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0814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26A3-41F8-48AB-AA98-68FE475D2D1C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9D1AF-CB72-4B11-8170-3F1B40BF2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5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Clinical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9D1AF-CB72-4B11-8170-3F1B40BF2C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3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Translational/UH2UH3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9D1AF-CB72-4B11-8170-3F1B40BF2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9D1AF-CB72-4B11-8170-3F1B40BF2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1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NIAAA and </a:t>
            </a:r>
            <a:r>
              <a:rPr lang="en-US" dirty="0" err="1"/>
              <a:t>AlcHepNet</a:t>
            </a:r>
            <a:r>
              <a:rPr lang="en-US" dirty="0"/>
              <a:t>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9D1AF-CB72-4B11-8170-3F1B40BF2C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0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NIAAA and </a:t>
            </a:r>
            <a:r>
              <a:rPr lang="en-US" dirty="0" err="1"/>
              <a:t>AlcHepNet</a:t>
            </a:r>
            <a:r>
              <a:rPr lang="en-US" dirty="0"/>
              <a:t>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9D1AF-CB72-4B11-8170-3F1B40BF2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B1E0-DDB0-4E45-8E5C-39364F112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93447-A184-4127-8B3C-BC6D8BF30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E957-B457-4B5D-8BC8-BF39B26E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FED8-C7DB-455B-896B-9A867D90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AF3E-C874-4DE3-8DC0-47FBC66A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9E6A-022D-4CA6-B2BF-EB23C6BA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99940-0067-4748-843D-2A74D65B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87A1-A1C3-4DD0-97F4-20D41114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8416-F1E6-4C30-BF1C-75BF98E1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EC02-EA16-42B0-873A-5DE37B9A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9D29E-729B-43FF-A8F1-FA370A7CC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C2886-1DED-44BA-B5B6-9BAB017D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DFEF-0049-41F1-AA97-59C49A40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BDFA-699B-45F8-A982-F066B219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DFDA-08D8-4606-AF61-5E519A9D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5511-921E-4829-A30C-065C8206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48CD-3B7E-4913-AEAE-599937E0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3C683-DA08-4F49-B179-8DC63953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99EF-37B8-4139-B4AC-9F201CCB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682E-CE9C-43DE-9909-CCC793CC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3CEE-8A46-46C3-81BB-D31D1A6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4BB65-B319-445F-87E5-74CA2F25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4F489-3E6F-49B9-8E96-F83BB628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7A3B8-C7DD-4AD9-89F0-1FBF50D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C3654-D464-4CD5-A589-68222C51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BA07-7B7D-490A-92C8-4135681A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2910-785D-40E9-8242-BAF3FFEC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7FCF-E371-42AA-B01C-EBD525937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B5A45-CCA1-4E72-AC97-D927874B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9540-C07F-4CF9-922D-7AC895D2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434F-4D8C-409F-9713-6C35E065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CE46-1F2E-4B08-8CFA-96474F85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45AEE-AAFE-4BDB-9179-FE7BD579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8CEE4-95C7-4D8F-8B6F-E0D73452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2177-404F-41F0-9379-7DBEF418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39596-87D5-4D1E-AE04-925BDCA4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01658-BEE3-4EA2-BD8E-0FFF195D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9C6D5-57D7-4899-9FD9-1BA5038E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C84EE-72B7-46B7-96F9-A2CBEAC3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60F7-B705-45B6-B479-502FDFB7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7A6DA-FE56-46BA-8B35-7E4D8D2D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94D48-1CE5-4DF9-9C85-AC0EF320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0BB8-A0D8-4B07-9DCD-E6008493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9D7BB-85DB-4B8F-9365-7167EACF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B5EB2-C981-4174-BB40-DE99280A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4A11-024F-4FBA-8E3C-FBE186CC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4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E14-3EFF-40F6-9A6E-8179B1BC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7DFE-50D8-485B-A431-8824E296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3CA6-B3CB-4C67-8628-1F87A81CF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7DD9C-913D-442A-9739-EC598A7C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D5F10-E992-4C62-848A-C5F61E9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0375D-1979-40FB-971E-4F2F2864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3331-8C73-4130-BE37-18BB4676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1FF8D-85C0-416F-80E0-5F5EDA7B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B13B2-7D8D-439B-9A28-090D920E5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969E-CE71-4FF3-898C-40B8F978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A91A0-EED0-44F1-9CD7-04B6B43D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0A098-7B54-4591-809A-BBBEC9BE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E22D5-C1D5-4B63-9086-F3E1C16D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64D1-9236-40CE-BD1B-2221AEDC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84D2-563B-49E9-84FA-56B1B993E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DDD9-3A88-455D-B8E3-2B2DA7305794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EB96-80FF-40B0-8AC3-C971599D1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4FE-86EB-4B34-BD21-F9BEE3508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AE79-C499-44CD-B524-293538434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A5C26EC-AFD2-4CC7-B59F-CADE3D56B9B2}"/>
              </a:ext>
            </a:extLst>
          </p:cNvPr>
          <p:cNvGrpSpPr/>
          <p:nvPr/>
        </p:nvGrpSpPr>
        <p:grpSpPr>
          <a:xfrm>
            <a:off x="1401302" y="194555"/>
            <a:ext cx="9389396" cy="3310304"/>
            <a:chOff x="1401302" y="194555"/>
            <a:chExt cx="9389396" cy="33103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E4B254-35C9-4BE8-B36D-63D44EF96790}"/>
                </a:ext>
              </a:extLst>
            </p:cNvPr>
            <p:cNvGrpSpPr/>
            <p:nvPr/>
          </p:nvGrpSpPr>
          <p:grpSpPr>
            <a:xfrm>
              <a:off x="1499724" y="1996099"/>
              <a:ext cx="9250921" cy="1508760"/>
              <a:chOff x="2516036" y="3620620"/>
              <a:chExt cx="9250921" cy="150876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B10F61D-C4A9-4DC5-837E-C5D4520A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036" y="3620620"/>
                <a:ext cx="1171274" cy="1508760"/>
              </a:xfrm>
              <a:prstGeom prst="rect">
                <a:avLst/>
              </a:prstGeom>
            </p:spPr>
          </p:pic>
          <p:pic>
            <p:nvPicPr>
              <p:cNvPr id="1033" name="Picture 9" descr="Image result for university of louisville hospital logo">
                <a:extLst>
                  <a:ext uri="{FF2B5EF4-FFF2-40B4-BE49-F238E27FC236}">
                    <a16:creationId xmlns:a16="http://schemas.microsoft.com/office/drawing/2014/main" id="{EFEFCA1E-862F-494C-911F-E5DF8B985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89" r="7308" b="15958"/>
              <a:stretch/>
            </p:blipFill>
            <p:spPr bwMode="auto">
              <a:xfrm>
                <a:off x="4389893" y="3620620"/>
                <a:ext cx="2080273" cy="1508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7814F25-A69F-446F-8A2A-1BAA7AB90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189" y="3620620"/>
                <a:ext cx="1659636" cy="15087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9ACED20-40A6-4E0B-B9FC-D4F1DABA4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1313" y="3620620"/>
                <a:ext cx="2815644" cy="150876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F2310E-8170-40B2-A4F5-CCF96A50EAF8}"/>
                </a:ext>
              </a:extLst>
            </p:cNvPr>
            <p:cNvGrpSpPr/>
            <p:nvPr/>
          </p:nvGrpSpPr>
          <p:grpSpPr>
            <a:xfrm>
              <a:off x="1401302" y="194555"/>
              <a:ext cx="9389396" cy="1514475"/>
              <a:chOff x="2305117" y="1635425"/>
              <a:chExt cx="9389396" cy="1514475"/>
            </a:xfrm>
          </p:grpSpPr>
          <p:pic>
            <p:nvPicPr>
              <p:cNvPr id="1027" name="Picture 3" descr="http://upload.wikimedia.org/wikipedia/en/thumb/f/fc/VCU_Emblem.svg/200px-VCU_Emblem.svg.png">
                <a:extLst>
                  <a:ext uri="{FF2B5EF4-FFF2-40B4-BE49-F238E27FC236}">
                    <a16:creationId xmlns:a16="http://schemas.microsoft.com/office/drawing/2014/main" id="{4E8258E4-7012-469C-B10F-2BA33D0F9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117" y="1640187"/>
                <a:ext cx="1476375" cy="1504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ttps://encrypted-tbn2.google.com/images?q=tbn:ANd9GcSCkIqeDGVgL1TvF5axKnDu5dm_Tck_3zEuEDgsT9rtagr1ujcAMg">
                <a:extLst>
                  <a:ext uri="{FF2B5EF4-FFF2-40B4-BE49-F238E27FC236}">
                    <a16:creationId xmlns:a16="http://schemas.microsoft.com/office/drawing/2014/main" id="{9545BF67-49BD-42BD-8119-19DD9DFC3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5916" y="1640187"/>
                <a:ext cx="1371600" cy="1504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1" descr="http://upload.wikimedia.org/wikipedia/en/thumb/7/76/Mayo-clinic-logo.png/200px-Mayo-clinic-logo.png">
                <a:extLst>
                  <a:ext uri="{FF2B5EF4-FFF2-40B4-BE49-F238E27FC236}">
                    <a16:creationId xmlns:a16="http://schemas.microsoft.com/office/drawing/2014/main" id="{FE0A9681-CBC0-43CE-8A05-200C20186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9" t="9599" r="9599" b="9599"/>
              <a:stretch>
                <a:fillRect/>
              </a:stretch>
            </p:blipFill>
            <p:spPr bwMode="auto">
              <a:xfrm>
                <a:off x="6681940" y="1635425"/>
                <a:ext cx="1504950" cy="1514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1C8A709-D95A-4E77-9879-C059E4AA3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9522" t="25563" r="7573" b="20832"/>
              <a:stretch/>
            </p:blipFill>
            <p:spPr>
              <a:xfrm>
                <a:off x="8951313" y="1816023"/>
                <a:ext cx="2743200" cy="11532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8533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97B3B4-37F6-42E6-8CDF-4896313B0369}"/>
              </a:ext>
            </a:extLst>
          </p:cNvPr>
          <p:cNvGrpSpPr/>
          <p:nvPr/>
        </p:nvGrpSpPr>
        <p:grpSpPr>
          <a:xfrm>
            <a:off x="3234684" y="1027906"/>
            <a:ext cx="5286894" cy="4005682"/>
            <a:chOff x="610754" y="401562"/>
            <a:chExt cx="5286894" cy="40056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805697-3850-433E-9639-FAE02E16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809" y="3158226"/>
              <a:ext cx="1025371" cy="1201673"/>
            </a:xfrm>
            <a:prstGeom prst="rect">
              <a:avLst/>
            </a:prstGeom>
          </p:spPr>
        </p:pic>
        <p:pic>
          <p:nvPicPr>
            <p:cNvPr id="6" name="Picture 9" descr="Image result for university of louisville hospital logo">
              <a:extLst>
                <a:ext uri="{FF2B5EF4-FFF2-40B4-BE49-F238E27FC236}">
                  <a16:creationId xmlns:a16="http://schemas.microsoft.com/office/drawing/2014/main" id="{B36CA959-4B55-4BE8-BC27-BD19BBC2B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89" r="7308" b="15958"/>
            <a:stretch/>
          </p:blipFill>
          <p:spPr bwMode="auto">
            <a:xfrm>
              <a:off x="3754628" y="1774802"/>
              <a:ext cx="1821137" cy="120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F1A960-BB44-409F-874C-D94A4A32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6932" y="1802049"/>
              <a:ext cx="1452898" cy="12016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8D375D-A942-47DD-BE12-5BB084C8B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32744" y="3205571"/>
              <a:ext cx="2464904" cy="1201673"/>
            </a:xfrm>
            <a:prstGeom prst="rect">
              <a:avLst/>
            </a:prstGeom>
          </p:spPr>
        </p:pic>
        <p:pic>
          <p:nvPicPr>
            <p:cNvPr id="9" name="Picture 3" descr="http://upload.wikimedia.org/wikipedia/en/thumb/f/fc/VCU_Emblem.svg/200px-VCU_Emblem.svg.png">
              <a:extLst>
                <a:ext uri="{FF2B5EF4-FFF2-40B4-BE49-F238E27FC236}">
                  <a16:creationId xmlns:a16="http://schemas.microsoft.com/office/drawing/2014/main" id="{2D02D667-96E0-42D9-9D1B-DC3395DD0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261" y="401562"/>
              <a:ext cx="1292466" cy="11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encrypted-tbn2.google.com/images?q=tbn:ANd9GcSCkIqeDGVgL1TvF5axKnDu5dm_Tck_3zEuEDgsT9rtagr1ujcAMg">
              <a:extLst>
                <a:ext uri="{FF2B5EF4-FFF2-40B4-BE49-F238E27FC236}">
                  <a16:creationId xmlns:a16="http://schemas.microsoft.com/office/drawing/2014/main" id="{2D774E75-26CA-43D5-BD2D-7C28F932C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010" y="401562"/>
              <a:ext cx="1200742" cy="119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" descr="http://upload.wikimedia.org/wikipedia/en/thumb/7/76/Mayo-clinic-logo.png/200px-Mayo-clinic-logo.png">
              <a:extLst>
                <a:ext uri="{FF2B5EF4-FFF2-40B4-BE49-F238E27FC236}">
                  <a16:creationId xmlns:a16="http://schemas.microsoft.com/office/drawing/2014/main" id="{81F3B5A7-0663-43C7-A722-9D090A555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9599" r="9599" b="9599"/>
            <a:stretch>
              <a:fillRect/>
            </a:stretch>
          </p:blipFill>
          <p:spPr bwMode="auto">
            <a:xfrm>
              <a:off x="610754" y="1776101"/>
              <a:ext cx="1317481" cy="120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95891C-2FCF-423F-B698-EF45034C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12671" y="688457"/>
              <a:ext cx="23050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613293-B7C5-443A-A109-50BA2381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93300" y="3205571"/>
              <a:ext cx="1180162" cy="119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81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A5C26EC-AFD2-4CC7-B59F-CADE3D56B9B2}"/>
              </a:ext>
            </a:extLst>
          </p:cNvPr>
          <p:cNvGrpSpPr/>
          <p:nvPr/>
        </p:nvGrpSpPr>
        <p:grpSpPr>
          <a:xfrm>
            <a:off x="1401302" y="194555"/>
            <a:ext cx="9389396" cy="3310304"/>
            <a:chOff x="1401302" y="194555"/>
            <a:chExt cx="9389396" cy="33103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E4B254-35C9-4BE8-B36D-63D44EF96790}"/>
                </a:ext>
              </a:extLst>
            </p:cNvPr>
            <p:cNvGrpSpPr/>
            <p:nvPr/>
          </p:nvGrpSpPr>
          <p:grpSpPr>
            <a:xfrm>
              <a:off x="1499724" y="1996099"/>
              <a:ext cx="9250921" cy="1508760"/>
              <a:chOff x="2516036" y="3620620"/>
              <a:chExt cx="9250921" cy="150876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B10F61D-C4A9-4DC5-837E-C5D4520A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6036" y="3620620"/>
                <a:ext cx="1171274" cy="1508760"/>
              </a:xfrm>
              <a:prstGeom prst="rect">
                <a:avLst/>
              </a:prstGeom>
            </p:spPr>
          </p:pic>
          <p:pic>
            <p:nvPicPr>
              <p:cNvPr id="1033" name="Picture 9" descr="Image result for university of louisville hospital logo">
                <a:extLst>
                  <a:ext uri="{FF2B5EF4-FFF2-40B4-BE49-F238E27FC236}">
                    <a16:creationId xmlns:a16="http://schemas.microsoft.com/office/drawing/2014/main" id="{EFEFCA1E-862F-494C-911F-E5DF8B9853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889" r="7308" b="15958"/>
              <a:stretch/>
            </p:blipFill>
            <p:spPr bwMode="auto">
              <a:xfrm>
                <a:off x="4389893" y="3620620"/>
                <a:ext cx="2080273" cy="1508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7814F25-A69F-446F-8A2A-1BAA7AB90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189" y="3620620"/>
                <a:ext cx="1659636" cy="150876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9ACED20-40A6-4E0B-B9FC-D4F1DABA4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1313" y="3620620"/>
                <a:ext cx="2815644" cy="150876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F2310E-8170-40B2-A4F5-CCF96A50EAF8}"/>
                </a:ext>
              </a:extLst>
            </p:cNvPr>
            <p:cNvGrpSpPr/>
            <p:nvPr/>
          </p:nvGrpSpPr>
          <p:grpSpPr>
            <a:xfrm>
              <a:off x="1401302" y="194555"/>
              <a:ext cx="9389396" cy="1514475"/>
              <a:chOff x="2305117" y="1635425"/>
              <a:chExt cx="9389396" cy="1514475"/>
            </a:xfrm>
          </p:grpSpPr>
          <p:pic>
            <p:nvPicPr>
              <p:cNvPr id="1027" name="Picture 3" descr="http://upload.wikimedia.org/wikipedia/en/thumb/f/fc/VCU_Emblem.svg/200px-VCU_Emblem.svg.png">
                <a:extLst>
                  <a:ext uri="{FF2B5EF4-FFF2-40B4-BE49-F238E27FC236}">
                    <a16:creationId xmlns:a16="http://schemas.microsoft.com/office/drawing/2014/main" id="{4E8258E4-7012-469C-B10F-2BA33D0F9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5117" y="1640187"/>
                <a:ext cx="1476375" cy="1504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https://encrypted-tbn2.google.com/images?q=tbn:ANd9GcSCkIqeDGVgL1TvF5axKnDu5dm_Tck_3zEuEDgsT9rtagr1ujcAMg">
                <a:extLst>
                  <a:ext uri="{FF2B5EF4-FFF2-40B4-BE49-F238E27FC236}">
                    <a16:creationId xmlns:a16="http://schemas.microsoft.com/office/drawing/2014/main" id="{9545BF67-49BD-42BD-8119-19DD9DFC3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5916" y="1640187"/>
                <a:ext cx="1371600" cy="1504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5" name="Picture 1" descr="http://upload.wikimedia.org/wikipedia/en/thumb/7/76/Mayo-clinic-logo.png/200px-Mayo-clinic-logo.png">
                <a:extLst>
                  <a:ext uri="{FF2B5EF4-FFF2-40B4-BE49-F238E27FC236}">
                    <a16:creationId xmlns:a16="http://schemas.microsoft.com/office/drawing/2014/main" id="{FE0A9681-CBC0-43CE-8A05-200C20186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9" t="9599" r="9599" b="9599"/>
              <a:stretch>
                <a:fillRect/>
              </a:stretch>
            </p:blipFill>
            <p:spPr bwMode="auto">
              <a:xfrm>
                <a:off x="6681940" y="1635425"/>
                <a:ext cx="1504950" cy="1514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1C8A709-D95A-4E77-9879-C059E4AA3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9522" t="25563" r="7573" b="20832"/>
              <a:stretch/>
            </p:blipFill>
            <p:spPr>
              <a:xfrm>
                <a:off x="8951313" y="1816023"/>
                <a:ext cx="2743200" cy="1153279"/>
              </a:xfrm>
              <a:prstGeom prst="rect">
                <a:avLst/>
              </a:prstGeom>
            </p:spPr>
          </p:pic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8CD6D04-B4B2-44DD-BC08-10C1A2C843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6701" y="4041577"/>
            <a:ext cx="2743200" cy="10201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8CEFF-641D-4691-86EC-438BD99986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7237" y="3797296"/>
            <a:ext cx="1486464" cy="1508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0413D7-6557-4C58-8DA6-D256D5160F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0364" y="5588040"/>
            <a:ext cx="2714625" cy="1019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01E1F-FA1B-49E7-B1DB-999A982F39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0438" y="5397540"/>
            <a:ext cx="4429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1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CCC30-62F6-4CCF-8268-A40484F0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88" y="2409825"/>
            <a:ext cx="2714625" cy="101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CDC4B-ED5B-4672-9EA7-1321DD04C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438" y="3847892"/>
            <a:ext cx="4429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2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55B5D-84A5-4309-AD69-63A7CD7B6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"/>
            <a:ext cx="12192000" cy="68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0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4F39F-E37B-458F-A397-55E9A0F5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"/>
            <a:ext cx="12192000" cy="68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21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4AB04-AACB-48A7-8B65-D6E856EC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4D6651-A7E7-43D4-847D-9659C1D5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1005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8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26F68A98AA34396828CF93C0ED377" ma:contentTypeVersion="17" ma:contentTypeDescription="Create a new document." ma:contentTypeScope="" ma:versionID="5f5ec95104ecb0d693bcca69408e661e">
  <xsd:schema xmlns:xsd="http://www.w3.org/2001/XMLSchema" xmlns:xs="http://www.w3.org/2001/XMLSchema" xmlns:p="http://schemas.microsoft.com/office/2006/metadata/properties" xmlns:ns2="78427c1e-b660-4748-9437-674282232876" xmlns:ns3="5e22ed89-de60-4605-83df-f69bb908c874" targetNamespace="http://schemas.microsoft.com/office/2006/metadata/properties" ma:root="true" ma:fieldsID="e99e34d443f8ee906feb1d13390393bc" ns2:_="" ns3:_="">
    <xsd:import namespace="78427c1e-b660-4748-9437-674282232876"/>
    <xsd:import namespace="5e22ed89-de60-4605-83df-f69bb908c8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27c1e-b660-4748-9437-674282232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2ed89-de60-4605-83df-f69bb908c87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5f8392-8ade-409a-b39f-4e3efec95068}" ma:internalName="TaxCatchAll" ma:showField="CatchAllData" ma:web="5e22ed89-de60-4605-83df-f69bb908c8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330D4B-ABBE-4BC6-A5AA-D3FFB9A19650}"/>
</file>

<file path=customXml/itemProps2.xml><?xml version="1.0" encoding="utf-8"?>
<ds:datastoreItem xmlns:ds="http://schemas.openxmlformats.org/officeDocument/2006/customXml" ds:itemID="{2BF2EA7E-7087-4750-8538-ED9A071E103F}"/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21</Words>
  <Application>Microsoft Office PowerPoint</Application>
  <PresentationFormat>Widescreen</PresentationFormat>
  <Paragraphs>10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Kroll, Aimee</dc:creator>
  <cp:lastModifiedBy>Joshua Rumbut</cp:lastModifiedBy>
  <cp:revision>14</cp:revision>
  <dcterms:created xsi:type="dcterms:W3CDTF">2018-09-18T14:39:27Z</dcterms:created>
  <dcterms:modified xsi:type="dcterms:W3CDTF">2018-12-21T21:00:03Z</dcterms:modified>
</cp:coreProperties>
</file>