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D1EF1F-5F28-4058-B861-85732355942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D04625-9112-42CB-BA62-D74B544D29AF}">
      <dgm:prSet phldrT="[Text]" custT="1"/>
      <dgm:spPr/>
      <dgm:t>
        <a:bodyPr/>
        <a:lstStyle/>
        <a:p>
          <a:r>
            <a:rPr lang="en-US" sz="2000" b="1" dirty="0" smtClean="0"/>
            <a:t>Investigator initiated abstract</a:t>
          </a:r>
          <a:endParaRPr lang="en-US" sz="2000" b="1" dirty="0"/>
        </a:p>
      </dgm:t>
    </dgm:pt>
    <dgm:pt modelId="{90F111A8-1FDA-4C4A-9B6B-845D9E8CDCA0}" type="parTrans" cxnId="{769B6AF6-1CD7-412B-9E97-4CF2A0D18922}">
      <dgm:prSet/>
      <dgm:spPr/>
      <dgm:t>
        <a:bodyPr/>
        <a:lstStyle/>
        <a:p>
          <a:endParaRPr lang="en-US" b="1"/>
        </a:p>
      </dgm:t>
    </dgm:pt>
    <dgm:pt modelId="{3B0DAC0A-B084-4A61-92EC-3E59AAC31ECE}" type="sibTrans" cxnId="{769B6AF6-1CD7-412B-9E97-4CF2A0D18922}">
      <dgm:prSet/>
      <dgm:spPr/>
      <dgm:t>
        <a:bodyPr/>
        <a:lstStyle/>
        <a:p>
          <a:endParaRPr lang="en-US" b="1"/>
        </a:p>
      </dgm:t>
    </dgm:pt>
    <dgm:pt modelId="{9135BBD8-D921-465F-9D08-AD50475423F6}">
      <dgm:prSet phldrT="[Text]"/>
      <dgm:spPr/>
      <dgm:t>
        <a:bodyPr/>
        <a:lstStyle/>
        <a:p>
          <a:r>
            <a:rPr lang="en-US" b="1" dirty="0" smtClean="0"/>
            <a:t>If data analysis is required</a:t>
          </a:r>
          <a:endParaRPr lang="en-US" b="1" dirty="0"/>
        </a:p>
      </dgm:t>
    </dgm:pt>
    <dgm:pt modelId="{A70A0BF1-427A-41FE-90AB-250DA60762BF}" type="parTrans" cxnId="{78F792DD-B332-4386-8C30-A3BD8BAAC39E}">
      <dgm:prSet/>
      <dgm:spPr/>
      <dgm:t>
        <a:bodyPr/>
        <a:lstStyle/>
        <a:p>
          <a:endParaRPr lang="en-US" b="1"/>
        </a:p>
      </dgm:t>
    </dgm:pt>
    <dgm:pt modelId="{FD60C421-FD26-4205-B22C-9E636150264B}" type="sibTrans" cxnId="{78F792DD-B332-4386-8C30-A3BD8BAAC39E}">
      <dgm:prSet/>
      <dgm:spPr/>
      <dgm:t>
        <a:bodyPr/>
        <a:lstStyle/>
        <a:p>
          <a:endParaRPr lang="en-US" b="1"/>
        </a:p>
      </dgm:t>
    </dgm:pt>
    <dgm:pt modelId="{80382BEE-4CD1-4335-87DD-84C942AC1072}">
      <dgm:prSet phldrT="[Text]"/>
      <dgm:spPr/>
      <dgm:t>
        <a:bodyPr/>
        <a:lstStyle/>
        <a:p>
          <a:r>
            <a:rPr lang="en-US" b="1" dirty="0" smtClean="0"/>
            <a:t>3 months prior to deadline</a:t>
          </a:r>
          <a:endParaRPr lang="en-US" b="1" dirty="0"/>
        </a:p>
      </dgm:t>
    </dgm:pt>
    <dgm:pt modelId="{5FC7417A-2F8C-4FD2-BDCD-D3E95B731793}" type="parTrans" cxnId="{1116DCD9-BA04-46F3-B1BE-C64B787A97A2}">
      <dgm:prSet/>
      <dgm:spPr/>
      <dgm:t>
        <a:bodyPr/>
        <a:lstStyle/>
        <a:p>
          <a:endParaRPr lang="en-US" b="1"/>
        </a:p>
      </dgm:t>
    </dgm:pt>
    <dgm:pt modelId="{D3DB1171-48BF-4414-82ED-5440D9B13637}" type="sibTrans" cxnId="{1116DCD9-BA04-46F3-B1BE-C64B787A97A2}">
      <dgm:prSet/>
      <dgm:spPr/>
      <dgm:t>
        <a:bodyPr/>
        <a:lstStyle/>
        <a:p>
          <a:endParaRPr lang="en-US" b="1"/>
        </a:p>
      </dgm:t>
    </dgm:pt>
    <dgm:pt modelId="{5D9B3E40-8E12-41E3-B1D3-2121D26AE9C9}">
      <dgm:prSet phldrT="[Text]" custT="1"/>
      <dgm:spPr/>
      <dgm:t>
        <a:bodyPr/>
        <a:lstStyle/>
        <a:p>
          <a:r>
            <a:rPr lang="en-US" sz="2000" b="1" dirty="0" smtClean="0"/>
            <a:t>Publications committee reviews</a:t>
          </a:r>
          <a:endParaRPr lang="en-US" sz="2000" b="1" dirty="0"/>
        </a:p>
      </dgm:t>
    </dgm:pt>
    <dgm:pt modelId="{E27944D7-88C9-44C0-B802-41D87DF32096}" type="parTrans" cxnId="{8C39F24B-E0EC-466A-94BD-899C685B6AC8}">
      <dgm:prSet/>
      <dgm:spPr/>
      <dgm:t>
        <a:bodyPr/>
        <a:lstStyle/>
        <a:p>
          <a:endParaRPr lang="en-US" b="1"/>
        </a:p>
      </dgm:t>
    </dgm:pt>
    <dgm:pt modelId="{C4745B60-65D5-47E7-8A83-5E31048B3F70}" type="sibTrans" cxnId="{8C39F24B-E0EC-466A-94BD-899C685B6AC8}">
      <dgm:prSet/>
      <dgm:spPr/>
      <dgm:t>
        <a:bodyPr/>
        <a:lstStyle/>
        <a:p>
          <a:endParaRPr lang="en-US" b="1"/>
        </a:p>
      </dgm:t>
    </dgm:pt>
    <dgm:pt modelId="{95598FEC-BA28-4FBF-8EC4-97CAB433FA7F}">
      <dgm:prSet phldrT="[Text]"/>
      <dgm:spPr/>
      <dgm:t>
        <a:bodyPr/>
        <a:lstStyle/>
        <a:p>
          <a:r>
            <a:rPr lang="en-US" b="1" dirty="0" smtClean="0"/>
            <a:t>Abstract approved for analysis</a:t>
          </a:r>
          <a:endParaRPr lang="en-US" b="1" dirty="0"/>
        </a:p>
      </dgm:t>
    </dgm:pt>
    <dgm:pt modelId="{805CAC8C-B7F0-493C-AF38-83AB36CE1ED7}" type="parTrans" cxnId="{73B0A0D4-3EE3-44FC-83DF-4954A9FA5703}">
      <dgm:prSet/>
      <dgm:spPr/>
      <dgm:t>
        <a:bodyPr/>
        <a:lstStyle/>
        <a:p>
          <a:endParaRPr lang="en-US" b="1"/>
        </a:p>
      </dgm:t>
    </dgm:pt>
    <dgm:pt modelId="{11D31018-3BCD-4D3A-B1D3-2C1493DBCA74}" type="sibTrans" cxnId="{73B0A0D4-3EE3-44FC-83DF-4954A9FA5703}">
      <dgm:prSet/>
      <dgm:spPr/>
      <dgm:t>
        <a:bodyPr/>
        <a:lstStyle/>
        <a:p>
          <a:endParaRPr lang="en-US" b="1"/>
        </a:p>
      </dgm:t>
    </dgm:pt>
    <dgm:pt modelId="{8CDD63C3-8D94-4FC1-82AB-80296A614DCC}">
      <dgm:prSet phldrT="[Text]"/>
      <dgm:spPr/>
      <dgm:t>
        <a:bodyPr/>
        <a:lstStyle/>
        <a:p>
          <a:r>
            <a:rPr lang="en-US" b="1" dirty="0" smtClean="0"/>
            <a:t>DCC prioritizes requests</a:t>
          </a:r>
          <a:endParaRPr lang="en-US" b="1" dirty="0"/>
        </a:p>
      </dgm:t>
    </dgm:pt>
    <dgm:pt modelId="{A181AD56-5DF1-48ED-81AE-D4E45D254DC4}" type="parTrans" cxnId="{CAD16851-6E3E-417C-84FC-0841C6D3F38A}">
      <dgm:prSet/>
      <dgm:spPr/>
      <dgm:t>
        <a:bodyPr/>
        <a:lstStyle/>
        <a:p>
          <a:endParaRPr lang="en-US" b="1"/>
        </a:p>
      </dgm:t>
    </dgm:pt>
    <dgm:pt modelId="{A87C20E6-C6D5-4A13-B523-BE212B1867D6}" type="sibTrans" cxnId="{CAD16851-6E3E-417C-84FC-0841C6D3F38A}">
      <dgm:prSet/>
      <dgm:spPr/>
      <dgm:t>
        <a:bodyPr/>
        <a:lstStyle/>
        <a:p>
          <a:endParaRPr lang="en-US" b="1"/>
        </a:p>
      </dgm:t>
    </dgm:pt>
    <dgm:pt modelId="{48D09D63-452D-45CD-A476-731A06E7F264}">
      <dgm:prSet phldrT="[Text]" custT="1"/>
      <dgm:spPr/>
      <dgm:t>
        <a:bodyPr/>
        <a:lstStyle/>
        <a:p>
          <a:r>
            <a:rPr lang="en-US" sz="2000" b="1" dirty="0" smtClean="0"/>
            <a:t>Completed abstracts submitted for review</a:t>
          </a:r>
          <a:endParaRPr lang="en-US" sz="2000" b="1" dirty="0"/>
        </a:p>
      </dgm:t>
    </dgm:pt>
    <dgm:pt modelId="{CF3D43EE-6F72-4C19-98F4-9B1ECA9F677A}" type="parTrans" cxnId="{6DE276D5-F803-4738-9E1C-997B2CE3E77F}">
      <dgm:prSet/>
      <dgm:spPr/>
      <dgm:t>
        <a:bodyPr/>
        <a:lstStyle/>
        <a:p>
          <a:endParaRPr lang="en-US" b="1"/>
        </a:p>
      </dgm:t>
    </dgm:pt>
    <dgm:pt modelId="{9A1EE7AA-FE5C-4789-BBEC-49DD3400463A}" type="sibTrans" cxnId="{6DE276D5-F803-4738-9E1C-997B2CE3E77F}">
      <dgm:prSet/>
      <dgm:spPr/>
      <dgm:t>
        <a:bodyPr/>
        <a:lstStyle/>
        <a:p>
          <a:endParaRPr lang="en-US" b="1"/>
        </a:p>
      </dgm:t>
    </dgm:pt>
    <dgm:pt modelId="{CE36B2C8-06B9-44DB-92B5-06927B169665}">
      <dgm:prSet phldrT="[Text]"/>
      <dgm:spPr/>
      <dgm:t>
        <a:bodyPr/>
        <a:lstStyle/>
        <a:p>
          <a:r>
            <a:rPr lang="en-US" b="1" dirty="0" smtClean="0"/>
            <a:t>Abstract approved by all authors</a:t>
          </a:r>
          <a:endParaRPr lang="en-US" b="1" dirty="0"/>
        </a:p>
      </dgm:t>
    </dgm:pt>
    <dgm:pt modelId="{462BEA7E-2A76-4517-80F9-E7FA8E47EC3F}" type="parTrans" cxnId="{58B652E4-56C4-4C93-8988-CCA933D3CEB3}">
      <dgm:prSet/>
      <dgm:spPr/>
      <dgm:t>
        <a:bodyPr/>
        <a:lstStyle/>
        <a:p>
          <a:endParaRPr lang="en-US" b="1"/>
        </a:p>
      </dgm:t>
    </dgm:pt>
    <dgm:pt modelId="{0AEEE425-8018-41BA-9B9D-F12EEBD0662E}" type="sibTrans" cxnId="{58B652E4-56C4-4C93-8988-CCA933D3CEB3}">
      <dgm:prSet/>
      <dgm:spPr/>
      <dgm:t>
        <a:bodyPr/>
        <a:lstStyle/>
        <a:p>
          <a:endParaRPr lang="en-US" b="1"/>
        </a:p>
      </dgm:t>
    </dgm:pt>
    <dgm:pt modelId="{0FD9E4D9-3915-4D79-9DA6-33F5EE973B43}">
      <dgm:prSet phldrT="[Text]"/>
      <dgm:spPr/>
      <dgm:t>
        <a:bodyPr/>
        <a:lstStyle/>
        <a:p>
          <a:r>
            <a:rPr lang="en-US" b="1" dirty="0" smtClean="0"/>
            <a:t>2 weeks prior </a:t>
          </a:r>
          <a:r>
            <a:rPr lang="en-US" b="1" smtClean="0"/>
            <a:t>to deadline</a:t>
          </a:r>
          <a:endParaRPr lang="en-US" b="1"/>
        </a:p>
      </dgm:t>
    </dgm:pt>
    <dgm:pt modelId="{8DB697C5-AC72-4602-9604-255E3DB290F2}" type="parTrans" cxnId="{3D40E147-E4EA-4CD9-AA3C-ADF2420D72A9}">
      <dgm:prSet/>
      <dgm:spPr/>
      <dgm:t>
        <a:bodyPr/>
        <a:lstStyle/>
        <a:p>
          <a:endParaRPr lang="en-US" b="1"/>
        </a:p>
      </dgm:t>
    </dgm:pt>
    <dgm:pt modelId="{F18B4D54-57EE-4F56-AEC3-2100BD3F1F94}" type="sibTrans" cxnId="{3D40E147-E4EA-4CD9-AA3C-ADF2420D72A9}">
      <dgm:prSet/>
      <dgm:spPr/>
      <dgm:t>
        <a:bodyPr/>
        <a:lstStyle/>
        <a:p>
          <a:endParaRPr lang="en-US" b="1"/>
        </a:p>
      </dgm:t>
    </dgm:pt>
    <dgm:pt modelId="{DFA9FFA7-2B03-4BF2-AE0A-3CF2E53ABE9C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Publications committee reviews and approves, suggests revisions or sends to Steering Committee for further discussion if needed</a:t>
          </a:r>
          <a:endParaRPr lang="en-US" sz="2000" b="1" dirty="0">
            <a:solidFill>
              <a:schemeClr val="tx1"/>
            </a:solidFill>
          </a:endParaRPr>
        </a:p>
      </dgm:t>
    </dgm:pt>
    <dgm:pt modelId="{5A228307-50D2-485A-8003-959A3215287E}" type="parTrans" cxnId="{817270F3-A801-4604-ACB6-9F078583E97C}">
      <dgm:prSet/>
      <dgm:spPr/>
      <dgm:t>
        <a:bodyPr/>
        <a:lstStyle/>
        <a:p>
          <a:endParaRPr lang="en-US" b="1"/>
        </a:p>
      </dgm:t>
    </dgm:pt>
    <dgm:pt modelId="{F65B3BBF-C01D-4459-AB6E-8D67636ED5B5}" type="sibTrans" cxnId="{817270F3-A801-4604-ACB6-9F078583E97C}">
      <dgm:prSet/>
      <dgm:spPr/>
      <dgm:t>
        <a:bodyPr/>
        <a:lstStyle/>
        <a:p>
          <a:endParaRPr lang="en-US" b="1"/>
        </a:p>
      </dgm:t>
    </dgm:pt>
    <dgm:pt modelId="{BCBAD3E5-6E18-41CE-ABE9-8C5A4C2EAF70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Final abstract and presentation slides posted on </a:t>
          </a:r>
          <a:r>
            <a:rPr lang="en-US" sz="2000" b="1" dirty="0" err="1" smtClean="0">
              <a:solidFill>
                <a:schemeClr val="tx1"/>
              </a:solidFill>
            </a:rPr>
            <a:t>AlcHepNet</a:t>
          </a:r>
          <a:r>
            <a:rPr lang="en-US" sz="2000" b="1" dirty="0" smtClean="0">
              <a:solidFill>
                <a:schemeClr val="tx1"/>
              </a:solidFill>
            </a:rPr>
            <a:t> website</a:t>
          </a:r>
          <a:endParaRPr lang="en-US" sz="2000" b="1" dirty="0">
            <a:solidFill>
              <a:schemeClr val="tx1"/>
            </a:solidFill>
          </a:endParaRPr>
        </a:p>
      </dgm:t>
    </dgm:pt>
    <dgm:pt modelId="{A00E6BE4-3529-49D9-9944-D2B8675288AE}" type="parTrans" cxnId="{37581800-5190-4B51-B6CB-CD3DA548A9BC}">
      <dgm:prSet/>
      <dgm:spPr/>
      <dgm:t>
        <a:bodyPr/>
        <a:lstStyle/>
        <a:p>
          <a:endParaRPr lang="en-US" b="1"/>
        </a:p>
      </dgm:t>
    </dgm:pt>
    <dgm:pt modelId="{061F5045-8A7E-406B-AC61-7EF1999B5E43}" type="sibTrans" cxnId="{37581800-5190-4B51-B6CB-CD3DA548A9BC}">
      <dgm:prSet/>
      <dgm:spPr/>
      <dgm:t>
        <a:bodyPr/>
        <a:lstStyle/>
        <a:p>
          <a:endParaRPr lang="en-US" b="1"/>
        </a:p>
      </dgm:t>
    </dgm:pt>
    <dgm:pt modelId="{88B825AA-C93F-4C99-A3B9-1BF677661DAC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Steering Committee approves, investigators submit abstract</a:t>
          </a:r>
          <a:endParaRPr lang="en-US" b="1" dirty="0">
            <a:solidFill>
              <a:schemeClr val="tx1"/>
            </a:solidFill>
          </a:endParaRPr>
        </a:p>
      </dgm:t>
    </dgm:pt>
    <dgm:pt modelId="{177F2C0B-8928-441F-A5A0-A8919FDB0A04}" type="parTrans" cxnId="{CF7178D6-EA09-4ADD-BD6E-14DEC7DA1518}">
      <dgm:prSet/>
      <dgm:spPr/>
      <dgm:t>
        <a:bodyPr/>
        <a:lstStyle/>
        <a:p>
          <a:endParaRPr lang="en-US"/>
        </a:p>
      </dgm:t>
    </dgm:pt>
    <dgm:pt modelId="{5961923B-D793-4034-8187-9E42024B031F}" type="sibTrans" cxnId="{CF7178D6-EA09-4ADD-BD6E-14DEC7DA1518}">
      <dgm:prSet/>
      <dgm:spPr/>
      <dgm:t>
        <a:bodyPr/>
        <a:lstStyle/>
        <a:p>
          <a:endParaRPr lang="en-US"/>
        </a:p>
      </dgm:t>
    </dgm:pt>
    <dgm:pt modelId="{FADCF2FD-9B83-4294-9177-F3EE42378E1B}" type="pres">
      <dgm:prSet presAssocID="{1AD1EF1F-5F28-4058-B861-8573235594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69084A-EBF9-409C-9F8B-F7C908D908B8}" type="pres">
      <dgm:prSet presAssocID="{BCBAD3E5-6E18-41CE-ABE9-8C5A4C2EAF70}" presName="boxAndChildren" presStyleCnt="0"/>
      <dgm:spPr/>
    </dgm:pt>
    <dgm:pt modelId="{A16A0C58-34E3-410F-B13B-267A8EB14E73}" type="pres">
      <dgm:prSet presAssocID="{BCBAD3E5-6E18-41CE-ABE9-8C5A4C2EAF70}" presName="parentTextBox" presStyleLbl="node1" presStyleIdx="0" presStyleCnt="6"/>
      <dgm:spPr/>
      <dgm:t>
        <a:bodyPr/>
        <a:lstStyle/>
        <a:p>
          <a:endParaRPr lang="en-US"/>
        </a:p>
      </dgm:t>
    </dgm:pt>
    <dgm:pt modelId="{45E76219-7B5C-463F-951C-89C46A529334}" type="pres">
      <dgm:prSet presAssocID="{5961923B-D793-4034-8187-9E42024B031F}" presName="sp" presStyleCnt="0"/>
      <dgm:spPr/>
    </dgm:pt>
    <dgm:pt modelId="{357DF85F-BE57-46EB-B14D-A232E0E2E9E3}" type="pres">
      <dgm:prSet presAssocID="{88B825AA-C93F-4C99-A3B9-1BF677661DAC}" presName="arrowAndChildren" presStyleCnt="0"/>
      <dgm:spPr/>
    </dgm:pt>
    <dgm:pt modelId="{B0B3E19E-BB56-46C0-8DE9-CF1F8924F9C0}" type="pres">
      <dgm:prSet presAssocID="{88B825AA-C93F-4C99-A3B9-1BF677661DAC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5BF87B23-39E0-4E58-82DC-D2AF4CD07CCB}" type="pres">
      <dgm:prSet presAssocID="{F65B3BBF-C01D-4459-AB6E-8D67636ED5B5}" presName="sp" presStyleCnt="0"/>
      <dgm:spPr/>
    </dgm:pt>
    <dgm:pt modelId="{51B500F2-746C-4CD1-A46C-23A0C3BA52FC}" type="pres">
      <dgm:prSet presAssocID="{DFA9FFA7-2B03-4BF2-AE0A-3CF2E53ABE9C}" presName="arrowAndChildren" presStyleCnt="0"/>
      <dgm:spPr/>
    </dgm:pt>
    <dgm:pt modelId="{779CEE9B-7AFF-4AB2-8925-D78D820A08B0}" type="pres">
      <dgm:prSet presAssocID="{DFA9FFA7-2B03-4BF2-AE0A-3CF2E53ABE9C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4802749A-AFCB-483A-A25A-AFBD594A5B3B}" type="pres">
      <dgm:prSet presAssocID="{9A1EE7AA-FE5C-4789-BBEC-49DD3400463A}" presName="sp" presStyleCnt="0"/>
      <dgm:spPr/>
    </dgm:pt>
    <dgm:pt modelId="{BB4D0384-9470-4573-B952-B2ADB023FC63}" type="pres">
      <dgm:prSet presAssocID="{48D09D63-452D-45CD-A476-731A06E7F264}" presName="arrowAndChildren" presStyleCnt="0"/>
      <dgm:spPr/>
    </dgm:pt>
    <dgm:pt modelId="{26C8D94B-E780-4A1A-B371-B8D21BD6D9C1}" type="pres">
      <dgm:prSet presAssocID="{48D09D63-452D-45CD-A476-731A06E7F2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BBF23B21-88FC-436D-AAB0-DA9A0BA430B8}" type="pres">
      <dgm:prSet presAssocID="{48D09D63-452D-45CD-A476-731A06E7F264}" presName="arrow" presStyleLbl="node1" presStyleIdx="3" presStyleCnt="6"/>
      <dgm:spPr/>
      <dgm:t>
        <a:bodyPr/>
        <a:lstStyle/>
        <a:p>
          <a:endParaRPr lang="en-US"/>
        </a:p>
      </dgm:t>
    </dgm:pt>
    <dgm:pt modelId="{D497334A-ECED-4D97-928A-BB7161CB23D1}" type="pres">
      <dgm:prSet presAssocID="{48D09D63-452D-45CD-A476-731A06E7F264}" presName="descendantArrow" presStyleCnt="0"/>
      <dgm:spPr/>
    </dgm:pt>
    <dgm:pt modelId="{1DCDF120-E235-4D73-9686-2A84B39765F2}" type="pres">
      <dgm:prSet presAssocID="{CE36B2C8-06B9-44DB-92B5-06927B169665}" presName="childTextArrow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64BA9B-4AF4-4E4E-8D2C-13B875F5BBDD}" type="pres">
      <dgm:prSet presAssocID="{0FD9E4D9-3915-4D79-9DA6-33F5EE973B43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B44AE-1A02-4375-A798-5C08FB5CACED}" type="pres">
      <dgm:prSet presAssocID="{C4745B60-65D5-47E7-8A83-5E31048B3F70}" presName="sp" presStyleCnt="0"/>
      <dgm:spPr/>
    </dgm:pt>
    <dgm:pt modelId="{3FBA0E10-D233-44F2-B622-3D8A6EE5B486}" type="pres">
      <dgm:prSet presAssocID="{5D9B3E40-8E12-41E3-B1D3-2121D26AE9C9}" presName="arrowAndChildren" presStyleCnt="0"/>
      <dgm:spPr/>
    </dgm:pt>
    <dgm:pt modelId="{2458C564-4CEC-4487-B0F2-EEC00B5CD155}" type="pres">
      <dgm:prSet presAssocID="{5D9B3E40-8E12-41E3-B1D3-2121D26AE9C9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F6A12ABF-6552-42E6-BFB1-FF4478A69074}" type="pres">
      <dgm:prSet presAssocID="{5D9B3E40-8E12-41E3-B1D3-2121D26AE9C9}" presName="arrow" presStyleLbl="node1" presStyleIdx="4" presStyleCnt="6"/>
      <dgm:spPr/>
      <dgm:t>
        <a:bodyPr/>
        <a:lstStyle/>
        <a:p>
          <a:endParaRPr lang="en-US"/>
        </a:p>
      </dgm:t>
    </dgm:pt>
    <dgm:pt modelId="{1EAECFE1-1E4D-47DE-BE35-9D0FC51F45F2}" type="pres">
      <dgm:prSet presAssocID="{5D9B3E40-8E12-41E3-B1D3-2121D26AE9C9}" presName="descendantArrow" presStyleCnt="0"/>
      <dgm:spPr/>
    </dgm:pt>
    <dgm:pt modelId="{22821E55-6C2E-4FC7-882A-CC4030067F8F}" type="pres">
      <dgm:prSet presAssocID="{95598FEC-BA28-4FBF-8EC4-97CAB433FA7F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B9073-9CDA-4792-914B-0B0A52D24094}" type="pres">
      <dgm:prSet presAssocID="{8CDD63C3-8D94-4FC1-82AB-80296A614DCC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B0A6E-1546-49FF-8BD5-A2849C48B970}" type="pres">
      <dgm:prSet presAssocID="{3B0DAC0A-B084-4A61-92EC-3E59AAC31ECE}" presName="sp" presStyleCnt="0"/>
      <dgm:spPr/>
    </dgm:pt>
    <dgm:pt modelId="{C89808D1-3086-445B-9EA6-156C054A74BD}" type="pres">
      <dgm:prSet presAssocID="{C9D04625-9112-42CB-BA62-D74B544D29AF}" presName="arrowAndChildren" presStyleCnt="0"/>
      <dgm:spPr/>
    </dgm:pt>
    <dgm:pt modelId="{C550AF8E-DB35-4F62-BAD9-4E0B7B1AA2D7}" type="pres">
      <dgm:prSet presAssocID="{C9D04625-9112-42CB-BA62-D74B544D29AF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B693E068-F143-4C84-BBAB-965C118B93BE}" type="pres">
      <dgm:prSet presAssocID="{C9D04625-9112-42CB-BA62-D74B544D29AF}" presName="arrow" presStyleLbl="node1" presStyleIdx="5" presStyleCnt="6" custLinFactNeighborX="-634" custLinFactNeighborY="-265"/>
      <dgm:spPr/>
      <dgm:t>
        <a:bodyPr/>
        <a:lstStyle/>
        <a:p>
          <a:endParaRPr lang="en-US"/>
        </a:p>
      </dgm:t>
    </dgm:pt>
    <dgm:pt modelId="{4299C457-CAE9-4D32-8745-1BACC3721186}" type="pres">
      <dgm:prSet presAssocID="{C9D04625-9112-42CB-BA62-D74B544D29AF}" presName="descendantArrow" presStyleCnt="0"/>
      <dgm:spPr/>
    </dgm:pt>
    <dgm:pt modelId="{8F2B448D-7F2F-4FA4-81D0-AAB403DCBDD8}" type="pres">
      <dgm:prSet presAssocID="{9135BBD8-D921-465F-9D08-AD50475423F6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CD351-1A5C-47B1-8B6E-302F23AD7A69}" type="pres">
      <dgm:prSet presAssocID="{80382BEE-4CD1-4335-87DD-84C942AC1072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F792DD-B332-4386-8C30-A3BD8BAAC39E}" srcId="{C9D04625-9112-42CB-BA62-D74B544D29AF}" destId="{9135BBD8-D921-465F-9D08-AD50475423F6}" srcOrd="0" destOrd="0" parTransId="{A70A0BF1-427A-41FE-90AB-250DA60762BF}" sibTransId="{FD60C421-FD26-4205-B22C-9E636150264B}"/>
    <dgm:cxn modelId="{6DE276D5-F803-4738-9E1C-997B2CE3E77F}" srcId="{1AD1EF1F-5F28-4058-B861-857323559426}" destId="{48D09D63-452D-45CD-A476-731A06E7F264}" srcOrd="2" destOrd="0" parTransId="{CF3D43EE-6F72-4C19-98F4-9B1ECA9F677A}" sibTransId="{9A1EE7AA-FE5C-4789-BBEC-49DD3400463A}"/>
    <dgm:cxn modelId="{891D181C-8B72-4DA9-AE85-BA18484C0440}" type="presOf" srcId="{5D9B3E40-8E12-41E3-B1D3-2121D26AE9C9}" destId="{2458C564-4CEC-4487-B0F2-EEC00B5CD155}" srcOrd="0" destOrd="0" presId="urn:microsoft.com/office/officeart/2005/8/layout/process4"/>
    <dgm:cxn modelId="{1116DCD9-BA04-46F3-B1BE-C64B787A97A2}" srcId="{C9D04625-9112-42CB-BA62-D74B544D29AF}" destId="{80382BEE-4CD1-4335-87DD-84C942AC1072}" srcOrd="1" destOrd="0" parTransId="{5FC7417A-2F8C-4FD2-BDCD-D3E95B731793}" sibTransId="{D3DB1171-48BF-4414-82ED-5440D9B13637}"/>
    <dgm:cxn modelId="{37581800-5190-4B51-B6CB-CD3DA548A9BC}" srcId="{1AD1EF1F-5F28-4058-B861-857323559426}" destId="{BCBAD3E5-6E18-41CE-ABE9-8C5A4C2EAF70}" srcOrd="5" destOrd="0" parTransId="{A00E6BE4-3529-49D9-9944-D2B8675288AE}" sibTransId="{061F5045-8A7E-406B-AC61-7EF1999B5E43}"/>
    <dgm:cxn modelId="{3E4315D4-D6AB-45F4-B941-D45DDA373139}" type="presOf" srcId="{95598FEC-BA28-4FBF-8EC4-97CAB433FA7F}" destId="{22821E55-6C2E-4FC7-882A-CC4030067F8F}" srcOrd="0" destOrd="0" presId="urn:microsoft.com/office/officeart/2005/8/layout/process4"/>
    <dgm:cxn modelId="{2782999A-3FA6-44FA-AA33-28054739FA4D}" type="presOf" srcId="{88B825AA-C93F-4C99-A3B9-1BF677661DAC}" destId="{B0B3E19E-BB56-46C0-8DE9-CF1F8924F9C0}" srcOrd="0" destOrd="0" presId="urn:microsoft.com/office/officeart/2005/8/layout/process4"/>
    <dgm:cxn modelId="{2A6D5A7E-5949-4BB3-A8C3-A516126CB923}" type="presOf" srcId="{48D09D63-452D-45CD-A476-731A06E7F264}" destId="{26C8D94B-E780-4A1A-B371-B8D21BD6D9C1}" srcOrd="0" destOrd="0" presId="urn:microsoft.com/office/officeart/2005/8/layout/process4"/>
    <dgm:cxn modelId="{73B0A0D4-3EE3-44FC-83DF-4954A9FA5703}" srcId="{5D9B3E40-8E12-41E3-B1D3-2121D26AE9C9}" destId="{95598FEC-BA28-4FBF-8EC4-97CAB433FA7F}" srcOrd="0" destOrd="0" parTransId="{805CAC8C-B7F0-493C-AF38-83AB36CE1ED7}" sibTransId="{11D31018-3BCD-4D3A-B1D3-2C1493DBCA74}"/>
    <dgm:cxn modelId="{A7E1C2D2-2853-4AD2-8313-B2607718139A}" type="presOf" srcId="{8CDD63C3-8D94-4FC1-82AB-80296A614DCC}" destId="{82BB9073-9CDA-4792-914B-0B0A52D24094}" srcOrd="0" destOrd="0" presId="urn:microsoft.com/office/officeart/2005/8/layout/process4"/>
    <dgm:cxn modelId="{8C39F24B-E0EC-466A-94BD-899C685B6AC8}" srcId="{1AD1EF1F-5F28-4058-B861-857323559426}" destId="{5D9B3E40-8E12-41E3-B1D3-2121D26AE9C9}" srcOrd="1" destOrd="0" parTransId="{E27944D7-88C9-44C0-B802-41D87DF32096}" sibTransId="{C4745B60-65D5-47E7-8A83-5E31048B3F70}"/>
    <dgm:cxn modelId="{58B652E4-56C4-4C93-8988-CCA933D3CEB3}" srcId="{48D09D63-452D-45CD-A476-731A06E7F264}" destId="{CE36B2C8-06B9-44DB-92B5-06927B169665}" srcOrd="0" destOrd="0" parTransId="{462BEA7E-2A76-4517-80F9-E7FA8E47EC3F}" sibTransId="{0AEEE425-8018-41BA-9B9D-F12EEBD0662E}"/>
    <dgm:cxn modelId="{817270F3-A801-4604-ACB6-9F078583E97C}" srcId="{1AD1EF1F-5F28-4058-B861-857323559426}" destId="{DFA9FFA7-2B03-4BF2-AE0A-3CF2E53ABE9C}" srcOrd="3" destOrd="0" parTransId="{5A228307-50D2-485A-8003-959A3215287E}" sibTransId="{F65B3BBF-C01D-4459-AB6E-8D67636ED5B5}"/>
    <dgm:cxn modelId="{CF7178D6-EA09-4ADD-BD6E-14DEC7DA1518}" srcId="{1AD1EF1F-5F28-4058-B861-857323559426}" destId="{88B825AA-C93F-4C99-A3B9-1BF677661DAC}" srcOrd="4" destOrd="0" parTransId="{177F2C0B-8928-441F-A5A0-A8919FDB0A04}" sibTransId="{5961923B-D793-4034-8187-9E42024B031F}"/>
    <dgm:cxn modelId="{68BFFFDC-26FC-4F33-A480-D0ED5E6976E3}" type="presOf" srcId="{80382BEE-4CD1-4335-87DD-84C942AC1072}" destId="{43DCD351-1A5C-47B1-8B6E-302F23AD7A69}" srcOrd="0" destOrd="0" presId="urn:microsoft.com/office/officeart/2005/8/layout/process4"/>
    <dgm:cxn modelId="{769B6AF6-1CD7-412B-9E97-4CF2A0D18922}" srcId="{1AD1EF1F-5F28-4058-B861-857323559426}" destId="{C9D04625-9112-42CB-BA62-D74B544D29AF}" srcOrd="0" destOrd="0" parTransId="{90F111A8-1FDA-4C4A-9B6B-845D9E8CDCA0}" sibTransId="{3B0DAC0A-B084-4A61-92EC-3E59AAC31ECE}"/>
    <dgm:cxn modelId="{FDC4E04B-454D-4309-BF0E-B42629BAC651}" type="presOf" srcId="{1AD1EF1F-5F28-4058-B861-857323559426}" destId="{FADCF2FD-9B83-4294-9177-F3EE42378E1B}" srcOrd="0" destOrd="0" presId="urn:microsoft.com/office/officeart/2005/8/layout/process4"/>
    <dgm:cxn modelId="{2B3F14C6-64AC-4D06-AC71-645F42A88D1A}" type="presOf" srcId="{BCBAD3E5-6E18-41CE-ABE9-8C5A4C2EAF70}" destId="{A16A0C58-34E3-410F-B13B-267A8EB14E73}" srcOrd="0" destOrd="0" presId="urn:microsoft.com/office/officeart/2005/8/layout/process4"/>
    <dgm:cxn modelId="{BB8705E7-2192-4224-AEE8-30CD9F8AB78F}" type="presOf" srcId="{9135BBD8-D921-465F-9D08-AD50475423F6}" destId="{8F2B448D-7F2F-4FA4-81D0-AAB403DCBDD8}" srcOrd="0" destOrd="0" presId="urn:microsoft.com/office/officeart/2005/8/layout/process4"/>
    <dgm:cxn modelId="{3D40E147-E4EA-4CD9-AA3C-ADF2420D72A9}" srcId="{48D09D63-452D-45CD-A476-731A06E7F264}" destId="{0FD9E4D9-3915-4D79-9DA6-33F5EE973B43}" srcOrd="1" destOrd="0" parTransId="{8DB697C5-AC72-4602-9604-255E3DB290F2}" sibTransId="{F18B4D54-57EE-4F56-AEC3-2100BD3F1F94}"/>
    <dgm:cxn modelId="{7C22991F-FDF2-4714-9948-4F72E243BC98}" type="presOf" srcId="{C9D04625-9112-42CB-BA62-D74B544D29AF}" destId="{C550AF8E-DB35-4F62-BAD9-4E0B7B1AA2D7}" srcOrd="0" destOrd="0" presId="urn:microsoft.com/office/officeart/2005/8/layout/process4"/>
    <dgm:cxn modelId="{8C355346-0CCD-48B7-84F3-EA895A76A178}" type="presOf" srcId="{CE36B2C8-06B9-44DB-92B5-06927B169665}" destId="{1DCDF120-E235-4D73-9686-2A84B39765F2}" srcOrd="0" destOrd="0" presId="urn:microsoft.com/office/officeart/2005/8/layout/process4"/>
    <dgm:cxn modelId="{1571D77B-8C24-4CAA-8576-BE698C6FD017}" type="presOf" srcId="{5D9B3E40-8E12-41E3-B1D3-2121D26AE9C9}" destId="{F6A12ABF-6552-42E6-BFB1-FF4478A69074}" srcOrd="1" destOrd="0" presId="urn:microsoft.com/office/officeart/2005/8/layout/process4"/>
    <dgm:cxn modelId="{81A3788B-82D2-4A7A-8ED6-C80EFB8A22D8}" type="presOf" srcId="{C9D04625-9112-42CB-BA62-D74B544D29AF}" destId="{B693E068-F143-4C84-BBAB-965C118B93BE}" srcOrd="1" destOrd="0" presId="urn:microsoft.com/office/officeart/2005/8/layout/process4"/>
    <dgm:cxn modelId="{04B656CB-87CB-4B1A-8930-295EAAC99226}" type="presOf" srcId="{DFA9FFA7-2B03-4BF2-AE0A-3CF2E53ABE9C}" destId="{779CEE9B-7AFF-4AB2-8925-D78D820A08B0}" srcOrd="0" destOrd="0" presId="urn:microsoft.com/office/officeart/2005/8/layout/process4"/>
    <dgm:cxn modelId="{119CDF1B-8B4D-4ECE-8776-5774056BA82E}" type="presOf" srcId="{48D09D63-452D-45CD-A476-731A06E7F264}" destId="{BBF23B21-88FC-436D-AAB0-DA9A0BA430B8}" srcOrd="1" destOrd="0" presId="urn:microsoft.com/office/officeart/2005/8/layout/process4"/>
    <dgm:cxn modelId="{CAD16851-6E3E-417C-84FC-0841C6D3F38A}" srcId="{5D9B3E40-8E12-41E3-B1D3-2121D26AE9C9}" destId="{8CDD63C3-8D94-4FC1-82AB-80296A614DCC}" srcOrd="1" destOrd="0" parTransId="{A181AD56-5DF1-48ED-81AE-D4E45D254DC4}" sibTransId="{A87C20E6-C6D5-4A13-B523-BE212B1867D6}"/>
    <dgm:cxn modelId="{DCA6AFE8-C436-44C7-A055-A871DE54D108}" type="presOf" srcId="{0FD9E4D9-3915-4D79-9DA6-33F5EE973B43}" destId="{FB64BA9B-4AF4-4E4E-8D2C-13B875F5BBDD}" srcOrd="0" destOrd="0" presId="urn:microsoft.com/office/officeart/2005/8/layout/process4"/>
    <dgm:cxn modelId="{81BFCE5C-CBA2-47AD-B87D-383A9DB914C2}" type="presParOf" srcId="{FADCF2FD-9B83-4294-9177-F3EE42378E1B}" destId="{0569084A-EBF9-409C-9F8B-F7C908D908B8}" srcOrd="0" destOrd="0" presId="urn:microsoft.com/office/officeart/2005/8/layout/process4"/>
    <dgm:cxn modelId="{0F991F83-9627-416F-ACE8-81115B77B3D7}" type="presParOf" srcId="{0569084A-EBF9-409C-9F8B-F7C908D908B8}" destId="{A16A0C58-34E3-410F-B13B-267A8EB14E73}" srcOrd="0" destOrd="0" presId="urn:microsoft.com/office/officeart/2005/8/layout/process4"/>
    <dgm:cxn modelId="{615876CC-224F-4853-A291-F0E34B86E700}" type="presParOf" srcId="{FADCF2FD-9B83-4294-9177-F3EE42378E1B}" destId="{45E76219-7B5C-463F-951C-89C46A529334}" srcOrd="1" destOrd="0" presId="urn:microsoft.com/office/officeart/2005/8/layout/process4"/>
    <dgm:cxn modelId="{D8410367-42C8-4F5F-AF8C-5B0A59E8D47C}" type="presParOf" srcId="{FADCF2FD-9B83-4294-9177-F3EE42378E1B}" destId="{357DF85F-BE57-46EB-B14D-A232E0E2E9E3}" srcOrd="2" destOrd="0" presId="urn:microsoft.com/office/officeart/2005/8/layout/process4"/>
    <dgm:cxn modelId="{A630AB46-325F-407C-AF97-6877274A11D6}" type="presParOf" srcId="{357DF85F-BE57-46EB-B14D-A232E0E2E9E3}" destId="{B0B3E19E-BB56-46C0-8DE9-CF1F8924F9C0}" srcOrd="0" destOrd="0" presId="urn:microsoft.com/office/officeart/2005/8/layout/process4"/>
    <dgm:cxn modelId="{ABDD671C-5906-4A14-AD5B-1D02D692D220}" type="presParOf" srcId="{FADCF2FD-9B83-4294-9177-F3EE42378E1B}" destId="{5BF87B23-39E0-4E58-82DC-D2AF4CD07CCB}" srcOrd="3" destOrd="0" presId="urn:microsoft.com/office/officeart/2005/8/layout/process4"/>
    <dgm:cxn modelId="{B5637556-3450-4F20-989F-4F58A4022936}" type="presParOf" srcId="{FADCF2FD-9B83-4294-9177-F3EE42378E1B}" destId="{51B500F2-746C-4CD1-A46C-23A0C3BA52FC}" srcOrd="4" destOrd="0" presId="urn:microsoft.com/office/officeart/2005/8/layout/process4"/>
    <dgm:cxn modelId="{130E5797-5FE4-4C06-BE90-0F6ADEDE8BFA}" type="presParOf" srcId="{51B500F2-746C-4CD1-A46C-23A0C3BA52FC}" destId="{779CEE9B-7AFF-4AB2-8925-D78D820A08B0}" srcOrd="0" destOrd="0" presId="urn:microsoft.com/office/officeart/2005/8/layout/process4"/>
    <dgm:cxn modelId="{3912DE13-1202-4D45-9137-94CDF41A525D}" type="presParOf" srcId="{FADCF2FD-9B83-4294-9177-F3EE42378E1B}" destId="{4802749A-AFCB-483A-A25A-AFBD594A5B3B}" srcOrd="5" destOrd="0" presId="urn:microsoft.com/office/officeart/2005/8/layout/process4"/>
    <dgm:cxn modelId="{A06239C2-6D0A-47D3-BDD8-401B858A1558}" type="presParOf" srcId="{FADCF2FD-9B83-4294-9177-F3EE42378E1B}" destId="{BB4D0384-9470-4573-B952-B2ADB023FC63}" srcOrd="6" destOrd="0" presId="urn:microsoft.com/office/officeart/2005/8/layout/process4"/>
    <dgm:cxn modelId="{20795EA8-8432-491B-ACCA-F5C91BB88DB3}" type="presParOf" srcId="{BB4D0384-9470-4573-B952-B2ADB023FC63}" destId="{26C8D94B-E780-4A1A-B371-B8D21BD6D9C1}" srcOrd="0" destOrd="0" presId="urn:microsoft.com/office/officeart/2005/8/layout/process4"/>
    <dgm:cxn modelId="{C34833B7-0A6C-4CB3-B575-26B6C98FD321}" type="presParOf" srcId="{BB4D0384-9470-4573-B952-B2ADB023FC63}" destId="{BBF23B21-88FC-436D-AAB0-DA9A0BA430B8}" srcOrd="1" destOrd="0" presId="urn:microsoft.com/office/officeart/2005/8/layout/process4"/>
    <dgm:cxn modelId="{469DE6A3-275D-4F68-BB0B-33DAB39014A3}" type="presParOf" srcId="{BB4D0384-9470-4573-B952-B2ADB023FC63}" destId="{D497334A-ECED-4D97-928A-BB7161CB23D1}" srcOrd="2" destOrd="0" presId="urn:microsoft.com/office/officeart/2005/8/layout/process4"/>
    <dgm:cxn modelId="{AC5ACC82-CC84-4A1D-B2DA-D417A09B7938}" type="presParOf" srcId="{D497334A-ECED-4D97-928A-BB7161CB23D1}" destId="{1DCDF120-E235-4D73-9686-2A84B39765F2}" srcOrd="0" destOrd="0" presId="urn:microsoft.com/office/officeart/2005/8/layout/process4"/>
    <dgm:cxn modelId="{179347D4-3476-4903-B753-3F5A4C6F54B1}" type="presParOf" srcId="{D497334A-ECED-4D97-928A-BB7161CB23D1}" destId="{FB64BA9B-4AF4-4E4E-8D2C-13B875F5BBDD}" srcOrd="1" destOrd="0" presId="urn:microsoft.com/office/officeart/2005/8/layout/process4"/>
    <dgm:cxn modelId="{9317EB9A-A822-4BAB-9353-D5F1A6E08D54}" type="presParOf" srcId="{FADCF2FD-9B83-4294-9177-F3EE42378E1B}" destId="{E73B44AE-1A02-4375-A798-5C08FB5CACED}" srcOrd="7" destOrd="0" presId="urn:microsoft.com/office/officeart/2005/8/layout/process4"/>
    <dgm:cxn modelId="{A4629F1C-4A2A-4819-A95B-520B7C0E46D6}" type="presParOf" srcId="{FADCF2FD-9B83-4294-9177-F3EE42378E1B}" destId="{3FBA0E10-D233-44F2-B622-3D8A6EE5B486}" srcOrd="8" destOrd="0" presId="urn:microsoft.com/office/officeart/2005/8/layout/process4"/>
    <dgm:cxn modelId="{9F60D3EF-7D9B-4AF1-B256-BB60E3FF9A71}" type="presParOf" srcId="{3FBA0E10-D233-44F2-B622-3D8A6EE5B486}" destId="{2458C564-4CEC-4487-B0F2-EEC00B5CD155}" srcOrd="0" destOrd="0" presId="urn:microsoft.com/office/officeart/2005/8/layout/process4"/>
    <dgm:cxn modelId="{5D2625E5-FE19-4B7D-A42E-6C0711CA3967}" type="presParOf" srcId="{3FBA0E10-D233-44F2-B622-3D8A6EE5B486}" destId="{F6A12ABF-6552-42E6-BFB1-FF4478A69074}" srcOrd="1" destOrd="0" presId="urn:microsoft.com/office/officeart/2005/8/layout/process4"/>
    <dgm:cxn modelId="{67A22148-43AE-4B35-8CDC-D35C9473FB0D}" type="presParOf" srcId="{3FBA0E10-D233-44F2-B622-3D8A6EE5B486}" destId="{1EAECFE1-1E4D-47DE-BE35-9D0FC51F45F2}" srcOrd="2" destOrd="0" presId="urn:microsoft.com/office/officeart/2005/8/layout/process4"/>
    <dgm:cxn modelId="{EED76D93-B016-49DC-8096-5D3D32738DCF}" type="presParOf" srcId="{1EAECFE1-1E4D-47DE-BE35-9D0FC51F45F2}" destId="{22821E55-6C2E-4FC7-882A-CC4030067F8F}" srcOrd="0" destOrd="0" presId="urn:microsoft.com/office/officeart/2005/8/layout/process4"/>
    <dgm:cxn modelId="{9AC5D652-C646-499A-B38A-0C78B00E2F55}" type="presParOf" srcId="{1EAECFE1-1E4D-47DE-BE35-9D0FC51F45F2}" destId="{82BB9073-9CDA-4792-914B-0B0A52D24094}" srcOrd="1" destOrd="0" presId="urn:microsoft.com/office/officeart/2005/8/layout/process4"/>
    <dgm:cxn modelId="{FA62CA81-9CE9-4E53-AE78-425BDF40445E}" type="presParOf" srcId="{FADCF2FD-9B83-4294-9177-F3EE42378E1B}" destId="{44BB0A6E-1546-49FF-8BD5-A2849C48B970}" srcOrd="9" destOrd="0" presId="urn:microsoft.com/office/officeart/2005/8/layout/process4"/>
    <dgm:cxn modelId="{6448C92E-2CB4-4FAB-8DF9-D89DA970E4D0}" type="presParOf" srcId="{FADCF2FD-9B83-4294-9177-F3EE42378E1B}" destId="{C89808D1-3086-445B-9EA6-156C054A74BD}" srcOrd="10" destOrd="0" presId="urn:microsoft.com/office/officeart/2005/8/layout/process4"/>
    <dgm:cxn modelId="{682B231F-861A-44B8-82C3-CD6FC2980CBE}" type="presParOf" srcId="{C89808D1-3086-445B-9EA6-156C054A74BD}" destId="{C550AF8E-DB35-4F62-BAD9-4E0B7B1AA2D7}" srcOrd="0" destOrd="0" presId="urn:microsoft.com/office/officeart/2005/8/layout/process4"/>
    <dgm:cxn modelId="{4B5792B0-6646-441C-8AE1-F2D7ACF6E1C7}" type="presParOf" srcId="{C89808D1-3086-445B-9EA6-156C054A74BD}" destId="{B693E068-F143-4C84-BBAB-965C118B93BE}" srcOrd="1" destOrd="0" presId="urn:microsoft.com/office/officeart/2005/8/layout/process4"/>
    <dgm:cxn modelId="{33DCC7E6-1D17-410D-AF5C-4AFBE07A59FF}" type="presParOf" srcId="{C89808D1-3086-445B-9EA6-156C054A74BD}" destId="{4299C457-CAE9-4D32-8745-1BACC3721186}" srcOrd="2" destOrd="0" presId="urn:microsoft.com/office/officeart/2005/8/layout/process4"/>
    <dgm:cxn modelId="{2E9C173E-F341-400D-820D-45FE23E08310}" type="presParOf" srcId="{4299C457-CAE9-4D32-8745-1BACC3721186}" destId="{8F2B448D-7F2F-4FA4-81D0-AAB403DCBDD8}" srcOrd="0" destOrd="0" presId="urn:microsoft.com/office/officeart/2005/8/layout/process4"/>
    <dgm:cxn modelId="{50B26E4A-9547-49A4-BDC0-F5B6EDAAB264}" type="presParOf" srcId="{4299C457-CAE9-4D32-8745-1BACC3721186}" destId="{43DCD351-1A5C-47B1-8B6E-302F23AD7A6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A0C58-34E3-410F-B13B-267A8EB14E73}">
      <dsp:nvSpPr>
        <dsp:cNvPr id="0" name=""/>
        <dsp:cNvSpPr/>
      </dsp:nvSpPr>
      <dsp:spPr>
        <a:xfrm>
          <a:off x="0" y="4787718"/>
          <a:ext cx="8128000" cy="62838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Final abstract and presentation slides posted on </a:t>
          </a:r>
          <a:r>
            <a:rPr lang="en-US" sz="2000" b="1" kern="1200" dirty="0" err="1" smtClean="0">
              <a:solidFill>
                <a:schemeClr val="tx1"/>
              </a:solidFill>
            </a:rPr>
            <a:t>AlcHepNet</a:t>
          </a:r>
          <a:r>
            <a:rPr lang="en-US" sz="2000" b="1" kern="1200" dirty="0" smtClean="0">
              <a:solidFill>
                <a:schemeClr val="tx1"/>
              </a:solidFill>
            </a:rPr>
            <a:t> website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0" y="4787718"/>
        <a:ext cx="8128000" cy="628385"/>
      </dsp:txXfrm>
    </dsp:sp>
    <dsp:sp modelId="{B0B3E19E-BB56-46C0-8DE9-CF1F8924F9C0}">
      <dsp:nvSpPr>
        <dsp:cNvPr id="0" name=""/>
        <dsp:cNvSpPr/>
      </dsp:nvSpPr>
      <dsp:spPr>
        <a:xfrm rot="10800000">
          <a:off x="0" y="3830687"/>
          <a:ext cx="8128000" cy="966456"/>
        </a:xfrm>
        <a:prstGeom prst="upArrowCallou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Steering Committee approves, investigators submit abstract</a:t>
          </a:r>
          <a:endParaRPr lang="en-US" sz="2200" b="1" kern="1200" dirty="0">
            <a:solidFill>
              <a:schemeClr val="tx1"/>
            </a:solidFill>
          </a:endParaRPr>
        </a:p>
      </dsp:txBody>
      <dsp:txXfrm rot="10800000">
        <a:off x="0" y="3830687"/>
        <a:ext cx="8128000" cy="627974"/>
      </dsp:txXfrm>
    </dsp:sp>
    <dsp:sp modelId="{779CEE9B-7AFF-4AB2-8925-D78D820A08B0}">
      <dsp:nvSpPr>
        <dsp:cNvPr id="0" name=""/>
        <dsp:cNvSpPr/>
      </dsp:nvSpPr>
      <dsp:spPr>
        <a:xfrm rot="10800000">
          <a:off x="0" y="2873656"/>
          <a:ext cx="8128000" cy="966456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Publications committee reviews and approves, suggests revisions or sends to Steering Committee for further discussion if needed</a:t>
          </a:r>
          <a:endParaRPr lang="en-US" sz="2000" b="1" kern="1200" dirty="0">
            <a:solidFill>
              <a:schemeClr val="tx1"/>
            </a:solidFill>
          </a:endParaRPr>
        </a:p>
      </dsp:txBody>
      <dsp:txXfrm rot="10800000">
        <a:off x="0" y="2873656"/>
        <a:ext cx="8128000" cy="627974"/>
      </dsp:txXfrm>
    </dsp:sp>
    <dsp:sp modelId="{BBF23B21-88FC-436D-AAB0-DA9A0BA430B8}">
      <dsp:nvSpPr>
        <dsp:cNvPr id="0" name=""/>
        <dsp:cNvSpPr/>
      </dsp:nvSpPr>
      <dsp:spPr>
        <a:xfrm rot="10800000">
          <a:off x="0" y="1916625"/>
          <a:ext cx="8128000" cy="96645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Completed abstracts submitted for review</a:t>
          </a:r>
          <a:endParaRPr lang="en-US" sz="2000" b="1" kern="1200" dirty="0"/>
        </a:p>
      </dsp:txBody>
      <dsp:txXfrm rot="-10800000">
        <a:off x="0" y="1916625"/>
        <a:ext cx="8128000" cy="339226"/>
      </dsp:txXfrm>
    </dsp:sp>
    <dsp:sp modelId="{1DCDF120-E235-4D73-9686-2A84B39765F2}">
      <dsp:nvSpPr>
        <dsp:cNvPr id="0" name=""/>
        <dsp:cNvSpPr/>
      </dsp:nvSpPr>
      <dsp:spPr>
        <a:xfrm>
          <a:off x="0" y="2255851"/>
          <a:ext cx="4064000" cy="2889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Abstract approved by all authors</a:t>
          </a:r>
          <a:endParaRPr lang="en-US" sz="1700" b="1" kern="1200" dirty="0"/>
        </a:p>
      </dsp:txBody>
      <dsp:txXfrm>
        <a:off x="0" y="2255851"/>
        <a:ext cx="4064000" cy="288970"/>
      </dsp:txXfrm>
    </dsp:sp>
    <dsp:sp modelId="{FB64BA9B-4AF4-4E4E-8D2C-13B875F5BBDD}">
      <dsp:nvSpPr>
        <dsp:cNvPr id="0" name=""/>
        <dsp:cNvSpPr/>
      </dsp:nvSpPr>
      <dsp:spPr>
        <a:xfrm>
          <a:off x="4064000" y="2255851"/>
          <a:ext cx="4064000" cy="2889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2 weeks prior </a:t>
          </a:r>
          <a:r>
            <a:rPr lang="en-US" sz="1700" b="1" kern="1200" smtClean="0"/>
            <a:t>to deadline</a:t>
          </a:r>
          <a:endParaRPr lang="en-US" sz="1700" b="1" kern="1200"/>
        </a:p>
      </dsp:txBody>
      <dsp:txXfrm>
        <a:off x="4064000" y="2255851"/>
        <a:ext cx="4064000" cy="288970"/>
      </dsp:txXfrm>
    </dsp:sp>
    <dsp:sp modelId="{F6A12ABF-6552-42E6-BFB1-FF4478A69074}">
      <dsp:nvSpPr>
        <dsp:cNvPr id="0" name=""/>
        <dsp:cNvSpPr/>
      </dsp:nvSpPr>
      <dsp:spPr>
        <a:xfrm rot="10800000">
          <a:off x="0" y="959594"/>
          <a:ext cx="8128000" cy="96645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Publications committee reviews</a:t>
          </a:r>
          <a:endParaRPr lang="en-US" sz="2000" b="1" kern="1200" dirty="0"/>
        </a:p>
      </dsp:txBody>
      <dsp:txXfrm rot="-10800000">
        <a:off x="0" y="959594"/>
        <a:ext cx="8128000" cy="339226"/>
      </dsp:txXfrm>
    </dsp:sp>
    <dsp:sp modelId="{22821E55-6C2E-4FC7-882A-CC4030067F8F}">
      <dsp:nvSpPr>
        <dsp:cNvPr id="0" name=""/>
        <dsp:cNvSpPr/>
      </dsp:nvSpPr>
      <dsp:spPr>
        <a:xfrm>
          <a:off x="0" y="1298820"/>
          <a:ext cx="4064000" cy="2889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Abstract approved for analysis</a:t>
          </a:r>
          <a:endParaRPr lang="en-US" sz="1700" b="1" kern="1200" dirty="0"/>
        </a:p>
      </dsp:txBody>
      <dsp:txXfrm>
        <a:off x="0" y="1298820"/>
        <a:ext cx="4064000" cy="288970"/>
      </dsp:txXfrm>
    </dsp:sp>
    <dsp:sp modelId="{82BB9073-9CDA-4792-914B-0B0A52D24094}">
      <dsp:nvSpPr>
        <dsp:cNvPr id="0" name=""/>
        <dsp:cNvSpPr/>
      </dsp:nvSpPr>
      <dsp:spPr>
        <a:xfrm>
          <a:off x="4064000" y="1298820"/>
          <a:ext cx="4064000" cy="2889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DCC prioritizes requests</a:t>
          </a:r>
          <a:endParaRPr lang="en-US" sz="1700" b="1" kern="1200" dirty="0"/>
        </a:p>
      </dsp:txBody>
      <dsp:txXfrm>
        <a:off x="4064000" y="1298820"/>
        <a:ext cx="4064000" cy="288970"/>
      </dsp:txXfrm>
    </dsp:sp>
    <dsp:sp modelId="{B693E068-F143-4C84-BBAB-965C118B93BE}">
      <dsp:nvSpPr>
        <dsp:cNvPr id="0" name=""/>
        <dsp:cNvSpPr/>
      </dsp:nvSpPr>
      <dsp:spPr>
        <a:xfrm rot="10800000">
          <a:off x="0" y="2"/>
          <a:ext cx="8128000" cy="96645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Investigator initiated abstract</a:t>
          </a:r>
          <a:endParaRPr lang="en-US" sz="2000" b="1" kern="1200" dirty="0"/>
        </a:p>
      </dsp:txBody>
      <dsp:txXfrm rot="-10800000">
        <a:off x="0" y="2"/>
        <a:ext cx="8128000" cy="339226"/>
      </dsp:txXfrm>
    </dsp:sp>
    <dsp:sp modelId="{8F2B448D-7F2F-4FA4-81D0-AAB403DCBDD8}">
      <dsp:nvSpPr>
        <dsp:cNvPr id="0" name=""/>
        <dsp:cNvSpPr/>
      </dsp:nvSpPr>
      <dsp:spPr>
        <a:xfrm>
          <a:off x="0" y="341789"/>
          <a:ext cx="4064000" cy="2889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If data analysis is required</a:t>
          </a:r>
          <a:endParaRPr lang="en-US" sz="1700" b="1" kern="1200" dirty="0"/>
        </a:p>
      </dsp:txBody>
      <dsp:txXfrm>
        <a:off x="0" y="341789"/>
        <a:ext cx="4064000" cy="288970"/>
      </dsp:txXfrm>
    </dsp:sp>
    <dsp:sp modelId="{43DCD351-1A5C-47B1-8B6E-302F23AD7A69}">
      <dsp:nvSpPr>
        <dsp:cNvPr id="0" name=""/>
        <dsp:cNvSpPr/>
      </dsp:nvSpPr>
      <dsp:spPr>
        <a:xfrm>
          <a:off x="4064000" y="341789"/>
          <a:ext cx="4064000" cy="2889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3 months prior to deadline</a:t>
          </a:r>
          <a:endParaRPr lang="en-US" sz="1700" b="1" kern="1200" dirty="0"/>
        </a:p>
      </dsp:txBody>
      <dsp:txXfrm>
        <a:off x="4064000" y="341789"/>
        <a:ext cx="4064000" cy="288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86F-049A-4B1D-B4F7-5A69635656E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600-CB8B-44C9-A109-7F1B0BA0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9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86F-049A-4B1D-B4F7-5A69635656E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600-CB8B-44C9-A109-7F1B0BA0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0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86F-049A-4B1D-B4F7-5A69635656E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600-CB8B-44C9-A109-7F1B0BA0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86F-049A-4B1D-B4F7-5A69635656E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600-CB8B-44C9-A109-7F1B0BA0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86F-049A-4B1D-B4F7-5A69635656E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600-CB8B-44C9-A109-7F1B0BA0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86F-049A-4B1D-B4F7-5A69635656E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600-CB8B-44C9-A109-7F1B0BA0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9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86F-049A-4B1D-B4F7-5A69635656E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600-CB8B-44C9-A109-7F1B0BA0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0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86F-049A-4B1D-B4F7-5A69635656E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600-CB8B-44C9-A109-7F1B0BA0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86F-049A-4B1D-B4F7-5A69635656E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600-CB8B-44C9-A109-7F1B0BA0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86F-049A-4B1D-B4F7-5A69635656E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600-CB8B-44C9-A109-7F1B0BA0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7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86F-049A-4B1D-B4F7-5A69635656E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600-CB8B-44C9-A109-7F1B0BA0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D86F-049A-4B1D-B4F7-5A69635656E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83600-CB8B-44C9-A109-7F1B0BA0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0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32009693"/>
              </p:ext>
            </p:extLst>
          </p:nvPr>
        </p:nvGraphicFramePr>
        <p:xfrm>
          <a:off x="1967606" y="12477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C63851-E3AA-4626-84D1-EEA910662EAE}"/>
              </a:ext>
            </a:extLst>
          </p:cNvPr>
          <p:cNvSpPr txBox="1"/>
          <p:nvPr/>
        </p:nvSpPr>
        <p:spPr>
          <a:xfrm>
            <a:off x="3679181" y="243534"/>
            <a:ext cx="4576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Abstract Submission Timeline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508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B26F68A98AA34396828CF93C0ED377" ma:contentTypeVersion="17" ma:contentTypeDescription="Create a new document." ma:contentTypeScope="" ma:versionID="5f5ec95104ecb0d693bcca69408e661e">
  <xsd:schema xmlns:xsd="http://www.w3.org/2001/XMLSchema" xmlns:xs="http://www.w3.org/2001/XMLSchema" xmlns:p="http://schemas.microsoft.com/office/2006/metadata/properties" xmlns:ns2="78427c1e-b660-4748-9437-674282232876" xmlns:ns3="5e22ed89-de60-4605-83df-f69bb908c874" targetNamespace="http://schemas.microsoft.com/office/2006/metadata/properties" ma:root="true" ma:fieldsID="e99e34d443f8ee906feb1d13390393bc" ns2:_="" ns3:_="">
    <xsd:import namespace="78427c1e-b660-4748-9437-674282232876"/>
    <xsd:import namespace="5e22ed89-de60-4605-83df-f69bb908c8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27c1e-b660-4748-9437-6742822328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0eec0a79-46cb-4568-9b1b-2d720bd320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2ed89-de60-4605-83df-f69bb908c87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5f8392-8ade-409a-b39f-4e3efec95068}" ma:internalName="TaxCatchAll" ma:showField="CatchAllData" ma:web="5e22ed89-de60-4605-83df-f69bb908c8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393BB0-9F23-4550-8013-B5A64A7F1113}"/>
</file>

<file path=customXml/itemProps2.xml><?xml version="1.0" encoding="utf-8"?>
<ds:datastoreItem xmlns:ds="http://schemas.openxmlformats.org/officeDocument/2006/customXml" ds:itemID="{B024446A-041F-4319-B391-EC655CF61A58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Cleveland Clinic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Nagy, Laura</dc:creator>
  <cp:lastModifiedBy>Nagy, Laura</cp:lastModifiedBy>
  <cp:revision>3</cp:revision>
  <dcterms:created xsi:type="dcterms:W3CDTF">2020-10-22T12:18:17Z</dcterms:created>
  <dcterms:modified xsi:type="dcterms:W3CDTF">2020-10-26T23:32:39Z</dcterms:modified>
</cp:coreProperties>
</file>