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63" r:id="rId4"/>
    <p:sldId id="262" r:id="rId5"/>
    <p:sldId id="258" r:id="rId6"/>
    <p:sldId id="260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D1EF1F-5F28-4058-B861-857323559426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D04625-9112-42CB-BA62-D74B544D29AF}">
      <dgm:prSet phldrT="[Text]" custT="1"/>
      <dgm:spPr/>
      <dgm:t>
        <a:bodyPr/>
        <a:lstStyle/>
        <a:p>
          <a:r>
            <a:rPr lang="en-US" sz="2000" b="1" dirty="0" smtClean="0"/>
            <a:t>Investigator initiated abstract</a:t>
          </a:r>
          <a:endParaRPr lang="en-US" sz="2000" b="1" dirty="0"/>
        </a:p>
      </dgm:t>
    </dgm:pt>
    <dgm:pt modelId="{90F111A8-1FDA-4C4A-9B6B-845D9E8CDCA0}" type="parTrans" cxnId="{769B6AF6-1CD7-412B-9E97-4CF2A0D18922}">
      <dgm:prSet/>
      <dgm:spPr/>
      <dgm:t>
        <a:bodyPr/>
        <a:lstStyle/>
        <a:p>
          <a:endParaRPr lang="en-US" b="1"/>
        </a:p>
      </dgm:t>
    </dgm:pt>
    <dgm:pt modelId="{3B0DAC0A-B084-4A61-92EC-3E59AAC31ECE}" type="sibTrans" cxnId="{769B6AF6-1CD7-412B-9E97-4CF2A0D18922}">
      <dgm:prSet/>
      <dgm:spPr/>
      <dgm:t>
        <a:bodyPr/>
        <a:lstStyle/>
        <a:p>
          <a:endParaRPr lang="en-US" b="1"/>
        </a:p>
      </dgm:t>
    </dgm:pt>
    <dgm:pt modelId="{9135BBD8-D921-465F-9D08-AD50475423F6}">
      <dgm:prSet phldrT="[Text]"/>
      <dgm:spPr/>
      <dgm:t>
        <a:bodyPr/>
        <a:lstStyle/>
        <a:p>
          <a:r>
            <a:rPr lang="en-US" b="1" dirty="0" smtClean="0"/>
            <a:t>If data analysis is required</a:t>
          </a:r>
          <a:endParaRPr lang="en-US" b="1" dirty="0"/>
        </a:p>
      </dgm:t>
    </dgm:pt>
    <dgm:pt modelId="{A70A0BF1-427A-41FE-90AB-250DA60762BF}" type="parTrans" cxnId="{78F792DD-B332-4386-8C30-A3BD8BAAC39E}">
      <dgm:prSet/>
      <dgm:spPr/>
      <dgm:t>
        <a:bodyPr/>
        <a:lstStyle/>
        <a:p>
          <a:endParaRPr lang="en-US" b="1"/>
        </a:p>
      </dgm:t>
    </dgm:pt>
    <dgm:pt modelId="{FD60C421-FD26-4205-B22C-9E636150264B}" type="sibTrans" cxnId="{78F792DD-B332-4386-8C30-A3BD8BAAC39E}">
      <dgm:prSet/>
      <dgm:spPr/>
      <dgm:t>
        <a:bodyPr/>
        <a:lstStyle/>
        <a:p>
          <a:endParaRPr lang="en-US" b="1"/>
        </a:p>
      </dgm:t>
    </dgm:pt>
    <dgm:pt modelId="{80382BEE-4CD1-4335-87DD-84C942AC1072}">
      <dgm:prSet phldrT="[Text]"/>
      <dgm:spPr/>
      <dgm:t>
        <a:bodyPr/>
        <a:lstStyle/>
        <a:p>
          <a:r>
            <a:rPr lang="en-US" b="1" dirty="0" smtClean="0"/>
            <a:t>3 months prior to deadline</a:t>
          </a:r>
          <a:endParaRPr lang="en-US" b="1" dirty="0"/>
        </a:p>
      </dgm:t>
    </dgm:pt>
    <dgm:pt modelId="{5FC7417A-2F8C-4FD2-BDCD-D3E95B731793}" type="parTrans" cxnId="{1116DCD9-BA04-46F3-B1BE-C64B787A97A2}">
      <dgm:prSet/>
      <dgm:spPr/>
      <dgm:t>
        <a:bodyPr/>
        <a:lstStyle/>
        <a:p>
          <a:endParaRPr lang="en-US" b="1"/>
        </a:p>
      </dgm:t>
    </dgm:pt>
    <dgm:pt modelId="{D3DB1171-48BF-4414-82ED-5440D9B13637}" type="sibTrans" cxnId="{1116DCD9-BA04-46F3-B1BE-C64B787A97A2}">
      <dgm:prSet/>
      <dgm:spPr/>
      <dgm:t>
        <a:bodyPr/>
        <a:lstStyle/>
        <a:p>
          <a:endParaRPr lang="en-US" b="1"/>
        </a:p>
      </dgm:t>
    </dgm:pt>
    <dgm:pt modelId="{5D9B3E40-8E12-41E3-B1D3-2121D26AE9C9}">
      <dgm:prSet phldrT="[Text]" custT="1"/>
      <dgm:spPr/>
      <dgm:t>
        <a:bodyPr/>
        <a:lstStyle/>
        <a:p>
          <a:r>
            <a:rPr lang="en-US" sz="2000" b="1" dirty="0" smtClean="0"/>
            <a:t>Publications committee reviews</a:t>
          </a:r>
          <a:endParaRPr lang="en-US" sz="2000" b="1" dirty="0"/>
        </a:p>
      </dgm:t>
    </dgm:pt>
    <dgm:pt modelId="{E27944D7-88C9-44C0-B802-41D87DF32096}" type="parTrans" cxnId="{8C39F24B-E0EC-466A-94BD-899C685B6AC8}">
      <dgm:prSet/>
      <dgm:spPr/>
      <dgm:t>
        <a:bodyPr/>
        <a:lstStyle/>
        <a:p>
          <a:endParaRPr lang="en-US" b="1"/>
        </a:p>
      </dgm:t>
    </dgm:pt>
    <dgm:pt modelId="{C4745B60-65D5-47E7-8A83-5E31048B3F70}" type="sibTrans" cxnId="{8C39F24B-E0EC-466A-94BD-899C685B6AC8}">
      <dgm:prSet/>
      <dgm:spPr/>
      <dgm:t>
        <a:bodyPr/>
        <a:lstStyle/>
        <a:p>
          <a:endParaRPr lang="en-US" b="1"/>
        </a:p>
      </dgm:t>
    </dgm:pt>
    <dgm:pt modelId="{95598FEC-BA28-4FBF-8EC4-97CAB433FA7F}">
      <dgm:prSet phldrT="[Text]"/>
      <dgm:spPr/>
      <dgm:t>
        <a:bodyPr/>
        <a:lstStyle/>
        <a:p>
          <a:r>
            <a:rPr lang="en-US" b="1" dirty="0" smtClean="0"/>
            <a:t>Abstract approved for analysis</a:t>
          </a:r>
          <a:endParaRPr lang="en-US" b="1" dirty="0"/>
        </a:p>
      </dgm:t>
    </dgm:pt>
    <dgm:pt modelId="{805CAC8C-B7F0-493C-AF38-83AB36CE1ED7}" type="parTrans" cxnId="{73B0A0D4-3EE3-44FC-83DF-4954A9FA5703}">
      <dgm:prSet/>
      <dgm:spPr/>
      <dgm:t>
        <a:bodyPr/>
        <a:lstStyle/>
        <a:p>
          <a:endParaRPr lang="en-US" b="1"/>
        </a:p>
      </dgm:t>
    </dgm:pt>
    <dgm:pt modelId="{11D31018-3BCD-4D3A-B1D3-2C1493DBCA74}" type="sibTrans" cxnId="{73B0A0D4-3EE3-44FC-83DF-4954A9FA5703}">
      <dgm:prSet/>
      <dgm:spPr/>
      <dgm:t>
        <a:bodyPr/>
        <a:lstStyle/>
        <a:p>
          <a:endParaRPr lang="en-US" b="1"/>
        </a:p>
      </dgm:t>
    </dgm:pt>
    <dgm:pt modelId="{8CDD63C3-8D94-4FC1-82AB-80296A614DCC}">
      <dgm:prSet phldrT="[Text]"/>
      <dgm:spPr/>
      <dgm:t>
        <a:bodyPr/>
        <a:lstStyle/>
        <a:p>
          <a:r>
            <a:rPr lang="en-US" b="1" dirty="0" smtClean="0"/>
            <a:t>DCC prioritizes requests</a:t>
          </a:r>
          <a:endParaRPr lang="en-US" b="1" dirty="0"/>
        </a:p>
      </dgm:t>
    </dgm:pt>
    <dgm:pt modelId="{A181AD56-5DF1-48ED-81AE-D4E45D254DC4}" type="parTrans" cxnId="{CAD16851-6E3E-417C-84FC-0841C6D3F38A}">
      <dgm:prSet/>
      <dgm:spPr/>
      <dgm:t>
        <a:bodyPr/>
        <a:lstStyle/>
        <a:p>
          <a:endParaRPr lang="en-US" b="1"/>
        </a:p>
      </dgm:t>
    </dgm:pt>
    <dgm:pt modelId="{A87C20E6-C6D5-4A13-B523-BE212B1867D6}" type="sibTrans" cxnId="{CAD16851-6E3E-417C-84FC-0841C6D3F38A}">
      <dgm:prSet/>
      <dgm:spPr/>
      <dgm:t>
        <a:bodyPr/>
        <a:lstStyle/>
        <a:p>
          <a:endParaRPr lang="en-US" b="1"/>
        </a:p>
      </dgm:t>
    </dgm:pt>
    <dgm:pt modelId="{48D09D63-452D-45CD-A476-731A06E7F264}">
      <dgm:prSet phldrT="[Text]" custT="1"/>
      <dgm:spPr/>
      <dgm:t>
        <a:bodyPr/>
        <a:lstStyle/>
        <a:p>
          <a:r>
            <a:rPr lang="en-US" sz="2000" b="1" dirty="0" smtClean="0"/>
            <a:t>Completed abstracts submitted for review</a:t>
          </a:r>
          <a:endParaRPr lang="en-US" sz="2000" b="1" dirty="0"/>
        </a:p>
      </dgm:t>
    </dgm:pt>
    <dgm:pt modelId="{CF3D43EE-6F72-4C19-98F4-9B1ECA9F677A}" type="parTrans" cxnId="{6DE276D5-F803-4738-9E1C-997B2CE3E77F}">
      <dgm:prSet/>
      <dgm:spPr/>
      <dgm:t>
        <a:bodyPr/>
        <a:lstStyle/>
        <a:p>
          <a:endParaRPr lang="en-US" b="1"/>
        </a:p>
      </dgm:t>
    </dgm:pt>
    <dgm:pt modelId="{9A1EE7AA-FE5C-4789-BBEC-49DD3400463A}" type="sibTrans" cxnId="{6DE276D5-F803-4738-9E1C-997B2CE3E77F}">
      <dgm:prSet/>
      <dgm:spPr/>
      <dgm:t>
        <a:bodyPr/>
        <a:lstStyle/>
        <a:p>
          <a:endParaRPr lang="en-US" b="1"/>
        </a:p>
      </dgm:t>
    </dgm:pt>
    <dgm:pt modelId="{CE36B2C8-06B9-44DB-92B5-06927B169665}">
      <dgm:prSet phldrT="[Text]"/>
      <dgm:spPr/>
      <dgm:t>
        <a:bodyPr/>
        <a:lstStyle/>
        <a:p>
          <a:r>
            <a:rPr lang="en-US" b="1" dirty="0" smtClean="0"/>
            <a:t>Abstract approved by all authors</a:t>
          </a:r>
          <a:endParaRPr lang="en-US" b="1" dirty="0"/>
        </a:p>
      </dgm:t>
    </dgm:pt>
    <dgm:pt modelId="{462BEA7E-2A76-4517-80F9-E7FA8E47EC3F}" type="parTrans" cxnId="{58B652E4-56C4-4C93-8988-CCA933D3CEB3}">
      <dgm:prSet/>
      <dgm:spPr/>
      <dgm:t>
        <a:bodyPr/>
        <a:lstStyle/>
        <a:p>
          <a:endParaRPr lang="en-US" b="1"/>
        </a:p>
      </dgm:t>
    </dgm:pt>
    <dgm:pt modelId="{0AEEE425-8018-41BA-9B9D-F12EEBD0662E}" type="sibTrans" cxnId="{58B652E4-56C4-4C93-8988-CCA933D3CEB3}">
      <dgm:prSet/>
      <dgm:spPr/>
      <dgm:t>
        <a:bodyPr/>
        <a:lstStyle/>
        <a:p>
          <a:endParaRPr lang="en-US" b="1"/>
        </a:p>
      </dgm:t>
    </dgm:pt>
    <dgm:pt modelId="{0FD9E4D9-3915-4D79-9DA6-33F5EE973B43}">
      <dgm:prSet phldrT="[Text]"/>
      <dgm:spPr/>
      <dgm:t>
        <a:bodyPr/>
        <a:lstStyle/>
        <a:p>
          <a:r>
            <a:rPr lang="en-US" b="1" dirty="0" smtClean="0"/>
            <a:t>2 weeks prior </a:t>
          </a:r>
          <a:r>
            <a:rPr lang="en-US" b="1" smtClean="0"/>
            <a:t>to deadline</a:t>
          </a:r>
          <a:endParaRPr lang="en-US" b="1"/>
        </a:p>
      </dgm:t>
    </dgm:pt>
    <dgm:pt modelId="{8DB697C5-AC72-4602-9604-255E3DB290F2}" type="parTrans" cxnId="{3D40E147-E4EA-4CD9-AA3C-ADF2420D72A9}">
      <dgm:prSet/>
      <dgm:spPr/>
      <dgm:t>
        <a:bodyPr/>
        <a:lstStyle/>
        <a:p>
          <a:endParaRPr lang="en-US" b="1"/>
        </a:p>
      </dgm:t>
    </dgm:pt>
    <dgm:pt modelId="{F18B4D54-57EE-4F56-AEC3-2100BD3F1F94}" type="sibTrans" cxnId="{3D40E147-E4EA-4CD9-AA3C-ADF2420D72A9}">
      <dgm:prSet/>
      <dgm:spPr/>
      <dgm:t>
        <a:bodyPr/>
        <a:lstStyle/>
        <a:p>
          <a:endParaRPr lang="en-US" b="1"/>
        </a:p>
      </dgm:t>
    </dgm:pt>
    <dgm:pt modelId="{DFA9FFA7-2B03-4BF2-AE0A-3CF2E53ABE9C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Publications committee reviews and approves, suggests revisions or sends to Steering Committee for further discussion</a:t>
          </a:r>
          <a:endParaRPr lang="en-US" sz="2000" b="1" dirty="0">
            <a:solidFill>
              <a:schemeClr val="tx1"/>
            </a:solidFill>
          </a:endParaRPr>
        </a:p>
      </dgm:t>
    </dgm:pt>
    <dgm:pt modelId="{5A228307-50D2-485A-8003-959A3215287E}" type="parTrans" cxnId="{817270F3-A801-4604-ACB6-9F078583E97C}">
      <dgm:prSet/>
      <dgm:spPr/>
      <dgm:t>
        <a:bodyPr/>
        <a:lstStyle/>
        <a:p>
          <a:endParaRPr lang="en-US" b="1"/>
        </a:p>
      </dgm:t>
    </dgm:pt>
    <dgm:pt modelId="{F65B3BBF-C01D-4459-AB6E-8D67636ED5B5}" type="sibTrans" cxnId="{817270F3-A801-4604-ACB6-9F078583E97C}">
      <dgm:prSet/>
      <dgm:spPr/>
      <dgm:t>
        <a:bodyPr/>
        <a:lstStyle/>
        <a:p>
          <a:endParaRPr lang="en-US" b="1"/>
        </a:p>
      </dgm:t>
    </dgm:pt>
    <dgm:pt modelId="{BCBAD3E5-6E18-41CE-ABE9-8C5A4C2EAF70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2000" b="1" dirty="0" smtClean="0">
              <a:solidFill>
                <a:schemeClr val="tx1"/>
              </a:solidFill>
            </a:rPr>
            <a:t>Final abstract and presentation slides posted on </a:t>
          </a:r>
          <a:r>
            <a:rPr lang="en-US" sz="2000" b="1" dirty="0" err="1" smtClean="0">
              <a:solidFill>
                <a:schemeClr val="tx1"/>
              </a:solidFill>
            </a:rPr>
            <a:t>AlcHepNet</a:t>
          </a:r>
          <a:r>
            <a:rPr lang="en-US" sz="2000" b="1" dirty="0" smtClean="0">
              <a:solidFill>
                <a:schemeClr val="tx1"/>
              </a:solidFill>
            </a:rPr>
            <a:t> website</a:t>
          </a:r>
          <a:endParaRPr lang="en-US" sz="2000" b="1" dirty="0">
            <a:solidFill>
              <a:schemeClr val="tx1"/>
            </a:solidFill>
          </a:endParaRPr>
        </a:p>
      </dgm:t>
    </dgm:pt>
    <dgm:pt modelId="{A00E6BE4-3529-49D9-9944-D2B8675288AE}" type="parTrans" cxnId="{37581800-5190-4B51-B6CB-CD3DA548A9BC}">
      <dgm:prSet/>
      <dgm:spPr/>
      <dgm:t>
        <a:bodyPr/>
        <a:lstStyle/>
        <a:p>
          <a:endParaRPr lang="en-US" b="1"/>
        </a:p>
      </dgm:t>
    </dgm:pt>
    <dgm:pt modelId="{061F5045-8A7E-406B-AC61-7EF1999B5E43}" type="sibTrans" cxnId="{37581800-5190-4B51-B6CB-CD3DA548A9BC}">
      <dgm:prSet/>
      <dgm:spPr/>
      <dgm:t>
        <a:bodyPr/>
        <a:lstStyle/>
        <a:p>
          <a:endParaRPr lang="en-US" b="1"/>
        </a:p>
      </dgm:t>
    </dgm:pt>
    <dgm:pt modelId="{FADCF2FD-9B83-4294-9177-F3EE42378E1B}" type="pres">
      <dgm:prSet presAssocID="{1AD1EF1F-5F28-4058-B861-85732355942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69084A-EBF9-409C-9F8B-F7C908D908B8}" type="pres">
      <dgm:prSet presAssocID="{BCBAD3E5-6E18-41CE-ABE9-8C5A4C2EAF70}" presName="boxAndChildren" presStyleCnt="0"/>
      <dgm:spPr/>
    </dgm:pt>
    <dgm:pt modelId="{A16A0C58-34E3-410F-B13B-267A8EB14E73}" type="pres">
      <dgm:prSet presAssocID="{BCBAD3E5-6E18-41CE-ABE9-8C5A4C2EAF70}" presName="parentTextBox" presStyleLbl="node1" presStyleIdx="0" presStyleCnt="5" custLinFactNeighborY="1687"/>
      <dgm:spPr/>
      <dgm:t>
        <a:bodyPr/>
        <a:lstStyle/>
        <a:p>
          <a:endParaRPr lang="en-US"/>
        </a:p>
      </dgm:t>
    </dgm:pt>
    <dgm:pt modelId="{5BF87B23-39E0-4E58-82DC-D2AF4CD07CCB}" type="pres">
      <dgm:prSet presAssocID="{F65B3BBF-C01D-4459-AB6E-8D67636ED5B5}" presName="sp" presStyleCnt="0"/>
      <dgm:spPr/>
    </dgm:pt>
    <dgm:pt modelId="{51B500F2-746C-4CD1-A46C-23A0C3BA52FC}" type="pres">
      <dgm:prSet presAssocID="{DFA9FFA7-2B03-4BF2-AE0A-3CF2E53ABE9C}" presName="arrowAndChildren" presStyleCnt="0"/>
      <dgm:spPr/>
    </dgm:pt>
    <dgm:pt modelId="{779CEE9B-7AFF-4AB2-8925-D78D820A08B0}" type="pres">
      <dgm:prSet presAssocID="{DFA9FFA7-2B03-4BF2-AE0A-3CF2E53ABE9C}" presName="parentTextArrow" presStyleLbl="node1" presStyleIdx="1" presStyleCnt="5" custLinFactNeighborY="1097"/>
      <dgm:spPr/>
      <dgm:t>
        <a:bodyPr/>
        <a:lstStyle/>
        <a:p>
          <a:endParaRPr lang="en-US"/>
        </a:p>
      </dgm:t>
    </dgm:pt>
    <dgm:pt modelId="{4802749A-AFCB-483A-A25A-AFBD594A5B3B}" type="pres">
      <dgm:prSet presAssocID="{9A1EE7AA-FE5C-4789-BBEC-49DD3400463A}" presName="sp" presStyleCnt="0"/>
      <dgm:spPr/>
    </dgm:pt>
    <dgm:pt modelId="{BB4D0384-9470-4573-B952-B2ADB023FC63}" type="pres">
      <dgm:prSet presAssocID="{48D09D63-452D-45CD-A476-731A06E7F264}" presName="arrowAndChildren" presStyleCnt="0"/>
      <dgm:spPr/>
    </dgm:pt>
    <dgm:pt modelId="{26C8D94B-E780-4A1A-B371-B8D21BD6D9C1}" type="pres">
      <dgm:prSet presAssocID="{48D09D63-452D-45CD-A476-731A06E7F264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BBF23B21-88FC-436D-AAB0-DA9A0BA430B8}" type="pres">
      <dgm:prSet presAssocID="{48D09D63-452D-45CD-A476-731A06E7F264}" presName="arrow" presStyleLbl="node1" presStyleIdx="2" presStyleCnt="5" custLinFactNeighborY="1097"/>
      <dgm:spPr/>
      <dgm:t>
        <a:bodyPr/>
        <a:lstStyle/>
        <a:p>
          <a:endParaRPr lang="en-US"/>
        </a:p>
      </dgm:t>
    </dgm:pt>
    <dgm:pt modelId="{D497334A-ECED-4D97-928A-BB7161CB23D1}" type="pres">
      <dgm:prSet presAssocID="{48D09D63-452D-45CD-A476-731A06E7F264}" presName="descendantArrow" presStyleCnt="0"/>
      <dgm:spPr/>
    </dgm:pt>
    <dgm:pt modelId="{1DCDF120-E235-4D73-9686-2A84B39765F2}" type="pres">
      <dgm:prSet presAssocID="{CE36B2C8-06B9-44DB-92B5-06927B169665}" presName="childTextArrow" presStyleLbl="fgAccFollowNode1" presStyleIdx="0" presStyleCnt="6" custLinFactNeighborY="3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64BA9B-4AF4-4E4E-8D2C-13B875F5BBDD}" type="pres">
      <dgm:prSet presAssocID="{0FD9E4D9-3915-4D79-9DA6-33F5EE973B43}" presName="childTextArrow" presStyleLbl="fgAccFollowNode1" presStyleIdx="1" presStyleCnt="6" custLinFactNeighborY="3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3B44AE-1A02-4375-A798-5C08FB5CACED}" type="pres">
      <dgm:prSet presAssocID="{C4745B60-65D5-47E7-8A83-5E31048B3F70}" presName="sp" presStyleCnt="0"/>
      <dgm:spPr/>
    </dgm:pt>
    <dgm:pt modelId="{3FBA0E10-D233-44F2-B622-3D8A6EE5B486}" type="pres">
      <dgm:prSet presAssocID="{5D9B3E40-8E12-41E3-B1D3-2121D26AE9C9}" presName="arrowAndChildren" presStyleCnt="0"/>
      <dgm:spPr/>
    </dgm:pt>
    <dgm:pt modelId="{2458C564-4CEC-4487-B0F2-EEC00B5CD155}" type="pres">
      <dgm:prSet presAssocID="{5D9B3E40-8E12-41E3-B1D3-2121D26AE9C9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F6A12ABF-6552-42E6-BFB1-FF4478A69074}" type="pres">
      <dgm:prSet presAssocID="{5D9B3E40-8E12-41E3-B1D3-2121D26AE9C9}" presName="arrow" presStyleLbl="node1" presStyleIdx="3" presStyleCnt="5" custLinFactNeighborY="1097"/>
      <dgm:spPr/>
      <dgm:t>
        <a:bodyPr/>
        <a:lstStyle/>
        <a:p>
          <a:endParaRPr lang="en-US"/>
        </a:p>
      </dgm:t>
    </dgm:pt>
    <dgm:pt modelId="{1EAECFE1-1E4D-47DE-BE35-9D0FC51F45F2}" type="pres">
      <dgm:prSet presAssocID="{5D9B3E40-8E12-41E3-B1D3-2121D26AE9C9}" presName="descendantArrow" presStyleCnt="0"/>
      <dgm:spPr/>
    </dgm:pt>
    <dgm:pt modelId="{22821E55-6C2E-4FC7-882A-CC4030067F8F}" type="pres">
      <dgm:prSet presAssocID="{95598FEC-BA28-4FBF-8EC4-97CAB433FA7F}" presName="childTextArrow" presStyleLbl="fgAccFollowNode1" presStyleIdx="2" presStyleCnt="6" custLinFactNeighborY="3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B9073-9CDA-4792-914B-0B0A52D24094}" type="pres">
      <dgm:prSet presAssocID="{8CDD63C3-8D94-4FC1-82AB-80296A614DCC}" presName="childTextArrow" presStyleLbl="fgAccFollowNode1" presStyleIdx="3" presStyleCnt="6" custLinFactNeighborY="3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B0A6E-1546-49FF-8BD5-A2849C48B970}" type="pres">
      <dgm:prSet presAssocID="{3B0DAC0A-B084-4A61-92EC-3E59AAC31ECE}" presName="sp" presStyleCnt="0"/>
      <dgm:spPr/>
    </dgm:pt>
    <dgm:pt modelId="{C89808D1-3086-445B-9EA6-156C054A74BD}" type="pres">
      <dgm:prSet presAssocID="{C9D04625-9112-42CB-BA62-D74B544D29AF}" presName="arrowAndChildren" presStyleCnt="0"/>
      <dgm:spPr/>
    </dgm:pt>
    <dgm:pt modelId="{C550AF8E-DB35-4F62-BAD9-4E0B7B1AA2D7}" type="pres">
      <dgm:prSet presAssocID="{C9D04625-9112-42CB-BA62-D74B544D29AF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B693E068-F143-4C84-BBAB-965C118B93BE}" type="pres">
      <dgm:prSet presAssocID="{C9D04625-9112-42CB-BA62-D74B544D29AF}" presName="arrow" presStyleLbl="node1" presStyleIdx="4" presStyleCnt="5" custLinFactNeighborY="876"/>
      <dgm:spPr/>
      <dgm:t>
        <a:bodyPr/>
        <a:lstStyle/>
        <a:p>
          <a:endParaRPr lang="en-US"/>
        </a:p>
      </dgm:t>
    </dgm:pt>
    <dgm:pt modelId="{4299C457-CAE9-4D32-8745-1BACC3721186}" type="pres">
      <dgm:prSet presAssocID="{C9D04625-9112-42CB-BA62-D74B544D29AF}" presName="descendantArrow" presStyleCnt="0"/>
      <dgm:spPr/>
    </dgm:pt>
    <dgm:pt modelId="{8F2B448D-7F2F-4FA4-81D0-AAB403DCBDD8}" type="pres">
      <dgm:prSet presAssocID="{9135BBD8-D921-465F-9D08-AD50475423F6}" presName="childTextArrow" presStyleLbl="fgAccFollowNode1" presStyleIdx="4" presStyleCnt="6" custLinFactNeighborY="3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DCD351-1A5C-47B1-8B6E-302F23AD7A69}" type="pres">
      <dgm:prSet presAssocID="{80382BEE-4CD1-4335-87DD-84C942AC1072}" presName="childTextArrow" presStyleLbl="fgAccFollowNode1" presStyleIdx="5" presStyleCnt="6" custLinFactNeighborY="3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F792DD-B332-4386-8C30-A3BD8BAAC39E}" srcId="{C9D04625-9112-42CB-BA62-D74B544D29AF}" destId="{9135BBD8-D921-465F-9D08-AD50475423F6}" srcOrd="0" destOrd="0" parTransId="{A70A0BF1-427A-41FE-90AB-250DA60762BF}" sibTransId="{FD60C421-FD26-4205-B22C-9E636150264B}"/>
    <dgm:cxn modelId="{A3DF93AA-5D1A-44CA-985F-2E69D71E2358}" type="presOf" srcId="{CE36B2C8-06B9-44DB-92B5-06927B169665}" destId="{1DCDF120-E235-4D73-9686-2A84B39765F2}" srcOrd="0" destOrd="0" presId="urn:microsoft.com/office/officeart/2005/8/layout/process4"/>
    <dgm:cxn modelId="{6DE276D5-F803-4738-9E1C-997B2CE3E77F}" srcId="{1AD1EF1F-5F28-4058-B861-857323559426}" destId="{48D09D63-452D-45CD-A476-731A06E7F264}" srcOrd="2" destOrd="0" parTransId="{CF3D43EE-6F72-4C19-98F4-9B1ECA9F677A}" sibTransId="{9A1EE7AA-FE5C-4789-BBEC-49DD3400463A}"/>
    <dgm:cxn modelId="{1116DCD9-BA04-46F3-B1BE-C64B787A97A2}" srcId="{C9D04625-9112-42CB-BA62-D74B544D29AF}" destId="{80382BEE-4CD1-4335-87DD-84C942AC1072}" srcOrd="1" destOrd="0" parTransId="{5FC7417A-2F8C-4FD2-BDCD-D3E95B731793}" sibTransId="{D3DB1171-48BF-4414-82ED-5440D9B13637}"/>
    <dgm:cxn modelId="{E88F36CB-95C3-48DF-9510-4C1D6DC7A596}" type="presOf" srcId="{5D9B3E40-8E12-41E3-B1D3-2121D26AE9C9}" destId="{F6A12ABF-6552-42E6-BFB1-FF4478A69074}" srcOrd="1" destOrd="0" presId="urn:microsoft.com/office/officeart/2005/8/layout/process4"/>
    <dgm:cxn modelId="{37581800-5190-4B51-B6CB-CD3DA548A9BC}" srcId="{1AD1EF1F-5F28-4058-B861-857323559426}" destId="{BCBAD3E5-6E18-41CE-ABE9-8C5A4C2EAF70}" srcOrd="4" destOrd="0" parTransId="{A00E6BE4-3529-49D9-9944-D2B8675288AE}" sibTransId="{061F5045-8A7E-406B-AC61-7EF1999B5E43}"/>
    <dgm:cxn modelId="{73B0A0D4-3EE3-44FC-83DF-4954A9FA5703}" srcId="{5D9B3E40-8E12-41E3-B1D3-2121D26AE9C9}" destId="{95598FEC-BA28-4FBF-8EC4-97CAB433FA7F}" srcOrd="0" destOrd="0" parTransId="{805CAC8C-B7F0-493C-AF38-83AB36CE1ED7}" sibTransId="{11D31018-3BCD-4D3A-B1D3-2C1493DBCA74}"/>
    <dgm:cxn modelId="{8C39F24B-E0EC-466A-94BD-899C685B6AC8}" srcId="{1AD1EF1F-5F28-4058-B861-857323559426}" destId="{5D9B3E40-8E12-41E3-B1D3-2121D26AE9C9}" srcOrd="1" destOrd="0" parTransId="{E27944D7-88C9-44C0-B802-41D87DF32096}" sibTransId="{C4745B60-65D5-47E7-8A83-5E31048B3F70}"/>
    <dgm:cxn modelId="{58B652E4-56C4-4C93-8988-CCA933D3CEB3}" srcId="{48D09D63-452D-45CD-A476-731A06E7F264}" destId="{CE36B2C8-06B9-44DB-92B5-06927B169665}" srcOrd="0" destOrd="0" parTransId="{462BEA7E-2A76-4517-80F9-E7FA8E47EC3F}" sibTransId="{0AEEE425-8018-41BA-9B9D-F12EEBD0662E}"/>
    <dgm:cxn modelId="{480B5EE6-8F10-4B40-86F8-DC967CEB4C53}" type="presOf" srcId="{1AD1EF1F-5F28-4058-B861-857323559426}" destId="{FADCF2FD-9B83-4294-9177-F3EE42378E1B}" srcOrd="0" destOrd="0" presId="urn:microsoft.com/office/officeart/2005/8/layout/process4"/>
    <dgm:cxn modelId="{817270F3-A801-4604-ACB6-9F078583E97C}" srcId="{1AD1EF1F-5F28-4058-B861-857323559426}" destId="{DFA9FFA7-2B03-4BF2-AE0A-3CF2E53ABE9C}" srcOrd="3" destOrd="0" parTransId="{5A228307-50D2-485A-8003-959A3215287E}" sibTransId="{F65B3BBF-C01D-4459-AB6E-8D67636ED5B5}"/>
    <dgm:cxn modelId="{F97350C6-66DC-47F2-BF09-C0CD84AA54FA}" type="presOf" srcId="{80382BEE-4CD1-4335-87DD-84C942AC1072}" destId="{43DCD351-1A5C-47B1-8B6E-302F23AD7A69}" srcOrd="0" destOrd="0" presId="urn:microsoft.com/office/officeart/2005/8/layout/process4"/>
    <dgm:cxn modelId="{BAFF395F-AEEF-4857-B2E0-8C28C57BBEF6}" type="presOf" srcId="{48D09D63-452D-45CD-A476-731A06E7F264}" destId="{BBF23B21-88FC-436D-AAB0-DA9A0BA430B8}" srcOrd="1" destOrd="0" presId="urn:microsoft.com/office/officeart/2005/8/layout/process4"/>
    <dgm:cxn modelId="{86DACBD2-3D33-4FEE-BAF9-ADAE8EBBFD66}" type="presOf" srcId="{C9D04625-9112-42CB-BA62-D74B544D29AF}" destId="{C550AF8E-DB35-4F62-BAD9-4E0B7B1AA2D7}" srcOrd="0" destOrd="0" presId="urn:microsoft.com/office/officeart/2005/8/layout/process4"/>
    <dgm:cxn modelId="{1D6411F0-308A-4F47-9384-1BB3427CA0C7}" type="presOf" srcId="{95598FEC-BA28-4FBF-8EC4-97CAB433FA7F}" destId="{22821E55-6C2E-4FC7-882A-CC4030067F8F}" srcOrd="0" destOrd="0" presId="urn:microsoft.com/office/officeart/2005/8/layout/process4"/>
    <dgm:cxn modelId="{384757E1-5DF8-4D8D-BFBE-0163FCD81728}" type="presOf" srcId="{48D09D63-452D-45CD-A476-731A06E7F264}" destId="{26C8D94B-E780-4A1A-B371-B8D21BD6D9C1}" srcOrd="0" destOrd="0" presId="urn:microsoft.com/office/officeart/2005/8/layout/process4"/>
    <dgm:cxn modelId="{769B6AF6-1CD7-412B-9E97-4CF2A0D18922}" srcId="{1AD1EF1F-5F28-4058-B861-857323559426}" destId="{C9D04625-9112-42CB-BA62-D74B544D29AF}" srcOrd="0" destOrd="0" parTransId="{90F111A8-1FDA-4C4A-9B6B-845D9E8CDCA0}" sibTransId="{3B0DAC0A-B084-4A61-92EC-3E59AAC31ECE}"/>
    <dgm:cxn modelId="{7BD66EB2-917A-4D05-B1D6-1668BF28ABDE}" type="presOf" srcId="{5D9B3E40-8E12-41E3-B1D3-2121D26AE9C9}" destId="{2458C564-4CEC-4487-B0F2-EEC00B5CD155}" srcOrd="0" destOrd="0" presId="urn:microsoft.com/office/officeart/2005/8/layout/process4"/>
    <dgm:cxn modelId="{948A7C85-DECD-4415-8B06-0CBF12E6199B}" type="presOf" srcId="{8CDD63C3-8D94-4FC1-82AB-80296A614DCC}" destId="{82BB9073-9CDA-4792-914B-0B0A52D24094}" srcOrd="0" destOrd="0" presId="urn:microsoft.com/office/officeart/2005/8/layout/process4"/>
    <dgm:cxn modelId="{6446C273-391C-4DF7-BDE0-37A5D9EF929E}" type="presOf" srcId="{C9D04625-9112-42CB-BA62-D74B544D29AF}" destId="{B693E068-F143-4C84-BBAB-965C118B93BE}" srcOrd="1" destOrd="0" presId="urn:microsoft.com/office/officeart/2005/8/layout/process4"/>
    <dgm:cxn modelId="{3D40E147-E4EA-4CD9-AA3C-ADF2420D72A9}" srcId="{48D09D63-452D-45CD-A476-731A06E7F264}" destId="{0FD9E4D9-3915-4D79-9DA6-33F5EE973B43}" srcOrd="1" destOrd="0" parTransId="{8DB697C5-AC72-4602-9604-255E3DB290F2}" sibTransId="{F18B4D54-57EE-4F56-AEC3-2100BD3F1F94}"/>
    <dgm:cxn modelId="{601D3858-D9BF-4AA8-92D7-13AF28135BB4}" type="presOf" srcId="{0FD9E4D9-3915-4D79-9DA6-33F5EE973B43}" destId="{FB64BA9B-4AF4-4E4E-8D2C-13B875F5BBDD}" srcOrd="0" destOrd="0" presId="urn:microsoft.com/office/officeart/2005/8/layout/process4"/>
    <dgm:cxn modelId="{C8DDCC73-C63F-456F-908B-547252365BBD}" type="presOf" srcId="{9135BBD8-D921-465F-9D08-AD50475423F6}" destId="{8F2B448D-7F2F-4FA4-81D0-AAB403DCBDD8}" srcOrd="0" destOrd="0" presId="urn:microsoft.com/office/officeart/2005/8/layout/process4"/>
    <dgm:cxn modelId="{A84B9704-0311-4079-8860-1D0F4DFFAB6D}" type="presOf" srcId="{DFA9FFA7-2B03-4BF2-AE0A-3CF2E53ABE9C}" destId="{779CEE9B-7AFF-4AB2-8925-D78D820A08B0}" srcOrd="0" destOrd="0" presId="urn:microsoft.com/office/officeart/2005/8/layout/process4"/>
    <dgm:cxn modelId="{137CBEDE-E0F0-42F5-A9AD-9C1E1BB8C254}" type="presOf" srcId="{BCBAD3E5-6E18-41CE-ABE9-8C5A4C2EAF70}" destId="{A16A0C58-34E3-410F-B13B-267A8EB14E73}" srcOrd="0" destOrd="0" presId="urn:microsoft.com/office/officeart/2005/8/layout/process4"/>
    <dgm:cxn modelId="{CAD16851-6E3E-417C-84FC-0841C6D3F38A}" srcId="{5D9B3E40-8E12-41E3-B1D3-2121D26AE9C9}" destId="{8CDD63C3-8D94-4FC1-82AB-80296A614DCC}" srcOrd="1" destOrd="0" parTransId="{A181AD56-5DF1-48ED-81AE-D4E45D254DC4}" sibTransId="{A87C20E6-C6D5-4A13-B523-BE212B1867D6}"/>
    <dgm:cxn modelId="{8BA5B82E-727F-497B-9272-5126368F86F2}" type="presParOf" srcId="{FADCF2FD-9B83-4294-9177-F3EE42378E1B}" destId="{0569084A-EBF9-409C-9F8B-F7C908D908B8}" srcOrd="0" destOrd="0" presId="urn:microsoft.com/office/officeart/2005/8/layout/process4"/>
    <dgm:cxn modelId="{563DA1C2-2188-4C00-BA61-4543227DD327}" type="presParOf" srcId="{0569084A-EBF9-409C-9F8B-F7C908D908B8}" destId="{A16A0C58-34E3-410F-B13B-267A8EB14E73}" srcOrd="0" destOrd="0" presId="urn:microsoft.com/office/officeart/2005/8/layout/process4"/>
    <dgm:cxn modelId="{B535687A-C253-4BF2-82C9-94E3E60CB3E7}" type="presParOf" srcId="{FADCF2FD-9B83-4294-9177-F3EE42378E1B}" destId="{5BF87B23-39E0-4E58-82DC-D2AF4CD07CCB}" srcOrd="1" destOrd="0" presId="urn:microsoft.com/office/officeart/2005/8/layout/process4"/>
    <dgm:cxn modelId="{634E32CE-B748-4793-A23F-C8E879736838}" type="presParOf" srcId="{FADCF2FD-9B83-4294-9177-F3EE42378E1B}" destId="{51B500F2-746C-4CD1-A46C-23A0C3BA52FC}" srcOrd="2" destOrd="0" presId="urn:microsoft.com/office/officeart/2005/8/layout/process4"/>
    <dgm:cxn modelId="{3AFFD7AD-0095-4171-AC59-DDA5112663B6}" type="presParOf" srcId="{51B500F2-746C-4CD1-A46C-23A0C3BA52FC}" destId="{779CEE9B-7AFF-4AB2-8925-D78D820A08B0}" srcOrd="0" destOrd="0" presId="urn:microsoft.com/office/officeart/2005/8/layout/process4"/>
    <dgm:cxn modelId="{CB139D94-80A9-4F8F-A775-585A32894B7E}" type="presParOf" srcId="{FADCF2FD-9B83-4294-9177-F3EE42378E1B}" destId="{4802749A-AFCB-483A-A25A-AFBD594A5B3B}" srcOrd="3" destOrd="0" presId="urn:microsoft.com/office/officeart/2005/8/layout/process4"/>
    <dgm:cxn modelId="{55FF724A-1C0B-4EE4-9EBA-18D05C328880}" type="presParOf" srcId="{FADCF2FD-9B83-4294-9177-F3EE42378E1B}" destId="{BB4D0384-9470-4573-B952-B2ADB023FC63}" srcOrd="4" destOrd="0" presId="urn:microsoft.com/office/officeart/2005/8/layout/process4"/>
    <dgm:cxn modelId="{4AEC9526-2125-4D0E-B244-2EAFA5F4D988}" type="presParOf" srcId="{BB4D0384-9470-4573-B952-B2ADB023FC63}" destId="{26C8D94B-E780-4A1A-B371-B8D21BD6D9C1}" srcOrd="0" destOrd="0" presId="urn:microsoft.com/office/officeart/2005/8/layout/process4"/>
    <dgm:cxn modelId="{37D9E877-6CC7-4F46-A960-873BDB438084}" type="presParOf" srcId="{BB4D0384-9470-4573-B952-B2ADB023FC63}" destId="{BBF23B21-88FC-436D-AAB0-DA9A0BA430B8}" srcOrd="1" destOrd="0" presId="urn:microsoft.com/office/officeart/2005/8/layout/process4"/>
    <dgm:cxn modelId="{8C99096E-AE18-40F5-A769-73A81E60C3BB}" type="presParOf" srcId="{BB4D0384-9470-4573-B952-B2ADB023FC63}" destId="{D497334A-ECED-4D97-928A-BB7161CB23D1}" srcOrd="2" destOrd="0" presId="urn:microsoft.com/office/officeart/2005/8/layout/process4"/>
    <dgm:cxn modelId="{1EF4220C-C62E-44A8-A51A-51E0B115B0D2}" type="presParOf" srcId="{D497334A-ECED-4D97-928A-BB7161CB23D1}" destId="{1DCDF120-E235-4D73-9686-2A84B39765F2}" srcOrd="0" destOrd="0" presId="urn:microsoft.com/office/officeart/2005/8/layout/process4"/>
    <dgm:cxn modelId="{92C1E09F-DEAC-43D8-981E-3F5944ABB8A4}" type="presParOf" srcId="{D497334A-ECED-4D97-928A-BB7161CB23D1}" destId="{FB64BA9B-4AF4-4E4E-8D2C-13B875F5BBDD}" srcOrd="1" destOrd="0" presId="urn:microsoft.com/office/officeart/2005/8/layout/process4"/>
    <dgm:cxn modelId="{3FA43C94-AED0-44B4-BADF-6FD7F9A00899}" type="presParOf" srcId="{FADCF2FD-9B83-4294-9177-F3EE42378E1B}" destId="{E73B44AE-1A02-4375-A798-5C08FB5CACED}" srcOrd="5" destOrd="0" presId="urn:microsoft.com/office/officeart/2005/8/layout/process4"/>
    <dgm:cxn modelId="{EB662286-15E2-4CF5-9703-0A583D5421C8}" type="presParOf" srcId="{FADCF2FD-9B83-4294-9177-F3EE42378E1B}" destId="{3FBA0E10-D233-44F2-B622-3D8A6EE5B486}" srcOrd="6" destOrd="0" presId="urn:microsoft.com/office/officeart/2005/8/layout/process4"/>
    <dgm:cxn modelId="{64BC6222-3EEE-4E38-9947-B76A357935EF}" type="presParOf" srcId="{3FBA0E10-D233-44F2-B622-3D8A6EE5B486}" destId="{2458C564-4CEC-4487-B0F2-EEC00B5CD155}" srcOrd="0" destOrd="0" presId="urn:microsoft.com/office/officeart/2005/8/layout/process4"/>
    <dgm:cxn modelId="{F48DB5DE-7443-446A-9D14-771096834317}" type="presParOf" srcId="{3FBA0E10-D233-44F2-B622-3D8A6EE5B486}" destId="{F6A12ABF-6552-42E6-BFB1-FF4478A69074}" srcOrd="1" destOrd="0" presId="urn:microsoft.com/office/officeart/2005/8/layout/process4"/>
    <dgm:cxn modelId="{99444152-4EDE-40D1-96A5-CB2A4190B69F}" type="presParOf" srcId="{3FBA0E10-D233-44F2-B622-3D8A6EE5B486}" destId="{1EAECFE1-1E4D-47DE-BE35-9D0FC51F45F2}" srcOrd="2" destOrd="0" presId="urn:microsoft.com/office/officeart/2005/8/layout/process4"/>
    <dgm:cxn modelId="{16DB0BE6-C2CB-4625-B906-88EA918BE114}" type="presParOf" srcId="{1EAECFE1-1E4D-47DE-BE35-9D0FC51F45F2}" destId="{22821E55-6C2E-4FC7-882A-CC4030067F8F}" srcOrd="0" destOrd="0" presId="urn:microsoft.com/office/officeart/2005/8/layout/process4"/>
    <dgm:cxn modelId="{762749B5-92F0-41B5-B24E-2EFD60982C3E}" type="presParOf" srcId="{1EAECFE1-1E4D-47DE-BE35-9D0FC51F45F2}" destId="{82BB9073-9CDA-4792-914B-0B0A52D24094}" srcOrd="1" destOrd="0" presId="urn:microsoft.com/office/officeart/2005/8/layout/process4"/>
    <dgm:cxn modelId="{7686C40F-D5D6-4A01-9EB9-1D7EE16F76CF}" type="presParOf" srcId="{FADCF2FD-9B83-4294-9177-F3EE42378E1B}" destId="{44BB0A6E-1546-49FF-8BD5-A2849C48B970}" srcOrd="7" destOrd="0" presId="urn:microsoft.com/office/officeart/2005/8/layout/process4"/>
    <dgm:cxn modelId="{D28CEBEC-A902-4452-9C39-EA58588B13A2}" type="presParOf" srcId="{FADCF2FD-9B83-4294-9177-F3EE42378E1B}" destId="{C89808D1-3086-445B-9EA6-156C054A74BD}" srcOrd="8" destOrd="0" presId="urn:microsoft.com/office/officeart/2005/8/layout/process4"/>
    <dgm:cxn modelId="{1DAB4C1D-AA47-44AC-8A4C-F679BAB328CE}" type="presParOf" srcId="{C89808D1-3086-445B-9EA6-156C054A74BD}" destId="{C550AF8E-DB35-4F62-BAD9-4E0B7B1AA2D7}" srcOrd="0" destOrd="0" presId="urn:microsoft.com/office/officeart/2005/8/layout/process4"/>
    <dgm:cxn modelId="{CC1064FA-0C69-4166-806C-CEDAC226E0EF}" type="presParOf" srcId="{C89808D1-3086-445B-9EA6-156C054A74BD}" destId="{B693E068-F143-4C84-BBAB-965C118B93BE}" srcOrd="1" destOrd="0" presId="urn:microsoft.com/office/officeart/2005/8/layout/process4"/>
    <dgm:cxn modelId="{4596DAC6-1FFA-4530-A94A-E7E9E8E5D107}" type="presParOf" srcId="{C89808D1-3086-445B-9EA6-156C054A74BD}" destId="{4299C457-CAE9-4D32-8745-1BACC3721186}" srcOrd="2" destOrd="0" presId="urn:microsoft.com/office/officeart/2005/8/layout/process4"/>
    <dgm:cxn modelId="{2B285C21-0DAC-430B-8587-4DEFC21CE7D1}" type="presParOf" srcId="{4299C457-CAE9-4D32-8745-1BACC3721186}" destId="{8F2B448D-7F2F-4FA4-81D0-AAB403DCBDD8}" srcOrd="0" destOrd="0" presId="urn:microsoft.com/office/officeart/2005/8/layout/process4"/>
    <dgm:cxn modelId="{C381005A-4FA0-48C5-A5ED-43CBD010A840}" type="presParOf" srcId="{4299C457-CAE9-4D32-8745-1BACC3721186}" destId="{43DCD351-1A5C-47B1-8B6E-302F23AD7A6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A0C58-34E3-410F-B13B-267A8EB14E73}">
      <dsp:nvSpPr>
        <dsp:cNvPr id="0" name=""/>
        <dsp:cNvSpPr/>
      </dsp:nvSpPr>
      <dsp:spPr>
        <a:xfrm>
          <a:off x="0" y="4655344"/>
          <a:ext cx="8128000" cy="763322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Final abstract and presentation slides posted on </a:t>
          </a:r>
          <a:r>
            <a:rPr lang="en-US" sz="2000" b="1" kern="1200" dirty="0" err="1" smtClean="0">
              <a:solidFill>
                <a:schemeClr val="tx1"/>
              </a:solidFill>
            </a:rPr>
            <a:t>AlcHepNet</a:t>
          </a:r>
          <a:r>
            <a:rPr lang="en-US" sz="2000" b="1" kern="1200" dirty="0" smtClean="0">
              <a:solidFill>
                <a:schemeClr val="tx1"/>
              </a:solidFill>
            </a:rPr>
            <a:t> website</a:t>
          </a:r>
          <a:endParaRPr lang="en-US" sz="2000" b="1" kern="1200" dirty="0">
            <a:solidFill>
              <a:schemeClr val="tx1"/>
            </a:solidFill>
          </a:endParaRPr>
        </a:p>
      </dsp:txBody>
      <dsp:txXfrm>
        <a:off x="0" y="4655344"/>
        <a:ext cx="8128000" cy="763322"/>
      </dsp:txXfrm>
    </dsp:sp>
    <dsp:sp modelId="{779CEE9B-7AFF-4AB2-8925-D78D820A08B0}">
      <dsp:nvSpPr>
        <dsp:cNvPr id="0" name=""/>
        <dsp:cNvSpPr/>
      </dsp:nvSpPr>
      <dsp:spPr>
        <a:xfrm rot="10800000">
          <a:off x="0" y="3503091"/>
          <a:ext cx="8128000" cy="1173990"/>
        </a:xfrm>
        <a:prstGeom prst="upArrowCallout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tx1"/>
              </a:solidFill>
            </a:rPr>
            <a:t>Publications committee reviews and approves, suggests revisions or sends to Steering Committee for further discussion</a:t>
          </a:r>
          <a:endParaRPr lang="en-US" sz="2000" b="1" kern="1200" dirty="0">
            <a:solidFill>
              <a:schemeClr val="tx1"/>
            </a:solidFill>
          </a:endParaRPr>
        </a:p>
      </dsp:txBody>
      <dsp:txXfrm rot="10800000">
        <a:off x="0" y="3503091"/>
        <a:ext cx="8128000" cy="762823"/>
      </dsp:txXfrm>
    </dsp:sp>
    <dsp:sp modelId="{BBF23B21-88FC-436D-AAB0-DA9A0BA430B8}">
      <dsp:nvSpPr>
        <dsp:cNvPr id="0" name=""/>
        <dsp:cNvSpPr/>
      </dsp:nvSpPr>
      <dsp:spPr>
        <a:xfrm rot="10800000">
          <a:off x="0" y="2340550"/>
          <a:ext cx="8128000" cy="117399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Completed abstracts submitted for review</a:t>
          </a:r>
          <a:endParaRPr lang="en-US" sz="2000" b="1" kern="1200" dirty="0"/>
        </a:p>
      </dsp:txBody>
      <dsp:txXfrm rot="-10800000">
        <a:off x="0" y="2340550"/>
        <a:ext cx="8128000" cy="412070"/>
      </dsp:txXfrm>
    </dsp:sp>
    <dsp:sp modelId="{1DCDF120-E235-4D73-9686-2A84B39765F2}">
      <dsp:nvSpPr>
        <dsp:cNvPr id="0" name=""/>
        <dsp:cNvSpPr/>
      </dsp:nvSpPr>
      <dsp:spPr>
        <a:xfrm>
          <a:off x="0" y="2752621"/>
          <a:ext cx="4064000" cy="3510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Abstract approved by all authors</a:t>
          </a:r>
          <a:endParaRPr lang="en-US" sz="2100" b="1" kern="1200" dirty="0"/>
        </a:p>
      </dsp:txBody>
      <dsp:txXfrm>
        <a:off x="0" y="2752621"/>
        <a:ext cx="4064000" cy="351023"/>
      </dsp:txXfrm>
    </dsp:sp>
    <dsp:sp modelId="{FB64BA9B-4AF4-4E4E-8D2C-13B875F5BBDD}">
      <dsp:nvSpPr>
        <dsp:cNvPr id="0" name=""/>
        <dsp:cNvSpPr/>
      </dsp:nvSpPr>
      <dsp:spPr>
        <a:xfrm>
          <a:off x="4064000" y="2752621"/>
          <a:ext cx="4064000" cy="3510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2 weeks prior </a:t>
          </a:r>
          <a:r>
            <a:rPr lang="en-US" sz="2100" b="1" kern="1200" smtClean="0"/>
            <a:t>to deadline</a:t>
          </a:r>
          <a:endParaRPr lang="en-US" sz="2100" b="1" kern="1200"/>
        </a:p>
      </dsp:txBody>
      <dsp:txXfrm>
        <a:off x="4064000" y="2752621"/>
        <a:ext cx="4064000" cy="351023"/>
      </dsp:txXfrm>
    </dsp:sp>
    <dsp:sp modelId="{F6A12ABF-6552-42E6-BFB1-FF4478A69074}">
      <dsp:nvSpPr>
        <dsp:cNvPr id="0" name=""/>
        <dsp:cNvSpPr/>
      </dsp:nvSpPr>
      <dsp:spPr>
        <a:xfrm rot="10800000">
          <a:off x="0" y="1178009"/>
          <a:ext cx="8128000" cy="117399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Publications committee reviews</a:t>
          </a:r>
          <a:endParaRPr lang="en-US" sz="2000" b="1" kern="1200" dirty="0"/>
        </a:p>
      </dsp:txBody>
      <dsp:txXfrm rot="-10800000">
        <a:off x="0" y="1178009"/>
        <a:ext cx="8128000" cy="412070"/>
      </dsp:txXfrm>
    </dsp:sp>
    <dsp:sp modelId="{22821E55-6C2E-4FC7-882A-CC4030067F8F}">
      <dsp:nvSpPr>
        <dsp:cNvPr id="0" name=""/>
        <dsp:cNvSpPr/>
      </dsp:nvSpPr>
      <dsp:spPr>
        <a:xfrm>
          <a:off x="0" y="1590080"/>
          <a:ext cx="4064000" cy="3510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Abstract approved for analysis</a:t>
          </a:r>
          <a:endParaRPr lang="en-US" sz="2100" b="1" kern="1200" dirty="0"/>
        </a:p>
      </dsp:txBody>
      <dsp:txXfrm>
        <a:off x="0" y="1590080"/>
        <a:ext cx="4064000" cy="351023"/>
      </dsp:txXfrm>
    </dsp:sp>
    <dsp:sp modelId="{82BB9073-9CDA-4792-914B-0B0A52D24094}">
      <dsp:nvSpPr>
        <dsp:cNvPr id="0" name=""/>
        <dsp:cNvSpPr/>
      </dsp:nvSpPr>
      <dsp:spPr>
        <a:xfrm>
          <a:off x="4064000" y="1590080"/>
          <a:ext cx="4064000" cy="3510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DCC prioritizes requests</a:t>
          </a:r>
          <a:endParaRPr lang="en-US" sz="2100" b="1" kern="1200" dirty="0"/>
        </a:p>
      </dsp:txBody>
      <dsp:txXfrm>
        <a:off x="4064000" y="1590080"/>
        <a:ext cx="4064000" cy="351023"/>
      </dsp:txXfrm>
    </dsp:sp>
    <dsp:sp modelId="{B693E068-F143-4C84-BBAB-965C118B93BE}">
      <dsp:nvSpPr>
        <dsp:cNvPr id="0" name=""/>
        <dsp:cNvSpPr/>
      </dsp:nvSpPr>
      <dsp:spPr>
        <a:xfrm rot="10800000">
          <a:off x="0" y="12874"/>
          <a:ext cx="8128000" cy="1173990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Investigator initiated abstract</a:t>
          </a:r>
          <a:endParaRPr lang="en-US" sz="2000" b="1" kern="1200" dirty="0"/>
        </a:p>
      </dsp:txBody>
      <dsp:txXfrm rot="-10800000">
        <a:off x="0" y="12874"/>
        <a:ext cx="8128000" cy="412070"/>
      </dsp:txXfrm>
    </dsp:sp>
    <dsp:sp modelId="{8F2B448D-7F2F-4FA4-81D0-AAB403DCBDD8}">
      <dsp:nvSpPr>
        <dsp:cNvPr id="0" name=""/>
        <dsp:cNvSpPr/>
      </dsp:nvSpPr>
      <dsp:spPr>
        <a:xfrm>
          <a:off x="0" y="427540"/>
          <a:ext cx="4064000" cy="3510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If data analysis is required</a:t>
          </a:r>
          <a:endParaRPr lang="en-US" sz="2100" b="1" kern="1200" dirty="0"/>
        </a:p>
      </dsp:txBody>
      <dsp:txXfrm>
        <a:off x="0" y="427540"/>
        <a:ext cx="4064000" cy="351023"/>
      </dsp:txXfrm>
    </dsp:sp>
    <dsp:sp modelId="{43DCD351-1A5C-47B1-8B6E-302F23AD7A69}">
      <dsp:nvSpPr>
        <dsp:cNvPr id="0" name=""/>
        <dsp:cNvSpPr/>
      </dsp:nvSpPr>
      <dsp:spPr>
        <a:xfrm>
          <a:off x="4064000" y="427540"/>
          <a:ext cx="4064000" cy="3510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26670" rIns="149352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/>
            <a:t>3 months prior to deadline</a:t>
          </a:r>
          <a:endParaRPr lang="en-US" sz="2100" b="1" kern="1200" dirty="0"/>
        </a:p>
      </dsp:txBody>
      <dsp:txXfrm>
        <a:off x="4064000" y="427540"/>
        <a:ext cx="4064000" cy="351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B39747D-461D-4978-9859-0EC08D66C3A2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567842C-5D41-4BA5-BA89-2C6871727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19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500A3-A283-4118-B94D-ADB38363D91A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D1225-F9C4-47B8-B768-33810B36F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5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02F00-1E45-44F8-B239-B0778A6BB8F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7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81A38C-9B62-498C-98A2-C6D77667F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81C5514-2895-42FB-86CE-63C5834E3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A106945-5002-4F3E-85D0-D851752C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4B1F-C680-4BAA-A6DA-0D8A148F22B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94433F6-A578-4F01-9002-0878F367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B8BC4D-3279-469C-99C7-E9DDF51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DB4A-FE92-4353-90C0-27BC6BCA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0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474D42-4E23-4C18-9E38-6209BC367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85096ED-8D56-4DB8-9396-E27BF6838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F4B2E7-E0C3-4A99-87D5-D2505FD2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4B1F-C680-4BAA-A6DA-0D8A148F22B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3A1801-BA02-4AAC-B5A4-55B1E99E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8B102D-1AF4-4805-8488-FF7FD30A0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DB4A-FE92-4353-90C0-27BC6BCA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87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2215121-B81D-4DCA-8875-65A4C5B80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7B7598A-3F29-4F91-A920-ABBB9D234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9271A6-FF09-40A1-BC51-DA8D0202E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4B1F-C680-4BAA-A6DA-0D8A148F22B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E65745-E818-4BCD-A2B2-2F1454D4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8841FA-C59A-41E1-8B81-F7706CA7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DB4A-FE92-4353-90C0-27BC6BCA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707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F88654-E5FE-4DFA-8EEB-D73C021DB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E6AF9C-0519-4A00-A46B-761690AF9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21BA3A0-70CF-46EB-B35A-345C8071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4B1F-C680-4BAA-A6DA-0D8A148F22B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ABC5E6-55BE-4E5C-ABFD-2F8C93DB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CF744E-8BFB-46C3-8D2C-FEE7348EB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DB4A-FE92-4353-90C0-27BC6BCA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21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15457D-4A04-4C8D-B9C2-D69A60E9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CC1E158-58DA-4F37-8FB2-947E73188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AAEFEDE-B958-423D-AE9E-EE871670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4B1F-C680-4BAA-A6DA-0D8A148F22B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DE846D6-EBDB-4DCC-BBC3-B9C12C45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2309171-7F36-41CF-A2AD-BDE9CEA1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DB4A-FE92-4353-90C0-27BC6BCA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09F1C6-35A4-487C-8416-4E467F74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66BD64-81FE-4472-84F1-B72C53B44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D74A883-32DF-46FC-B52D-3FDDFA39A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EBE610-D2F7-4E54-817C-9CCFD31C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4B1F-C680-4BAA-A6DA-0D8A148F22B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14F066F-3DB2-47E7-9629-20918EB19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FF83170-7651-41C5-AAD0-6E26DB65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DB4A-FE92-4353-90C0-27BC6BCA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0029E6-CD01-4BD1-AD25-B044D43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CCD8346-6F08-4FCE-BBB7-E8860F64C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00BFBFF-C41C-426F-8BEC-84B039318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8A4D005-4958-433C-BCCD-CF270C286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892F4AB-7A1F-4D6A-B6DC-3256FD244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3C3A597-A299-4059-9331-6726EB10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4B1F-C680-4BAA-A6DA-0D8A148F22B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E4F832E-15A5-4626-9B4C-E732E658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EE0AB63-0664-4CDD-B396-2474CE0D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DB4A-FE92-4353-90C0-27BC6BCA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96B018-BE2A-422E-AAE3-CEA702A0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EDE6A8A-0CFD-4A09-A181-7C76A3A5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4B1F-C680-4BAA-A6DA-0D8A148F22B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C43933-352E-471F-B1FE-C6727B08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7A45B0B-8038-461A-9F67-9C378440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DB4A-FE92-4353-90C0-27BC6BCA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5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6510DE9-CE12-46A9-B409-E5CCC1F2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4B1F-C680-4BAA-A6DA-0D8A148F22B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6C6689F-7E79-4E1C-90A6-1F7BB0DD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87FB138-4A0D-4DE1-B74A-169C5386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DB4A-FE92-4353-90C0-27BC6BCA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9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617F29-0241-4C9F-84F2-23C6639BD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B8AD8A-B32A-440D-B26B-9E0396B49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C9BC285-E201-4602-87C2-057677C86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EE306B-76D5-443F-B6A7-96646569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4B1F-C680-4BAA-A6DA-0D8A148F22B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B24790C-A17E-45A3-ACD1-5D8B8539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CA01E0D-AA17-4602-B957-25180818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DB4A-FE92-4353-90C0-27BC6BCA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2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6D6B66-2DC7-401B-938F-F9043B26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7E4FB65-D250-4943-8607-E82D353A89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A356B81-51C0-4E21-8D2E-9888308481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6A44F51-300E-4414-9AEE-BD51F2CA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64B1F-C680-4BAA-A6DA-0D8A148F22B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F28B48-4000-420D-AF62-90DBC62B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E8A6C7E-C83C-4A8B-ACFB-9A5C4A55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EDB4A-FE92-4353-90C0-27BC6BCA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7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1A89A84-ECB4-45BA-89E0-FDC72513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4216135-53AF-4555-B2C6-70575ACB8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2C64F2C-3997-4217-9AA7-B2129EBB6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64B1F-C680-4BAA-A6DA-0D8A148F22B1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BD1515-3BAC-42F3-9DC0-E4E12A128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58AC99-1892-4EEB-8C79-314BA39833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DB4A-FE92-4353-90C0-27BC6BCA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3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7D7C9C-1682-4860-81F7-A806B5861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Publications (</a:t>
            </a:r>
            <a:r>
              <a:rPr lang="en-US" smtClean="0"/>
              <a:t>and Ancillary) </a:t>
            </a:r>
            <a:r>
              <a:rPr lang="en-US" dirty="0" smtClean="0"/>
              <a:t>Studies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31127A9-D370-471A-ACD6-8BDBB01CB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AlcHepNet</a:t>
            </a:r>
          </a:p>
        </p:txBody>
      </p:sp>
    </p:spTree>
    <p:extLst>
      <p:ext uri="{BB962C8B-B14F-4D97-AF65-F5344CB8AC3E}">
        <p14:creationId xmlns:p14="http://schemas.microsoft.com/office/powerpoint/2010/main" val="10630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Committee membership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Chairs-</a:t>
            </a:r>
            <a:r>
              <a:rPr lang="en-US" dirty="0"/>
              <a:t>-Naga </a:t>
            </a:r>
            <a:r>
              <a:rPr lang="en-US" dirty="0" err="1" smtClean="0"/>
              <a:t>Chalasani</a:t>
            </a:r>
            <a:r>
              <a:rPr lang="en-US" dirty="0" smtClean="0"/>
              <a:t> and Laura Nagy</a:t>
            </a:r>
          </a:p>
          <a:p>
            <a:r>
              <a:rPr lang="en-US" dirty="0" smtClean="0"/>
              <a:t>Clinical: S. </a:t>
            </a:r>
            <a:r>
              <a:rPr lang="en-US" dirty="0" err="1" smtClean="0"/>
              <a:t>Dasarathy</a:t>
            </a:r>
            <a:r>
              <a:rPr lang="en-US" dirty="0"/>
              <a:t>, </a:t>
            </a:r>
            <a:r>
              <a:rPr lang="en-US" dirty="0" smtClean="0"/>
              <a:t>Douglas </a:t>
            </a:r>
            <a:r>
              <a:rPr lang="en-US" dirty="0" err="1" smtClean="0"/>
              <a:t>Simonetto</a:t>
            </a:r>
            <a:r>
              <a:rPr lang="en-US" dirty="0" smtClean="0"/>
              <a:t>, </a:t>
            </a:r>
            <a:r>
              <a:rPr lang="en-US" dirty="0" smtClean="0"/>
              <a:t>Loretta </a:t>
            </a:r>
            <a:r>
              <a:rPr lang="en-US" dirty="0" err="1" smtClean="0"/>
              <a:t>Jophlin</a:t>
            </a:r>
            <a:r>
              <a:rPr lang="en-US" dirty="0" smtClean="0"/>
              <a:t> </a:t>
            </a:r>
          </a:p>
          <a:p>
            <a:r>
              <a:rPr lang="en-US" dirty="0" smtClean="0"/>
              <a:t>Translational: </a:t>
            </a:r>
            <a:r>
              <a:rPr lang="en-US" dirty="0" err="1" smtClean="0"/>
              <a:t>Waj</a:t>
            </a:r>
            <a:r>
              <a:rPr lang="en-US" dirty="0" smtClean="0"/>
              <a:t> </a:t>
            </a:r>
            <a:r>
              <a:rPr lang="en-US" dirty="0" err="1" smtClean="0"/>
              <a:t>Mehal</a:t>
            </a:r>
            <a:r>
              <a:rPr lang="en-US" dirty="0" smtClean="0"/>
              <a:t>, </a:t>
            </a:r>
            <a:r>
              <a:rPr lang="en-US" dirty="0"/>
              <a:t>Jaclyn </a:t>
            </a:r>
            <a:r>
              <a:rPr lang="en-US" dirty="0" smtClean="0"/>
              <a:t>Mallard, </a:t>
            </a:r>
            <a:r>
              <a:rPr lang="en-US" dirty="0" err="1" smtClean="0"/>
              <a:t>Harmeet</a:t>
            </a:r>
            <a:r>
              <a:rPr lang="en-US" dirty="0" smtClean="0"/>
              <a:t> </a:t>
            </a:r>
            <a:r>
              <a:rPr lang="en-US" dirty="0" err="1" smtClean="0"/>
              <a:t>Mahli</a:t>
            </a:r>
            <a:endParaRPr lang="en-US" dirty="0" smtClean="0"/>
          </a:p>
          <a:p>
            <a:r>
              <a:rPr lang="en-US" dirty="0" smtClean="0"/>
              <a:t>DCC: UMASS </a:t>
            </a:r>
            <a:r>
              <a:rPr lang="en-US" dirty="0" smtClean="0"/>
              <a:t>(</a:t>
            </a:r>
            <a:r>
              <a:rPr lang="en-US" dirty="0"/>
              <a:t>B</a:t>
            </a:r>
            <a:r>
              <a:rPr lang="en-US" dirty="0" smtClean="0"/>
              <a:t>arton</a:t>
            </a:r>
            <a:r>
              <a:rPr lang="en-US" dirty="0" smtClean="0"/>
              <a:t>) and IU (</a:t>
            </a:r>
            <a:r>
              <a:rPr lang="en-US" dirty="0" err="1" smtClean="0"/>
              <a:t>Tu</a:t>
            </a:r>
            <a:r>
              <a:rPr lang="en-US" dirty="0" smtClean="0"/>
              <a:t>) representatives 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NIAAA: Svetlana </a:t>
            </a:r>
            <a:r>
              <a:rPr lang="en-US" dirty="0" err="1" smtClean="0"/>
              <a:t>Radaeva</a:t>
            </a:r>
            <a:r>
              <a:rPr lang="en-US" dirty="0" smtClean="0"/>
              <a:t>. 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2871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165398769"/>
              </p:ext>
            </p:extLst>
          </p:nvPr>
        </p:nvGraphicFramePr>
        <p:xfrm>
          <a:off x="1903212" y="117042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7C63851-E3AA-4626-84D1-EEA910662EAE}"/>
              </a:ext>
            </a:extLst>
          </p:cNvPr>
          <p:cNvSpPr txBox="1"/>
          <p:nvPr/>
        </p:nvSpPr>
        <p:spPr>
          <a:xfrm>
            <a:off x="3679181" y="243534"/>
            <a:ext cx="4576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Abstract Submission Timeline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6093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Rectangle 311"/>
          <p:cNvSpPr/>
          <p:nvPr/>
        </p:nvSpPr>
        <p:spPr>
          <a:xfrm>
            <a:off x="7304816" y="22729"/>
            <a:ext cx="2460260" cy="683527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E366A180-46B0-470B-B747-7E7B98B4758F}"/>
              </a:ext>
            </a:extLst>
          </p:cNvPr>
          <p:cNvSpPr txBox="1"/>
          <p:nvPr/>
        </p:nvSpPr>
        <p:spPr>
          <a:xfrm>
            <a:off x="491111" y="1222081"/>
            <a:ext cx="2324931" cy="788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Lead puts together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a publication proposal,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Submits to </a:t>
            </a:r>
            <a:r>
              <a:rPr lang="en-US" dirty="0" err="1"/>
              <a:t>PubSC</a:t>
            </a:r>
            <a:r>
              <a:rPr lang="en-US" dirty="0"/>
              <a:t>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="" xmlns:a16="http://schemas.microsoft.com/office/drawing/2014/main" id="{D0A82E27-BDD0-40A9-8189-0F7BB0A726DD}"/>
              </a:ext>
            </a:extLst>
          </p:cNvPr>
          <p:cNvSpPr txBox="1"/>
          <p:nvPr/>
        </p:nvSpPr>
        <p:spPr>
          <a:xfrm>
            <a:off x="6358748" y="1078229"/>
            <a:ext cx="1190390" cy="3263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If revisions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="" xmlns:a16="http://schemas.microsoft.com/office/drawing/2014/main" id="{372344D1-753F-40D4-8FC8-28ACC33DB7B0}"/>
              </a:ext>
            </a:extLst>
          </p:cNvPr>
          <p:cNvSpPr txBox="1"/>
          <p:nvPr/>
        </p:nvSpPr>
        <p:spPr>
          <a:xfrm>
            <a:off x="491111" y="3663318"/>
            <a:ext cx="2318968" cy="788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WG Works with DCC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to determine analysis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needed for publication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="" xmlns:a16="http://schemas.microsoft.com/office/drawing/2014/main" id="{65BF9060-E547-4141-9525-5CF746C51DD2}"/>
              </a:ext>
            </a:extLst>
          </p:cNvPr>
          <p:cNvSpPr txBox="1"/>
          <p:nvPr/>
        </p:nvSpPr>
        <p:spPr>
          <a:xfrm>
            <a:off x="8884735" y="945545"/>
            <a:ext cx="2131867" cy="5572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Lead Revises and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 re-submits to </a:t>
            </a:r>
            <a:r>
              <a:rPr lang="en-US" dirty="0" err="1"/>
              <a:t>PubSC</a:t>
            </a:r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="" xmlns:a16="http://schemas.microsoft.com/office/drawing/2014/main" id="{E1E6FEE0-C0EF-49B5-AC27-6E5E0DBA4776}"/>
              </a:ext>
            </a:extLst>
          </p:cNvPr>
          <p:cNvSpPr txBox="1"/>
          <p:nvPr/>
        </p:nvSpPr>
        <p:spPr>
          <a:xfrm>
            <a:off x="8884735" y="1620231"/>
            <a:ext cx="2108064" cy="5572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Lead Forms Writing Group (WG)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="" xmlns:a16="http://schemas.microsoft.com/office/drawing/2014/main" id="{8E9534AD-0752-454D-A2A7-6D395E34C1B2}"/>
              </a:ext>
            </a:extLst>
          </p:cNvPr>
          <p:cNvSpPr txBox="1"/>
          <p:nvPr/>
        </p:nvSpPr>
        <p:spPr>
          <a:xfrm>
            <a:off x="4005919" y="1106665"/>
            <a:ext cx="1894429" cy="10188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 err="1"/>
              <a:t>PubSC</a:t>
            </a:r>
            <a:r>
              <a:rPr lang="en-US" dirty="0"/>
              <a:t> Reviews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the proposal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and makes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recommendations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="" xmlns:a16="http://schemas.microsoft.com/office/drawing/2014/main" id="{CD123FA6-E63E-4AD1-A570-CE83EB72FDCB}"/>
              </a:ext>
            </a:extLst>
          </p:cNvPr>
          <p:cNvSpPr txBox="1"/>
          <p:nvPr/>
        </p:nvSpPr>
        <p:spPr>
          <a:xfrm>
            <a:off x="6339733" y="1741659"/>
            <a:ext cx="1256498" cy="32637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If approved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="" xmlns:a16="http://schemas.microsoft.com/office/drawing/2014/main" id="{CF11B1BC-A362-4C72-9E9D-4F303AD6C775}"/>
              </a:ext>
            </a:extLst>
          </p:cNvPr>
          <p:cNvSpPr txBox="1"/>
          <p:nvPr/>
        </p:nvSpPr>
        <p:spPr>
          <a:xfrm>
            <a:off x="3355294" y="3778734"/>
            <a:ext cx="2373534" cy="5572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DCC conducts analysis;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 Consults WG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="" xmlns:a16="http://schemas.microsoft.com/office/drawing/2014/main" id="{9B15019F-2F85-4BAC-A7B1-5BCBE86BDAFB}"/>
              </a:ext>
            </a:extLst>
          </p:cNvPr>
          <p:cNvSpPr txBox="1"/>
          <p:nvPr/>
        </p:nvSpPr>
        <p:spPr>
          <a:xfrm>
            <a:off x="6463174" y="3778734"/>
            <a:ext cx="2289601" cy="5572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WG drafts publication,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Submits to </a:t>
            </a:r>
            <a:r>
              <a:rPr lang="en-US" dirty="0" err="1"/>
              <a:t>PubSC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="" xmlns:a16="http://schemas.microsoft.com/office/drawing/2014/main" id="{2C26A2B7-968C-458D-811E-C51EF66B8F96}"/>
              </a:ext>
            </a:extLst>
          </p:cNvPr>
          <p:cNvSpPr txBox="1"/>
          <p:nvPr/>
        </p:nvSpPr>
        <p:spPr>
          <a:xfrm>
            <a:off x="9487121" y="3547902"/>
            <a:ext cx="1894429" cy="10188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 err="1"/>
              <a:t>PubSC</a:t>
            </a:r>
            <a:r>
              <a:rPr lang="en-US" dirty="0"/>
              <a:t> Reviews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the draft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and makes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recommendations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FFCA7E00-774D-4165-96E1-5F6279F65F6F}"/>
              </a:ext>
            </a:extLst>
          </p:cNvPr>
          <p:cNvSpPr txBox="1"/>
          <p:nvPr/>
        </p:nvSpPr>
        <p:spPr>
          <a:xfrm>
            <a:off x="536877" y="5454714"/>
            <a:ext cx="1952137" cy="124970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WG Collects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recommendations,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Works with DCC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to complete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the manuscript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4AEB91CB-1380-43A1-8DD6-5E12391E910A}"/>
              </a:ext>
            </a:extLst>
          </p:cNvPr>
          <p:cNvSpPr txBox="1"/>
          <p:nvPr/>
        </p:nvSpPr>
        <p:spPr>
          <a:xfrm>
            <a:off x="3480366" y="5811147"/>
            <a:ext cx="1835759" cy="5572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Lead  submission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to journal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795C0535-EB60-461D-BA19-DDFB21D7378E}"/>
              </a:ext>
            </a:extLst>
          </p:cNvPr>
          <p:cNvSpPr txBox="1"/>
          <p:nvPr/>
        </p:nvSpPr>
        <p:spPr>
          <a:xfrm>
            <a:off x="6104119" y="5695731"/>
            <a:ext cx="1636537" cy="7880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Results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communicated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to </a:t>
            </a:r>
            <a:r>
              <a:rPr lang="en-US" dirty="0" err="1"/>
              <a:t>PubSC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60BA9467-ADC6-4A2D-A106-E11F4F981D93}"/>
              </a:ext>
            </a:extLst>
          </p:cNvPr>
          <p:cNvSpPr txBox="1"/>
          <p:nvPr/>
        </p:nvSpPr>
        <p:spPr>
          <a:xfrm>
            <a:off x="8734655" y="5695731"/>
            <a:ext cx="2663743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dirty="0"/>
              <a:t>First/Senior Author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presents the publication </a:t>
            </a:r>
          </a:p>
          <a:p>
            <a:pPr algn="ctr">
              <a:lnSpc>
                <a:spcPts val="1800"/>
              </a:lnSpc>
            </a:pPr>
            <a:r>
              <a:rPr lang="en-US" dirty="0"/>
              <a:t>at the </a:t>
            </a:r>
            <a:r>
              <a:rPr lang="en-US" dirty="0" smtClean="0"/>
              <a:t>Steering </a:t>
            </a:r>
            <a:r>
              <a:rPr lang="en-US" dirty="0"/>
              <a:t>Committee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="" xmlns:a16="http://schemas.microsoft.com/office/drawing/2014/main" id="{DD8B8667-EB6D-4D22-ABEB-93D7C2EDB9A2}"/>
              </a:ext>
            </a:extLst>
          </p:cNvPr>
          <p:cNvCxnSpPr/>
          <p:nvPr/>
        </p:nvCxnSpPr>
        <p:spPr>
          <a:xfrm>
            <a:off x="5900348" y="1279385"/>
            <a:ext cx="4041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="" xmlns:a16="http://schemas.microsoft.com/office/drawing/2014/main" id="{58C816D2-E60B-43B7-A9CB-C3B3354DA91F}"/>
              </a:ext>
            </a:extLst>
          </p:cNvPr>
          <p:cNvCxnSpPr/>
          <p:nvPr/>
        </p:nvCxnSpPr>
        <p:spPr>
          <a:xfrm>
            <a:off x="5920668" y="1929625"/>
            <a:ext cx="40417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86030A9E-6BF6-4E8F-B200-1D499F000A96}"/>
              </a:ext>
            </a:extLst>
          </p:cNvPr>
          <p:cNvCxnSpPr>
            <a:stCxn id="115" idx="3"/>
            <a:endCxn id="113" idx="1"/>
          </p:cNvCxnSpPr>
          <p:nvPr/>
        </p:nvCxnSpPr>
        <p:spPr>
          <a:xfrm flipV="1">
            <a:off x="7596231" y="1898833"/>
            <a:ext cx="1288504" cy="60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="" xmlns:a16="http://schemas.microsoft.com/office/drawing/2014/main" id="{3EF57644-1D94-4619-84AE-EA025BFEA34C}"/>
              </a:ext>
            </a:extLst>
          </p:cNvPr>
          <p:cNvCxnSpPr>
            <a:cxnSpLocks/>
            <a:stCxn id="107" idx="3"/>
            <a:endCxn id="111" idx="1"/>
          </p:cNvCxnSpPr>
          <p:nvPr/>
        </p:nvCxnSpPr>
        <p:spPr>
          <a:xfrm flipV="1">
            <a:off x="7549138" y="1224147"/>
            <a:ext cx="1335597" cy="17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73CA74EF-AC57-4B72-95D0-1546409E2B41}"/>
              </a:ext>
            </a:extLst>
          </p:cNvPr>
          <p:cNvCxnSpPr>
            <a:stCxn id="104" idx="3"/>
            <a:endCxn id="114" idx="1"/>
          </p:cNvCxnSpPr>
          <p:nvPr/>
        </p:nvCxnSpPr>
        <p:spPr>
          <a:xfrm>
            <a:off x="2816042" y="1616099"/>
            <a:ext cx="118987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="" xmlns:a16="http://schemas.microsoft.com/office/drawing/2014/main" id="{5AD8C3C4-6005-4D4C-B484-572DF8B1F2CE}"/>
              </a:ext>
            </a:extLst>
          </p:cNvPr>
          <p:cNvCxnSpPr>
            <a:stCxn id="113" idx="3"/>
            <a:endCxn id="110" idx="0"/>
          </p:cNvCxnSpPr>
          <p:nvPr/>
        </p:nvCxnSpPr>
        <p:spPr>
          <a:xfrm flipH="1">
            <a:off x="1650595" y="1898833"/>
            <a:ext cx="9342204" cy="1764485"/>
          </a:xfrm>
          <a:prstGeom prst="bentConnector4">
            <a:avLst>
              <a:gd name="adj1" fmla="val -2447"/>
              <a:gd name="adj2" fmla="val 578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="" xmlns:a16="http://schemas.microsoft.com/office/drawing/2014/main" id="{54E4810D-C131-407E-AC8B-91021605C472}"/>
              </a:ext>
            </a:extLst>
          </p:cNvPr>
          <p:cNvCxnSpPr>
            <a:stCxn id="111" idx="0"/>
            <a:endCxn id="114" idx="0"/>
          </p:cNvCxnSpPr>
          <p:nvPr/>
        </p:nvCxnSpPr>
        <p:spPr>
          <a:xfrm rot="16200000" flipH="1" flipV="1">
            <a:off x="7371342" y="-1472663"/>
            <a:ext cx="161120" cy="4997535"/>
          </a:xfrm>
          <a:prstGeom prst="bentConnector3">
            <a:avLst>
              <a:gd name="adj1" fmla="val -1418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4EE1E2C3-99EC-44E2-AF2F-F8A97F9585B9}"/>
              </a:ext>
            </a:extLst>
          </p:cNvPr>
          <p:cNvCxnSpPr>
            <a:stCxn id="110" idx="3"/>
            <a:endCxn id="131" idx="1"/>
          </p:cNvCxnSpPr>
          <p:nvPr/>
        </p:nvCxnSpPr>
        <p:spPr>
          <a:xfrm>
            <a:off x="2810079" y="4057336"/>
            <a:ext cx="5452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="" xmlns:a16="http://schemas.microsoft.com/office/drawing/2014/main" id="{4F51AA4B-68CD-4531-97F6-E52BBF985FE8}"/>
              </a:ext>
            </a:extLst>
          </p:cNvPr>
          <p:cNvCxnSpPr>
            <a:stCxn id="131" idx="3"/>
            <a:endCxn id="132" idx="1"/>
          </p:cNvCxnSpPr>
          <p:nvPr/>
        </p:nvCxnSpPr>
        <p:spPr>
          <a:xfrm>
            <a:off x="5728828" y="4057336"/>
            <a:ext cx="7343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="" xmlns:a16="http://schemas.microsoft.com/office/drawing/2014/main" id="{1CB0346A-3A14-41D4-9424-B09C77219ECD}"/>
              </a:ext>
            </a:extLst>
          </p:cNvPr>
          <p:cNvCxnSpPr>
            <a:stCxn id="132" idx="3"/>
            <a:endCxn id="133" idx="1"/>
          </p:cNvCxnSpPr>
          <p:nvPr/>
        </p:nvCxnSpPr>
        <p:spPr>
          <a:xfrm>
            <a:off x="8752775" y="4057336"/>
            <a:ext cx="73434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6BB46C1A-847E-476C-A36B-8862A58FFA87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2489014" y="6079565"/>
            <a:ext cx="991352" cy="10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="" xmlns:a16="http://schemas.microsoft.com/office/drawing/2014/main" id="{75D96168-C823-417E-8FCF-53DAE61CB6C7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>
            <a:off x="5316125" y="6089749"/>
            <a:ext cx="78799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="" xmlns:a16="http://schemas.microsoft.com/office/drawing/2014/main" id="{8E16A8BB-6840-4256-9ED5-4FAB89E84689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7740656" y="6088146"/>
            <a:ext cx="993999" cy="1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="" xmlns:a16="http://schemas.microsoft.com/office/drawing/2014/main" id="{87D45891-852E-430E-B312-0AC95BFC00BC}"/>
              </a:ext>
            </a:extLst>
          </p:cNvPr>
          <p:cNvCxnSpPr>
            <a:stCxn id="133" idx="2"/>
            <a:endCxn id="29" idx="0"/>
          </p:cNvCxnSpPr>
          <p:nvPr/>
        </p:nvCxnSpPr>
        <p:spPr>
          <a:xfrm rot="5400000">
            <a:off x="5529670" y="550047"/>
            <a:ext cx="887943" cy="892139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7C63851-E3AA-4626-84D1-EEA910662EAE}"/>
              </a:ext>
            </a:extLst>
          </p:cNvPr>
          <p:cNvSpPr txBox="1"/>
          <p:nvPr/>
        </p:nvSpPr>
        <p:spPr>
          <a:xfrm>
            <a:off x="3830438" y="-52680"/>
            <a:ext cx="4445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Publication Proposal Process</a:t>
            </a:r>
          </a:p>
        </p:txBody>
      </p:sp>
    </p:spTree>
    <p:extLst>
      <p:ext uri="{BB962C8B-B14F-4D97-AF65-F5344CB8AC3E}">
        <p14:creationId xmlns:p14="http://schemas.microsoft.com/office/powerpoint/2010/main" val="20852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8A4BBB-46A3-4086-A55E-5D0DC38A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AlcHepNet Publications:  Thoughts on authorship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859974-8673-4B6F-AD85-1B78FC2F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Papers resulting from the clinical trial and the observational study: </a:t>
            </a:r>
            <a:endParaRPr lang="en-US" dirty="0" smtClean="0"/>
          </a:p>
          <a:p>
            <a:pPr lvl="1"/>
            <a:r>
              <a:rPr lang="en-US" dirty="0" smtClean="0"/>
              <a:t>Primary </a:t>
            </a:r>
            <a:r>
              <a:rPr lang="en-US" dirty="0"/>
              <a:t>stakeholders are the clinical PIs.   </a:t>
            </a:r>
            <a:endParaRPr lang="en-US" dirty="0" smtClean="0"/>
          </a:p>
          <a:p>
            <a:pPr lvl="1"/>
            <a:r>
              <a:rPr lang="en-US" dirty="0" smtClean="0"/>
              <a:t>Other </a:t>
            </a:r>
            <a:r>
              <a:rPr lang="en-US" dirty="0"/>
              <a:t>members of the AlcHepNet are eligible to submit a publication proposal but through one of the clinical PIs as the sponsor. </a:t>
            </a:r>
            <a:endParaRPr lang="en-US" dirty="0" smtClean="0"/>
          </a:p>
          <a:p>
            <a:pPr lvl="1"/>
            <a:r>
              <a:rPr lang="en-US" dirty="0" smtClean="0"/>
              <a:t>Need </a:t>
            </a:r>
            <a:r>
              <a:rPr lang="en-US" dirty="0"/>
              <a:t>to be reviewed by the P&amp;P committee</a:t>
            </a:r>
          </a:p>
          <a:p>
            <a:r>
              <a:rPr lang="en-US" dirty="0"/>
              <a:t>Translational Studies:  </a:t>
            </a:r>
            <a:endParaRPr lang="en-US" dirty="0" smtClean="0"/>
          </a:p>
          <a:p>
            <a:pPr lvl="1"/>
            <a:r>
              <a:rPr lang="en-US" dirty="0" smtClean="0"/>
              <a:t>PIs </a:t>
            </a:r>
            <a:r>
              <a:rPr lang="en-US" dirty="0"/>
              <a:t>of each grant are the primary stakeholder. 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translational papers </a:t>
            </a:r>
            <a:r>
              <a:rPr lang="en-US" smtClean="0"/>
              <a:t>(a) will </a:t>
            </a:r>
            <a:r>
              <a:rPr lang="en-US" dirty="0"/>
              <a:t>acknowledge the clinical centers and formally list the clinical center PI roster in their papers – such an arrangement will make clinical center PIs appear as authors on PubMed but without being on the masthead and (b) on a case by case basis, clinical center PIs may be listed as co-authors for custom collections – for example, PMBC or stool, etc.--or other significant contributions.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these have utilized the clinical samples, they need to be reviewed by the P&amp;P committee. </a:t>
            </a:r>
          </a:p>
          <a:p>
            <a:r>
              <a:rPr lang="en-US" dirty="0"/>
              <a:t>Basic science &amp; Pilots:  </a:t>
            </a:r>
            <a:endParaRPr lang="en-US" dirty="0" smtClean="0"/>
          </a:p>
          <a:p>
            <a:pPr lvl="1"/>
            <a:r>
              <a:rPr lang="en-US" dirty="0" smtClean="0"/>
              <a:t>PIs </a:t>
            </a:r>
            <a:r>
              <a:rPr lang="en-US" dirty="0"/>
              <a:t>are the primary stakeholders.  </a:t>
            </a:r>
            <a:endParaRPr lang="en-US" dirty="0" smtClean="0"/>
          </a:p>
          <a:p>
            <a:pPr lvl="1"/>
            <a:r>
              <a:rPr lang="en-US" dirty="0" smtClean="0"/>
              <a:t>No </a:t>
            </a:r>
            <a:r>
              <a:rPr lang="en-US" dirty="0"/>
              <a:t>need to review these unless consortium resources have been utilized. </a:t>
            </a:r>
          </a:p>
        </p:txBody>
      </p:sp>
    </p:spTree>
    <p:extLst>
      <p:ext uri="{BB962C8B-B14F-4D97-AF65-F5344CB8AC3E}">
        <p14:creationId xmlns:p14="http://schemas.microsoft.com/office/powerpoint/2010/main" val="224564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1700FF-2607-49A3-947C-C4178AEC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02B009-3C56-404A-B3EA-F50BBC46A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Manager – </a:t>
            </a:r>
            <a:r>
              <a:rPr lang="en-US" dirty="0" smtClean="0"/>
              <a:t>proposed 50</a:t>
            </a:r>
            <a:r>
              <a:rPr lang="en-US" dirty="0"/>
              <a:t>% FTE by  </a:t>
            </a:r>
            <a:r>
              <a:rPr lang="en-US" dirty="0" smtClean="0"/>
              <a:t>FY3-5</a:t>
            </a:r>
            <a:endParaRPr lang="en-US" dirty="0"/>
          </a:p>
          <a:p>
            <a:r>
              <a:rPr lang="en-US" dirty="0"/>
              <a:t>Rotation of the </a:t>
            </a:r>
            <a:r>
              <a:rPr lang="en-US" dirty="0" smtClean="0"/>
              <a:t>leadership and membership </a:t>
            </a:r>
            <a:r>
              <a:rPr lang="en-US" dirty="0"/>
              <a:t>in staggered fashion</a:t>
            </a:r>
          </a:p>
          <a:p>
            <a:r>
              <a:rPr lang="en-US" dirty="0"/>
              <a:t>Facilitative process but we have to be cogniscent of rigor and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198536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B26F68A98AA34396828CF93C0ED377" ma:contentTypeVersion="17" ma:contentTypeDescription="Create a new document." ma:contentTypeScope="" ma:versionID="5f5ec95104ecb0d693bcca69408e661e">
  <xsd:schema xmlns:xsd="http://www.w3.org/2001/XMLSchema" xmlns:xs="http://www.w3.org/2001/XMLSchema" xmlns:p="http://schemas.microsoft.com/office/2006/metadata/properties" xmlns:ns2="78427c1e-b660-4748-9437-674282232876" xmlns:ns3="5e22ed89-de60-4605-83df-f69bb908c874" targetNamespace="http://schemas.microsoft.com/office/2006/metadata/properties" ma:root="true" ma:fieldsID="e99e34d443f8ee906feb1d13390393bc" ns2:_="" ns3:_="">
    <xsd:import namespace="78427c1e-b660-4748-9437-674282232876"/>
    <xsd:import namespace="5e22ed89-de60-4605-83df-f69bb908c8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27c1e-b660-4748-9437-6742822328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0eec0a79-46cb-4568-9b1b-2d720bd320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2ed89-de60-4605-83df-f69bb908c87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d5f8392-8ade-409a-b39f-4e3efec95068}" ma:internalName="TaxCatchAll" ma:showField="CatchAllData" ma:web="5e22ed89-de60-4605-83df-f69bb908c8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4588FB-EBE6-4221-A111-12F42D8312A4}"/>
</file>

<file path=customXml/itemProps2.xml><?xml version="1.0" encoding="utf-8"?>
<ds:datastoreItem xmlns:ds="http://schemas.openxmlformats.org/officeDocument/2006/customXml" ds:itemID="{15862D9E-493C-4C77-9AE4-7A47EDBACF73}"/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432</Words>
  <Application>Microsoft Office PowerPoint</Application>
  <PresentationFormat>Widescreen</PresentationFormat>
  <Paragraphs>74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Publications (and Ancillary) Studies </vt:lpstr>
      <vt:lpstr>Proposed Committee membership</vt:lpstr>
      <vt:lpstr>PowerPoint Presentation</vt:lpstr>
      <vt:lpstr>PowerPoint Presentation</vt:lpstr>
      <vt:lpstr>AlcHepNet Publications:  Thoughts on authorship</vt:lpstr>
      <vt:lpstr>Additional Thoughts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Ancillary Studies &amp; Publications</dc:title>
  <dc:creator>Chalasani, Naga P.</dc:creator>
  <cp:lastModifiedBy>Nagy, Laura</cp:lastModifiedBy>
  <cp:revision>17</cp:revision>
  <cp:lastPrinted>2019-06-05T12:27:57Z</cp:lastPrinted>
  <dcterms:created xsi:type="dcterms:W3CDTF">2019-06-05T00:12:11Z</dcterms:created>
  <dcterms:modified xsi:type="dcterms:W3CDTF">2020-10-26T23:31:23Z</dcterms:modified>
</cp:coreProperties>
</file>