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4D0540-4C80-4AA8-B2E8-A3F687850794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8BC4250-560B-4274-A6F7-5ACF8D5B9B85}">
      <dgm:prSet/>
      <dgm:spPr/>
      <dgm:t>
        <a:bodyPr/>
        <a:lstStyle/>
        <a:p>
          <a:r>
            <a:rPr lang="en-US" b="0" i="0"/>
            <a:t>A text history editor is different from a general text editor.</a:t>
          </a:r>
          <a:endParaRPr lang="en-US"/>
        </a:p>
      </dgm:t>
    </dgm:pt>
    <dgm:pt modelId="{6A1937B3-C3CF-40AF-ACAB-F975D115AC8B}" type="parTrans" cxnId="{A804655A-3AAB-4C25-B0AF-9AA420A6A269}">
      <dgm:prSet/>
      <dgm:spPr/>
      <dgm:t>
        <a:bodyPr/>
        <a:lstStyle/>
        <a:p>
          <a:endParaRPr lang="en-US"/>
        </a:p>
      </dgm:t>
    </dgm:pt>
    <dgm:pt modelId="{2ED3DE9A-F230-4364-BE87-DB421F7D7478}" type="sibTrans" cxnId="{A804655A-3AAB-4C25-B0AF-9AA420A6A269}">
      <dgm:prSet/>
      <dgm:spPr/>
      <dgm:t>
        <a:bodyPr/>
        <a:lstStyle/>
        <a:p>
          <a:endParaRPr lang="en-US"/>
        </a:p>
      </dgm:t>
    </dgm:pt>
    <dgm:pt modelId="{5F693A25-C00F-4D36-8479-4237FB774D2F}">
      <dgm:prSet/>
      <dgm:spPr/>
      <dgm:t>
        <a:bodyPr/>
        <a:lstStyle/>
        <a:p>
          <a:r>
            <a:rPr lang="en-US" b="0" i="0"/>
            <a:t>In a normal text editor, we can write, style and do different edits on the text.</a:t>
          </a:r>
          <a:endParaRPr lang="en-US"/>
        </a:p>
      </dgm:t>
    </dgm:pt>
    <dgm:pt modelId="{23FA4B96-2F8F-4F17-91EA-D7D317BD4E80}" type="parTrans" cxnId="{5F347BFC-9BDE-479C-B761-A9FA09C75BD4}">
      <dgm:prSet/>
      <dgm:spPr/>
      <dgm:t>
        <a:bodyPr/>
        <a:lstStyle/>
        <a:p>
          <a:endParaRPr lang="en-US"/>
        </a:p>
      </dgm:t>
    </dgm:pt>
    <dgm:pt modelId="{4F8BBC69-AA5B-4E2B-A47F-57D5853B31A3}" type="sibTrans" cxnId="{5F347BFC-9BDE-479C-B761-A9FA09C75BD4}">
      <dgm:prSet/>
      <dgm:spPr/>
      <dgm:t>
        <a:bodyPr/>
        <a:lstStyle/>
        <a:p>
          <a:endParaRPr lang="en-US"/>
        </a:p>
      </dgm:t>
    </dgm:pt>
    <dgm:pt modelId="{0241FE4C-4987-435C-9DDE-3A78D15EFFF2}">
      <dgm:prSet/>
      <dgm:spPr/>
      <dgm:t>
        <a:bodyPr/>
        <a:lstStyle/>
        <a:p>
          <a:r>
            <a:rPr lang="en-US" b="0" i="0"/>
            <a:t>But in a text history editor, the editor will make it easy for the user to keep track of their text.</a:t>
          </a:r>
          <a:endParaRPr lang="en-US"/>
        </a:p>
      </dgm:t>
    </dgm:pt>
    <dgm:pt modelId="{E1EB55BC-591D-4332-95F4-15289B892192}" type="parTrans" cxnId="{DC30AE42-082A-4B9E-86AD-311D9F20932A}">
      <dgm:prSet/>
      <dgm:spPr/>
      <dgm:t>
        <a:bodyPr/>
        <a:lstStyle/>
        <a:p>
          <a:endParaRPr lang="en-US"/>
        </a:p>
      </dgm:t>
    </dgm:pt>
    <dgm:pt modelId="{4EF110A9-F230-477B-B40D-C38D9CB2CB84}" type="sibTrans" cxnId="{DC30AE42-082A-4B9E-86AD-311D9F20932A}">
      <dgm:prSet/>
      <dgm:spPr/>
      <dgm:t>
        <a:bodyPr/>
        <a:lstStyle/>
        <a:p>
          <a:endParaRPr lang="en-US"/>
        </a:p>
      </dgm:t>
    </dgm:pt>
    <dgm:pt modelId="{D78CBC48-93CB-42B7-BB00-30085F705846}">
      <dgm:prSet/>
      <dgm:spPr/>
      <dgm:t>
        <a:bodyPr/>
        <a:lstStyle/>
        <a:p>
          <a:r>
            <a:rPr lang="en-US" b="0" i="0"/>
            <a:t>That is done by providing line numbers to the text and  it will save the date and time the user edited the text.</a:t>
          </a:r>
          <a:endParaRPr lang="en-US"/>
        </a:p>
      </dgm:t>
    </dgm:pt>
    <dgm:pt modelId="{8BD79823-8731-42CE-A7F2-64EFFEAA6C6A}" type="parTrans" cxnId="{0032EFA9-466B-4A5C-BBA1-B8BBE8AB868A}">
      <dgm:prSet/>
      <dgm:spPr/>
      <dgm:t>
        <a:bodyPr/>
        <a:lstStyle/>
        <a:p>
          <a:endParaRPr lang="en-US"/>
        </a:p>
      </dgm:t>
    </dgm:pt>
    <dgm:pt modelId="{99A92A80-9ADA-4696-BABB-30109C2C7D16}" type="sibTrans" cxnId="{0032EFA9-466B-4A5C-BBA1-B8BBE8AB868A}">
      <dgm:prSet/>
      <dgm:spPr/>
      <dgm:t>
        <a:bodyPr/>
        <a:lstStyle/>
        <a:p>
          <a:endParaRPr lang="en-US"/>
        </a:p>
      </dgm:t>
    </dgm:pt>
    <dgm:pt modelId="{D810A8DC-5478-4DE8-AF54-B45AB3BF529D}" type="pres">
      <dgm:prSet presAssocID="{C04D0540-4C80-4AA8-B2E8-A3F687850794}" presName="linear" presStyleCnt="0">
        <dgm:presLayoutVars>
          <dgm:animLvl val="lvl"/>
          <dgm:resizeHandles val="exact"/>
        </dgm:presLayoutVars>
      </dgm:prSet>
      <dgm:spPr/>
    </dgm:pt>
    <dgm:pt modelId="{BD09C77F-B0A5-431D-AFEE-582016B939DB}" type="pres">
      <dgm:prSet presAssocID="{18BC4250-560B-4274-A6F7-5ACF8D5B9B8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50F29B1-6F30-4B4D-87FE-2C6151868E98}" type="pres">
      <dgm:prSet presAssocID="{2ED3DE9A-F230-4364-BE87-DB421F7D7478}" presName="spacer" presStyleCnt="0"/>
      <dgm:spPr/>
    </dgm:pt>
    <dgm:pt modelId="{30371CB1-530A-41E3-84CD-F4D761D892F7}" type="pres">
      <dgm:prSet presAssocID="{5F693A25-C00F-4D36-8479-4237FB774D2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6C9F4F8-BAA1-4C62-BD9A-BF2624BA35A8}" type="pres">
      <dgm:prSet presAssocID="{4F8BBC69-AA5B-4E2B-A47F-57D5853B31A3}" presName="spacer" presStyleCnt="0"/>
      <dgm:spPr/>
    </dgm:pt>
    <dgm:pt modelId="{6C4832FD-425E-4F58-981B-2A48E3F8E10F}" type="pres">
      <dgm:prSet presAssocID="{0241FE4C-4987-435C-9DDE-3A78D15EFFF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6F82FB0-530D-4AB3-A21B-C0A62ED84C8B}" type="pres">
      <dgm:prSet presAssocID="{4EF110A9-F230-477B-B40D-C38D9CB2CB84}" presName="spacer" presStyleCnt="0"/>
      <dgm:spPr/>
    </dgm:pt>
    <dgm:pt modelId="{D5CE890F-D01C-4717-9AD8-A4463D2CCE50}" type="pres">
      <dgm:prSet presAssocID="{D78CBC48-93CB-42B7-BB00-30085F70584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C30AE42-082A-4B9E-86AD-311D9F20932A}" srcId="{C04D0540-4C80-4AA8-B2E8-A3F687850794}" destId="{0241FE4C-4987-435C-9DDE-3A78D15EFFF2}" srcOrd="2" destOrd="0" parTransId="{E1EB55BC-591D-4332-95F4-15289B892192}" sibTransId="{4EF110A9-F230-477B-B40D-C38D9CB2CB84}"/>
    <dgm:cxn modelId="{A804655A-3AAB-4C25-B0AF-9AA420A6A269}" srcId="{C04D0540-4C80-4AA8-B2E8-A3F687850794}" destId="{18BC4250-560B-4274-A6F7-5ACF8D5B9B85}" srcOrd="0" destOrd="0" parTransId="{6A1937B3-C3CF-40AF-ACAB-F975D115AC8B}" sibTransId="{2ED3DE9A-F230-4364-BE87-DB421F7D7478}"/>
    <dgm:cxn modelId="{0032EFA9-466B-4A5C-BBA1-B8BBE8AB868A}" srcId="{C04D0540-4C80-4AA8-B2E8-A3F687850794}" destId="{D78CBC48-93CB-42B7-BB00-30085F705846}" srcOrd="3" destOrd="0" parTransId="{8BD79823-8731-42CE-A7F2-64EFFEAA6C6A}" sibTransId="{99A92A80-9ADA-4696-BABB-30109C2C7D16}"/>
    <dgm:cxn modelId="{19C98FB1-B360-4198-A1FA-D733706861B2}" type="presOf" srcId="{D78CBC48-93CB-42B7-BB00-30085F705846}" destId="{D5CE890F-D01C-4717-9AD8-A4463D2CCE50}" srcOrd="0" destOrd="0" presId="urn:microsoft.com/office/officeart/2005/8/layout/vList2"/>
    <dgm:cxn modelId="{19325ADA-E188-49FA-A09E-DF6A720EB2B6}" type="presOf" srcId="{5F693A25-C00F-4D36-8479-4237FB774D2F}" destId="{30371CB1-530A-41E3-84CD-F4D761D892F7}" srcOrd="0" destOrd="0" presId="urn:microsoft.com/office/officeart/2005/8/layout/vList2"/>
    <dgm:cxn modelId="{45FA41E1-7F95-4F3B-88AD-F7ED200757E5}" type="presOf" srcId="{0241FE4C-4987-435C-9DDE-3A78D15EFFF2}" destId="{6C4832FD-425E-4F58-981B-2A48E3F8E10F}" srcOrd="0" destOrd="0" presId="urn:microsoft.com/office/officeart/2005/8/layout/vList2"/>
    <dgm:cxn modelId="{DF4204F7-3467-4879-A84D-AD09D4520C8E}" type="presOf" srcId="{C04D0540-4C80-4AA8-B2E8-A3F687850794}" destId="{D810A8DC-5478-4DE8-AF54-B45AB3BF529D}" srcOrd="0" destOrd="0" presId="urn:microsoft.com/office/officeart/2005/8/layout/vList2"/>
    <dgm:cxn modelId="{5F347BFC-9BDE-479C-B761-A9FA09C75BD4}" srcId="{C04D0540-4C80-4AA8-B2E8-A3F687850794}" destId="{5F693A25-C00F-4D36-8479-4237FB774D2F}" srcOrd="1" destOrd="0" parTransId="{23FA4B96-2F8F-4F17-91EA-D7D317BD4E80}" sibTransId="{4F8BBC69-AA5B-4E2B-A47F-57D5853B31A3}"/>
    <dgm:cxn modelId="{7B6B23FD-54D9-4655-82A7-F2EBEE62A8CD}" type="presOf" srcId="{18BC4250-560B-4274-A6F7-5ACF8D5B9B85}" destId="{BD09C77F-B0A5-431D-AFEE-582016B939DB}" srcOrd="0" destOrd="0" presId="urn:microsoft.com/office/officeart/2005/8/layout/vList2"/>
    <dgm:cxn modelId="{2BFAE02C-0181-4745-B0AD-4558381B0CB4}" type="presParOf" srcId="{D810A8DC-5478-4DE8-AF54-B45AB3BF529D}" destId="{BD09C77F-B0A5-431D-AFEE-582016B939DB}" srcOrd="0" destOrd="0" presId="urn:microsoft.com/office/officeart/2005/8/layout/vList2"/>
    <dgm:cxn modelId="{74BC87A6-E779-4885-BE10-6B97C680EFD5}" type="presParOf" srcId="{D810A8DC-5478-4DE8-AF54-B45AB3BF529D}" destId="{F50F29B1-6F30-4B4D-87FE-2C6151868E98}" srcOrd="1" destOrd="0" presId="urn:microsoft.com/office/officeart/2005/8/layout/vList2"/>
    <dgm:cxn modelId="{DC23E125-1CAD-4665-B7DA-3AC990490B16}" type="presParOf" srcId="{D810A8DC-5478-4DE8-AF54-B45AB3BF529D}" destId="{30371CB1-530A-41E3-84CD-F4D761D892F7}" srcOrd="2" destOrd="0" presId="urn:microsoft.com/office/officeart/2005/8/layout/vList2"/>
    <dgm:cxn modelId="{0BA206C5-C9C4-4D80-BB5A-60F334FC77EF}" type="presParOf" srcId="{D810A8DC-5478-4DE8-AF54-B45AB3BF529D}" destId="{46C9F4F8-BAA1-4C62-BD9A-BF2624BA35A8}" srcOrd="3" destOrd="0" presId="urn:microsoft.com/office/officeart/2005/8/layout/vList2"/>
    <dgm:cxn modelId="{3D71D15D-EAA3-4AC1-B70A-F372A9D34F97}" type="presParOf" srcId="{D810A8DC-5478-4DE8-AF54-B45AB3BF529D}" destId="{6C4832FD-425E-4F58-981B-2A48E3F8E10F}" srcOrd="4" destOrd="0" presId="urn:microsoft.com/office/officeart/2005/8/layout/vList2"/>
    <dgm:cxn modelId="{6DA8A588-3576-460B-BCBB-8D61AE02910B}" type="presParOf" srcId="{D810A8DC-5478-4DE8-AF54-B45AB3BF529D}" destId="{06F82FB0-530D-4AB3-A21B-C0A62ED84C8B}" srcOrd="5" destOrd="0" presId="urn:microsoft.com/office/officeart/2005/8/layout/vList2"/>
    <dgm:cxn modelId="{A6A3C29B-E242-4F12-AC14-2A131AB5DA72}" type="presParOf" srcId="{D810A8DC-5478-4DE8-AF54-B45AB3BF529D}" destId="{D5CE890F-D01C-4717-9AD8-A4463D2CCE5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3E31AD-9564-4F2C-9C67-EC64956FCA4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7E43FC4-D28A-49C8-98BB-8D0A79554E00}">
      <dgm:prSet/>
      <dgm:spPr/>
      <dgm:t>
        <a:bodyPr/>
        <a:lstStyle/>
        <a:p>
          <a:pPr>
            <a:defRPr cap="all"/>
          </a:pPr>
          <a:r>
            <a:rPr lang="en-US" b="0" i="0"/>
            <a:t>I have used prismjs to create the editor.</a:t>
          </a:r>
          <a:endParaRPr lang="en-US"/>
        </a:p>
      </dgm:t>
    </dgm:pt>
    <dgm:pt modelId="{E7B66842-C39A-4F31-B27E-65A11DB3C41D}" type="parTrans" cxnId="{6CFF821A-EE31-44C5-B5FD-67E0C337867E}">
      <dgm:prSet/>
      <dgm:spPr/>
      <dgm:t>
        <a:bodyPr/>
        <a:lstStyle/>
        <a:p>
          <a:endParaRPr lang="en-US"/>
        </a:p>
      </dgm:t>
    </dgm:pt>
    <dgm:pt modelId="{9DB23061-F930-4701-B5A5-BF0C001E2DC7}" type="sibTrans" cxnId="{6CFF821A-EE31-44C5-B5FD-67E0C337867E}">
      <dgm:prSet/>
      <dgm:spPr/>
      <dgm:t>
        <a:bodyPr/>
        <a:lstStyle/>
        <a:p>
          <a:endParaRPr lang="en-US"/>
        </a:p>
      </dgm:t>
    </dgm:pt>
    <dgm:pt modelId="{DEBA1843-FDEE-4AD8-BB58-4F0D67E0721D}">
      <dgm:prSet/>
      <dgm:spPr/>
      <dgm:t>
        <a:bodyPr/>
        <a:lstStyle/>
        <a:p>
          <a:pPr>
            <a:defRPr cap="all"/>
          </a:pPr>
          <a:r>
            <a:rPr lang="en-US" b="0" i="0"/>
            <a:t>The prismjs provides the line-numbers,syntax highlighting.</a:t>
          </a:r>
          <a:endParaRPr lang="en-US"/>
        </a:p>
      </dgm:t>
    </dgm:pt>
    <dgm:pt modelId="{658CC17C-4142-41A2-ADE3-5B547122FBCA}" type="parTrans" cxnId="{0A595618-963F-4EE1-8BD1-5B9AB94AA946}">
      <dgm:prSet/>
      <dgm:spPr/>
      <dgm:t>
        <a:bodyPr/>
        <a:lstStyle/>
        <a:p>
          <a:endParaRPr lang="en-US"/>
        </a:p>
      </dgm:t>
    </dgm:pt>
    <dgm:pt modelId="{5D61AE84-8582-4D48-8D20-D59B9FB2A41A}" type="sibTrans" cxnId="{0A595618-963F-4EE1-8BD1-5B9AB94AA946}">
      <dgm:prSet/>
      <dgm:spPr/>
      <dgm:t>
        <a:bodyPr/>
        <a:lstStyle/>
        <a:p>
          <a:endParaRPr lang="en-US"/>
        </a:p>
      </dgm:t>
    </dgm:pt>
    <dgm:pt modelId="{784B9B4E-190F-4875-8516-23C3B675DFD3}">
      <dgm:prSet/>
      <dgm:spPr/>
      <dgm:t>
        <a:bodyPr/>
        <a:lstStyle/>
        <a:p>
          <a:pPr>
            <a:defRPr cap="all"/>
          </a:pPr>
          <a:r>
            <a:rPr lang="en-US" b="0" i="0"/>
            <a:t>And I have used Date() method to display date.</a:t>
          </a:r>
          <a:endParaRPr lang="en-US"/>
        </a:p>
      </dgm:t>
    </dgm:pt>
    <dgm:pt modelId="{EBA68BC0-BB2D-4E5F-9507-A0E6E2F4DC7D}" type="parTrans" cxnId="{804688DA-1F27-4858-A2DD-9BF2F3241014}">
      <dgm:prSet/>
      <dgm:spPr/>
      <dgm:t>
        <a:bodyPr/>
        <a:lstStyle/>
        <a:p>
          <a:endParaRPr lang="en-US"/>
        </a:p>
      </dgm:t>
    </dgm:pt>
    <dgm:pt modelId="{720191E7-3150-4037-BDC3-50AD1C1DF140}" type="sibTrans" cxnId="{804688DA-1F27-4858-A2DD-9BF2F3241014}">
      <dgm:prSet/>
      <dgm:spPr/>
      <dgm:t>
        <a:bodyPr/>
        <a:lstStyle/>
        <a:p>
          <a:endParaRPr lang="en-US"/>
        </a:p>
      </dgm:t>
    </dgm:pt>
    <dgm:pt modelId="{CC1CBC66-8A96-4C47-AD29-11F7E27FF652}" type="pres">
      <dgm:prSet presAssocID="{EE3E31AD-9564-4F2C-9C67-EC64956FCA4E}" presName="root" presStyleCnt="0">
        <dgm:presLayoutVars>
          <dgm:dir/>
          <dgm:resizeHandles val="exact"/>
        </dgm:presLayoutVars>
      </dgm:prSet>
      <dgm:spPr/>
    </dgm:pt>
    <dgm:pt modelId="{BE9FB2BA-9878-437E-9620-519F4F0B8CCE}" type="pres">
      <dgm:prSet presAssocID="{47E43FC4-D28A-49C8-98BB-8D0A79554E00}" presName="compNode" presStyleCnt="0"/>
      <dgm:spPr/>
    </dgm:pt>
    <dgm:pt modelId="{0218AB44-4AC3-4F2F-AE76-08C482955E69}" type="pres">
      <dgm:prSet presAssocID="{47E43FC4-D28A-49C8-98BB-8D0A79554E00}" presName="iconBgRect" presStyleLbl="bgShp" presStyleIdx="0" presStyleCnt="3"/>
      <dgm:spPr/>
    </dgm:pt>
    <dgm:pt modelId="{0686231A-3B69-466B-AB64-6A4DB672890F}" type="pres">
      <dgm:prSet presAssocID="{47E43FC4-D28A-49C8-98BB-8D0A79554E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ABC2A54D-3815-4CBA-A5F3-ADD6D0965AC0}" type="pres">
      <dgm:prSet presAssocID="{47E43FC4-D28A-49C8-98BB-8D0A79554E00}" presName="spaceRect" presStyleCnt="0"/>
      <dgm:spPr/>
    </dgm:pt>
    <dgm:pt modelId="{B4A138BA-36A1-4247-9E3D-14A30CC57AAB}" type="pres">
      <dgm:prSet presAssocID="{47E43FC4-D28A-49C8-98BB-8D0A79554E00}" presName="textRect" presStyleLbl="revTx" presStyleIdx="0" presStyleCnt="3">
        <dgm:presLayoutVars>
          <dgm:chMax val="1"/>
          <dgm:chPref val="1"/>
        </dgm:presLayoutVars>
      </dgm:prSet>
      <dgm:spPr/>
    </dgm:pt>
    <dgm:pt modelId="{A5BB7855-CCEA-4542-8A41-18A0B0BBD431}" type="pres">
      <dgm:prSet presAssocID="{9DB23061-F930-4701-B5A5-BF0C001E2DC7}" presName="sibTrans" presStyleCnt="0"/>
      <dgm:spPr/>
    </dgm:pt>
    <dgm:pt modelId="{0DFC11D6-68A4-49EF-B0CC-13C0B3E79232}" type="pres">
      <dgm:prSet presAssocID="{DEBA1843-FDEE-4AD8-BB58-4F0D67E0721D}" presName="compNode" presStyleCnt="0"/>
      <dgm:spPr/>
    </dgm:pt>
    <dgm:pt modelId="{B4EDA902-E1B1-4D51-91C1-56C3F3CFC9EC}" type="pres">
      <dgm:prSet presAssocID="{DEBA1843-FDEE-4AD8-BB58-4F0D67E0721D}" presName="iconBgRect" presStyleLbl="bgShp" presStyleIdx="1" presStyleCnt="3"/>
      <dgm:spPr/>
    </dgm:pt>
    <dgm:pt modelId="{CEA852F2-FABC-4E56-A409-17A563523051}" type="pres">
      <dgm:prSet presAssocID="{DEBA1843-FDEE-4AD8-BB58-4F0D67E072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160E593A-ED9A-4E60-9697-A2B86A00EAEE}" type="pres">
      <dgm:prSet presAssocID="{DEBA1843-FDEE-4AD8-BB58-4F0D67E0721D}" presName="spaceRect" presStyleCnt="0"/>
      <dgm:spPr/>
    </dgm:pt>
    <dgm:pt modelId="{27B495F4-0200-4DE1-AA64-141E7E33A061}" type="pres">
      <dgm:prSet presAssocID="{DEBA1843-FDEE-4AD8-BB58-4F0D67E0721D}" presName="textRect" presStyleLbl="revTx" presStyleIdx="1" presStyleCnt="3">
        <dgm:presLayoutVars>
          <dgm:chMax val="1"/>
          <dgm:chPref val="1"/>
        </dgm:presLayoutVars>
      </dgm:prSet>
      <dgm:spPr/>
    </dgm:pt>
    <dgm:pt modelId="{7452A836-371E-48B7-816F-0FCBAD695529}" type="pres">
      <dgm:prSet presAssocID="{5D61AE84-8582-4D48-8D20-D59B9FB2A41A}" presName="sibTrans" presStyleCnt="0"/>
      <dgm:spPr/>
    </dgm:pt>
    <dgm:pt modelId="{D78A5DD0-EE50-42C9-98BB-9F7EC1C85FC8}" type="pres">
      <dgm:prSet presAssocID="{784B9B4E-190F-4875-8516-23C3B675DFD3}" presName="compNode" presStyleCnt="0"/>
      <dgm:spPr/>
    </dgm:pt>
    <dgm:pt modelId="{439042A3-2FD1-4646-9103-32DFE00352A6}" type="pres">
      <dgm:prSet presAssocID="{784B9B4E-190F-4875-8516-23C3B675DFD3}" presName="iconBgRect" presStyleLbl="bgShp" presStyleIdx="2" presStyleCnt="3"/>
      <dgm:spPr/>
    </dgm:pt>
    <dgm:pt modelId="{10002B6D-0387-47D5-8AD2-FA599EC31F6A}" type="pres">
      <dgm:prSet presAssocID="{784B9B4E-190F-4875-8516-23C3B675DF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D3C123AD-8AA6-4131-9D05-DD43CA1897ED}" type="pres">
      <dgm:prSet presAssocID="{784B9B4E-190F-4875-8516-23C3B675DFD3}" presName="spaceRect" presStyleCnt="0"/>
      <dgm:spPr/>
    </dgm:pt>
    <dgm:pt modelId="{73E7964F-EF56-4CFD-AC9C-4EE6468CDE35}" type="pres">
      <dgm:prSet presAssocID="{784B9B4E-190F-4875-8516-23C3B675DFD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7FFC00B-A0BB-4D17-BB52-6777CE6777E6}" type="presOf" srcId="{784B9B4E-190F-4875-8516-23C3B675DFD3}" destId="{73E7964F-EF56-4CFD-AC9C-4EE6468CDE35}" srcOrd="0" destOrd="0" presId="urn:microsoft.com/office/officeart/2018/5/layout/IconCircleLabelList"/>
    <dgm:cxn modelId="{0A595618-963F-4EE1-8BD1-5B9AB94AA946}" srcId="{EE3E31AD-9564-4F2C-9C67-EC64956FCA4E}" destId="{DEBA1843-FDEE-4AD8-BB58-4F0D67E0721D}" srcOrd="1" destOrd="0" parTransId="{658CC17C-4142-41A2-ADE3-5B547122FBCA}" sibTransId="{5D61AE84-8582-4D48-8D20-D59B9FB2A41A}"/>
    <dgm:cxn modelId="{6CFF821A-EE31-44C5-B5FD-67E0C337867E}" srcId="{EE3E31AD-9564-4F2C-9C67-EC64956FCA4E}" destId="{47E43FC4-D28A-49C8-98BB-8D0A79554E00}" srcOrd="0" destOrd="0" parTransId="{E7B66842-C39A-4F31-B27E-65A11DB3C41D}" sibTransId="{9DB23061-F930-4701-B5A5-BF0C001E2DC7}"/>
    <dgm:cxn modelId="{AF21F94E-919B-4EFD-82DC-262E37A8B31E}" type="presOf" srcId="{EE3E31AD-9564-4F2C-9C67-EC64956FCA4E}" destId="{CC1CBC66-8A96-4C47-AD29-11F7E27FF652}" srcOrd="0" destOrd="0" presId="urn:microsoft.com/office/officeart/2018/5/layout/IconCircleLabelList"/>
    <dgm:cxn modelId="{557D8999-522C-4BCD-A57F-C05E540D7D2C}" type="presOf" srcId="{DEBA1843-FDEE-4AD8-BB58-4F0D67E0721D}" destId="{27B495F4-0200-4DE1-AA64-141E7E33A061}" srcOrd="0" destOrd="0" presId="urn:microsoft.com/office/officeart/2018/5/layout/IconCircleLabelList"/>
    <dgm:cxn modelId="{804688DA-1F27-4858-A2DD-9BF2F3241014}" srcId="{EE3E31AD-9564-4F2C-9C67-EC64956FCA4E}" destId="{784B9B4E-190F-4875-8516-23C3B675DFD3}" srcOrd="2" destOrd="0" parTransId="{EBA68BC0-BB2D-4E5F-9507-A0E6E2F4DC7D}" sibTransId="{720191E7-3150-4037-BDC3-50AD1C1DF140}"/>
    <dgm:cxn modelId="{845B90EA-0C68-4AC3-BAE0-F66D1D08672F}" type="presOf" srcId="{47E43FC4-D28A-49C8-98BB-8D0A79554E00}" destId="{B4A138BA-36A1-4247-9E3D-14A30CC57AAB}" srcOrd="0" destOrd="0" presId="urn:microsoft.com/office/officeart/2018/5/layout/IconCircleLabelList"/>
    <dgm:cxn modelId="{FFCDFD15-66B4-4F7F-93FC-0E61A4443F52}" type="presParOf" srcId="{CC1CBC66-8A96-4C47-AD29-11F7E27FF652}" destId="{BE9FB2BA-9878-437E-9620-519F4F0B8CCE}" srcOrd="0" destOrd="0" presId="urn:microsoft.com/office/officeart/2018/5/layout/IconCircleLabelList"/>
    <dgm:cxn modelId="{B4B5A414-9874-4AF7-B11E-9A2C85FAEC10}" type="presParOf" srcId="{BE9FB2BA-9878-437E-9620-519F4F0B8CCE}" destId="{0218AB44-4AC3-4F2F-AE76-08C482955E69}" srcOrd="0" destOrd="0" presId="urn:microsoft.com/office/officeart/2018/5/layout/IconCircleLabelList"/>
    <dgm:cxn modelId="{CF38C03F-C27D-4CAB-8068-4D3F564C8182}" type="presParOf" srcId="{BE9FB2BA-9878-437E-9620-519F4F0B8CCE}" destId="{0686231A-3B69-466B-AB64-6A4DB672890F}" srcOrd="1" destOrd="0" presId="urn:microsoft.com/office/officeart/2018/5/layout/IconCircleLabelList"/>
    <dgm:cxn modelId="{DC549B0A-B86D-40B4-BEB8-0AB9EB092A19}" type="presParOf" srcId="{BE9FB2BA-9878-437E-9620-519F4F0B8CCE}" destId="{ABC2A54D-3815-4CBA-A5F3-ADD6D0965AC0}" srcOrd="2" destOrd="0" presId="urn:microsoft.com/office/officeart/2018/5/layout/IconCircleLabelList"/>
    <dgm:cxn modelId="{2B8CE2EC-A8DF-4E09-BA57-D80895882309}" type="presParOf" srcId="{BE9FB2BA-9878-437E-9620-519F4F0B8CCE}" destId="{B4A138BA-36A1-4247-9E3D-14A30CC57AAB}" srcOrd="3" destOrd="0" presId="urn:microsoft.com/office/officeart/2018/5/layout/IconCircleLabelList"/>
    <dgm:cxn modelId="{E68B9168-5B34-4C01-875C-6F87777CF514}" type="presParOf" srcId="{CC1CBC66-8A96-4C47-AD29-11F7E27FF652}" destId="{A5BB7855-CCEA-4542-8A41-18A0B0BBD431}" srcOrd="1" destOrd="0" presId="urn:microsoft.com/office/officeart/2018/5/layout/IconCircleLabelList"/>
    <dgm:cxn modelId="{FFB0622A-D440-43B0-916D-DC4BA3107F13}" type="presParOf" srcId="{CC1CBC66-8A96-4C47-AD29-11F7E27FF652}" destId="{0DFC11D6-68A4-49EF-B0CC-13C0B3E79232}" srcOrd="2" destOrd="0" presId="urn:microsoft.com/office/officeart/2018/5/layout/IconCircleLabelList"/>
    <dgm:cxn modelId="{80A18B96-F0F5-4E78-B033-C044AB518B19}" type="presParOf" srcId="{0DFC11D6-68A4-49EF-B0CC-13C0B3E79232}" destId="{B4EDA902-E1B1-4D51-91C1-56C3F3CFC9EC}" srcOrd="0" destOrd="0" presId="urn:microsoft.com/office/officeart/2018/5/layout/IconCircleLabelList"/>
    <dgm:cxn modelId="{15DEE7FC-97F7-4676-84A0-4A4597C9CA1C}" type="presParOf" srcId="{0DFC11D6-68A4-49EF-B0CC-13C0B3E79232}" destId="{CEA852F2-FABC-4E56-A409-17A563523051}" srcOrd="1" destOrd="0" presId="urn:microsoft.com/office/officeart/2018/5/layout/IconCircleLabelList"/>
    <dgm:cxn modelId="{E899EFE0-16DF-4940-A1CC-357B1F5D8546}" type="presParOf" srcId="{0DFC11D6-68A4-49EF-B0CC-13C0B3E79232}" destId="{160E593A-ED9A-4E60-9697-A2B86A00EAEE}" srcOrd="2" destOrd="0" presId="urn:microsoft.com/office/officeart/2018/5/layout/IconCircleLabelList"/>
    <dgm:cxn modelId="{A2C14055-97C4-4F4C-8D47-13F14415049A}" type="presParOf" srcId="{0DFC11D6-68A4-49EF-B0CC-13C0B3E79232}" destId="{27B495F4-0200-4DE1-AA64-141E7E33A061}" srcOrd="3" destOrd="0" presId="urn:microsoft.com/office/officeart/2018/5/layout/IconCircleLabelList"/>
    <dgm:cxn modelId="{85F62554-309D-4F2E-A1F2-43A572F13D97}" type="presParOf" srcId="{CC1CBC66-8A96-4C47-AD29-11F7E27FF652}" destId="{7452A836-371E-48B7-816F-0FCBAD695529}" srcOrd="3" destOrd="0" presId="urn:microsoft.com/office/officeart/2018/5/layout/IconCircleLabelList"/>
    <dgm:cxn modelId="{49A1B30D-4530-4B4D-A680-B427E01F5BB7}" type="presParOf" srcId="{CC1CBC66-8A96-4C47-AD29-11F7E27FF652}" destId="{D78A5DD0-EE50-42C9-98BB-9F7EC1C85FC8}" srcOrd="4" destOrd="0" presId="urn:microsoft.com/office/officeart/2018/5/layout/IconCircleLabelList"/>
    <dgm:cxn modelId="{E958FDAB-94B9-41E1-82F4-A9082FEEA919}" type="presParOf" srcId="{D78A5DD0-EE50-42C9-98BB-9F7EC1C85FC8}" destId="{439042A3-2FD1-4646-9103-32DFE00352A6}" srcOrd="0" destOrd="0" presId="urn:microsoft.com/office/officeart/2018/5/layout/IconCircleLabelList"/>
    <dgm:cxn modelId="{599B07FD-994D-4CDE-A4E9-933E209C1E2A}" type="presParOf" srcId="{D78A5DD0-EE50-42C9-98BB-9F7EC1C85FC8}" destId="{10002B6D-0387-47D5-8AD2-FA599EC31F6A}" srcOrd="1" destOrd="0" presId="urn:microsoft.com/office/officeart/2018/5/layout/IconCircleLabelList"/>
    <dgm:cxn modelId="{4EFB3304-E230-45E2-978E-01394AB74D18}" type="presParOf" srcId="{D78A5DD0-EE50-42C9-98BB-9F7EC1C85FC8}" destId="{D3C123AD-8AA6-4131-9D05-DD43CA1897ED}" srcOrd="2" destOrd="0" presId="urn:microsoft.com/office/officeart/2018/5/layout/IconCircleLabelList"/>
    <dgm:cxn modelId="{F2F34DE5-3377-43A1-B46C-E7BBBCC8CE70}" type="presParOf" srcId="{D78A5DD0-EE50-42C9-98BB-9F7EC1C85FC8}" destId="{73E7964F-EF56-4CFD-AC9C-4EE6468CDE3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9C77F-B0A5-431D-AFEE-582016B939DB}">
      <dsp:nvSpPr>
        <dsp:cNvPr id="0" name=""/>
        <dsp:cNvSpPr/>
      </dsp:nvSpPr>
      <dsp:spPr>
        <a:xfrm>
          <a:off x="0" y="35935"/>
          <a:ext cx="9625383" cy="79450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A text history editor is different from a general text editor.</a:t>
          </a:r>
          <a:endParaRPr lang="en-US" sz="2000" kern="1200"/>
        </a:p>
      </dsp:txBody>
      <dsp:txXfrm>
        <a:off x="38784" y="74719"/>
        <a:ext cx="9547815" cy="716935"/>
      </dsp:txXfrm>
    </dsp:sp>
    <dsp:sp modelId="{30371CB1-530A-41E3-84CD-F4D761D892F7}">
      <dsp:nvSpPr>
        <dsp:cNvPr id="0" name=""/>
        <dsp:cNvSpPr/>
      </dsp:nvSpPr>
      <dsp:spPr>
        <a:xfrm>
          <a:off x="0" y="888038"/>
          <a:ext cx="9625383" cy="79450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In a normal text editor, we can write, style and do different edits on the text.</a:t>
          </a:r>
          <a:endParaRPr lang="en-US" sz="2000" kern="1200"/>
        </a:p>
      </dsp:txBody>
      <dsp:txXfrm>
        <a:off x="38784" y="926822"/>
        <a:ext cx="9547815" cy="716935"/>
      </dsp:txXfrm>
    </dsp:sp>
    <dsp:sp modelId="{6C4832FD-425E-4F58-981B-2A48E3F8E10F}">
      <dsp:nvSpPr>
        <dsp:cNvPr id="0" name=""/>
        <dsp:cNvSpPr/>
      </dsp:nvSpPr>
      <dsp:spPr>
        <a:xfrm>
          <a:off x="0" y="1740141"/>
          <a:ext cx="9625383" cy="79450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But in a text history editor, the editor will make it easy for the user to keep track of their text.</a:t>
          </a:r>
          <a:endParaRPr lang="en-US" sz="2000" kern="1200"/>
        </a:p>
      </dsp:txBody>
      <dsp:txXfrm>
        <a:off x="38784" y="1778925"/>
        <a:ext cx="9547815" cy="716935"/>
      </dsp:txXfrm>
    </dsp:sp>
    <dsp:sp modelId="{D5CE890F-D01C-4717-9AD8-A4463D2CCE50}">
      <dsp:nvSpPr>
        <dsp:cNvPr id="0" name=""/>
        <dsp:cNvSpPr/>
      </dsp:nvSpPr>
      <dsp:spPr>
        <a:xfrm>
          <a:off x="0" y="2592244"/>
          <a:ext cx="9625383" cy="79450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That is done by providing line numbers to the text and  it will save the date and time the user edited the text.</a:t>
          </a:r>
          <a:endParaRPr lang="en-US" sz="2000" kern="1200"/>
        </a:p>
      </dsp:txBody>
      <dsp:txXfrm>
        <a:off x="38784" y="2631028"/>
        <a:ext cx="9547815" cy="716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8AB44-4AC3-4F2F-AE76-08C482955E69}">
      <dsp:nvSpPr>
        <dsp:cNvPr id="0" name=""/>
        <dsp:cNvSpPr/>
      </dsp:nvSpPr>
      <dsp:spPr>
        <a:xfrm>
          <a:off x="566941" y="2038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6231A-3B69-466B-AB64-6A4DB672890F}">
      <dsp:nvSpPr>
        <dsp:cNvPr id="0" name=""/>
        <dsp:cNvSpPr/>
      </dsp:nvSpPr>
      <dsp:spPr>
        <a:xfrm>
          <a:off x="939879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138BA-36A1-4247-9E3D-14A30CC57AAB}">
      <dsp:nvSpPr>
        <dsp:cNvPr id="0" name=""/>
        <dsp:cNvSpPr/>
      </dsp:nvSpPr>
      <dsp:spPr>
        <a:xfrm>
          <a:off x="7535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I have used prismjs to create the editor.</a:t>
          </a:r>
          <a:endParaRPr lang="en-US" sz="1700" kern="1200"/>
        </a:p>
      </dsp:txBody>
      <dsp:txXfrm>
        <a:off x="7535" y="2498841"/>
        <a:ext cx="2868750" cy="720000"/>
      </dsp:txXfrm>
    </dsp:sp>
    <dsp:sp modelId="{B4EDA902-E1B1-4D51-91C1-56C3F3CFC9EC}">
      <dsp:nvSpPr>
        <dsp:cNvPr id="0" name=""/>
        <dsp:cNvSpPr/>
      </dsp:nvSpPr>
      <dsp:spPr>
        <a:xfrm>
          <a:off x="3937722" y="2038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852F2-FABC-4E56-A409-17A563523051}">
      <dsp:nvSpPr>
        <dsp:cNvPr id="0" name=""/>
        <dsp:cNvSpPr/>
      </dsp:nvSpPr>
      <dsp:spPr>
        <a:xfrm>
          <a:off x="4310660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495F4-0200-4DE1-AA64-141E7E33A061}">
      <dsp:nvSpPr>
        <dsp:cNvPr id="0" name=""/>
        <dsp:cNvSpPr/>
      </dsp:nvSpPr>
      <dsp:spPr>
        <a:xfrm>
          <a:off x="3378316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The prismjs provides the line-numbers,syntax highlighting.</a:t>
          </a:r>
          <a:endParaRPr lang="en-US" sz="1700" kern="1200"/>
        </a:p>
      </dsp:txBody>
      <dsp:txXfrm>
        <a:off x="3378316" y="2498841"/>
        <a:ext cx="2868750" cy="720000"/>
      </dsp:txXfrm>
    </dsp:sp>
    <dsp:sp modelId="{439042A3-2FD1-4646-9103-32DFE00352A6}">
      <dsp:nvSpPr>
        <dsp:cNvPr id="0" name=""/>
        <dsp:cNvSpPr/>
      </dsp:nvSpPr>
      <dsp:spPr>
        <a:xfrm>
          <a:off x="7308504" y="2038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02B6D-0387-47D5-8AD2-FA599EC31F6A}">
      <dsp:nvSpPr>
        <dsp:cNvPr id="0" name=""/>
        <dsp:cNvSpPr/>
      </dsp:nvSpPr>
      <dsp:spPr>
        <a:xfrm>
          <a:off x="7681441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7964F-EF56-4CFD-AC9C-4EE6468CDE35}">
      <dsp:nvSpPr>
        <dsp:cNvPr id="0" name=""/>
        <dsp:cNvSpPr/>
      </dsp:nvSpPr>
      <dsp:spPr>
        <a:xfrm>
          <a:off x="6749097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And I have used Date() method to display date.</a:t>
          </a:r>
          <a:endParaRPr lang="en-US" sz="1700" kern="1200"/>
        </a:p>
      </dsp:txBody>
      <dsp:txXfrm>
        <a:off x="6749097" y="2498841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gratitude-2011012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riting an appointment on a paper agenda">
            <a:extLst>
              <a:ext uri="{FF2B5EF4-FFF2-40B4-BE49-F238E27FC236}">
                <a16:creationId xmlns:a16="http://schemas.microsoft.com/office/drawing/2014/main" id="{CDFD4F18-7031-49C0-A3F9-C3A063AFB2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0ACE01-BE56-45E1-88FB-97EB028E4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TEXT HISTORY EDITOR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A42A5-2CA1-4B5F-88D4-4239DE29A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Supriya Narravula</a:t>
            </a:r>
          </a:p>
          <a:p>
            <a:r>
              <a:rPr lang="en-US">
                <a:solidFill>
                  <a:schemeClr val="tx1"/>
                </a:solidFill>
              </a:rPr>
              <a:t>Ibm frontend-react</a:t>
            </a:r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72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B1C5C98-1294-4233-A154-529761FB30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176" b="9238"/>
          <a:stretch/>
        </p:blipFill>
        <p:spPr>
          <a:xfrm>
            <a:off x="20" y="-287667"/>
            <a:ext cx="12191980" cy="714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3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577B6-F31B-4352-9377-549730212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Contents</a:t>
            </a:r>
            <a:endParaRPr lang="en-IN" sz="320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56A8B-F0F2-4232-B178-189C44D84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/>
              <a:t>Introduction</a:t>
            </a:r>
          </a:p>
          <a:p>
            <a:r>
              <a:rPr lang="en-US" sz="2000"/>
              <a:t>Output screens</a:t>
            </a:r>
          </a:p>
          <a:p>
            <a:r>
              <a:rPr lang="en-US" sz="2000"/>
              <a:t>What is used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67278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1C7165-8A3A-44EB-88D0-4EFA36A00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1081473-BB93-49A4-B605-4E2053739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54447-1F67-4295-BD72-C4D72370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838200"/>
            <a:ext cx="8825659" cy="97790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EBEBEB"/>
                </a:solidFill>
              </a:rPr>
              <a:t>Introduction</a:t>
            </a:r>
            <a:br>
              <a:rPr lang="en-US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What is text history editor</a:t>
            </a:r>
            <a:endParaRPr lang="en-IN" sz="2000" dirty="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A7C73-7A66-471C-96C5-DE6048019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666666"/>
                </a:solidFill>
                <a:effectLst/>
                <a:latin typeface="Roboto" panose="020B0604020202020204" pitchFamily="2" charset="0"/>
              </a:rPr>
              <a:t>A text editor is</a:t>
            </a:r>
            <a:r>
              <a:rPr lang="en-US" sz="2000" b="1" i="0" dirty="0">
                <a:solidFill>
                  <a:srgbClr val="666666"/>
                </a:solidFill>
                <a:effectLst/>
                <a:latin typeface="Roboto" panose="020B0604020202020204" pitchFamily="2" charset="0"/>
              </a:rPr>
              <a:t> a tool for editing text.</a:t>
            </a:r>
          </a:p>
          <a:p>
            <a:r>
              <a:rPr lang="en-US" sz="2000" dirty="0">
                <a:solidFill>
                  <a:srgbClr val="666666"/>
                </a:solidFill>
                <a:latin typeface="Roboto" panose="020B0604020202020204" pitchFamily="2" charset="0"/>
              </a:rPr>
              <a:t>A</a:t>
            </a:r>
            <a:r>
              <a:rPr lang="en-US" sz="2000" b="0" i="0" dirty="0">
                <a:solidFill>
                  <a:srgbClr val="666666"/>
                </a:solidFill>
                <a:effectLst/>
                <a:latin typeface="Roboto" panose="020B0604020202020204" pitchFamily="2" charset="0"/>
              </a:rPr>
              <a:t> text editor's primary purpose is making it easier to work with text.</a:t>
            </a:r>
          </a:p>
          <a:p>
            <a:r>
              <a:rPr lang="en-US" sz="2000" dirty="0">
                <a:solidFill>
                  <a:srgbClr val="666666"/>
                </a:solidFill>
                <a:latin typeface="Roboto" panose="020B0604020202020204" pitchFamily="2" charset="0"/>
              </a:rPr>
              <a:t>Code is also text.</a:t>
            </a:r>
          </a:p>
          <a:p>
            <a:pPr marL="0" indent="0">
              <a:buNone/>
            </a:pPr>
            <a:endParaRPr lang="en-IN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7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C97307-458C-41D0-8583-568DA861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Difference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81DEC93-622A-44E2-9929-D9128DCB5F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94553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5781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6BE1-DABD-4ABF-86EA-424F5C54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797842-5A74-4595-AE34-8C4A6E5C6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831" y="2603500"/>
            <a:ext cx="7306650" cy="3416300"/>
          </a:xfrm>
        </p:spPr>
      </p:pic>
    </p:spTree>
    <p:extLst>
      <p:ext uri="{BB962C8B-B14F-4D97-AF65-F5344CB8AC3E}">
        <p14:creationId xmlns:p14="http://schemas.microsoft.com/office/powerpoint/2010/main" val="228013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7B2A82-CE4A-4E01-8090-655B0196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What can be done?</a:t>
            </a:r>
            <a:endParaRPr lang="en-IN" sz="32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67BC-48B2-444B-863E-AAF8E106D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 the editor, the user can enter their text.</a:t>
            </a:r>
          </a:p>
          <a:p>
            <a:r>
              <a:rPr lang="en-US" dirty="0">
                <a:solidFill>
                  <a:schemeClr val="tx1"/>
                </a:solidFill>
              </a:rPr>
              <a:t>User can add number of lines of text as needed.</a:t>
            </a:r>
          </a:p>
          <a:p>
            <a:r>
              <a:rPr lang="en-US" dirty="0">
                <a:solidFill>
                  <a:schemeClr val="tx1"/>
                </a:solidFill>
              </a:rPr>
              <a:t>Code can also be entered in the editor as it also provides syntax highlighting.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0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35DA-57E5-4712-AF7A-E0F6A4F2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277F50-9FCD-47CA-A51D-CA23A9186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662" y="2602443"/>
            <a:ext cx="9210675" cy="4044950"/>
          </a:xfr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4C5A6C6-7E44-492C-BB31-47DB86E2FC92}"/>
              </a:ext>
            </a:extLst>
          </p:cNvPr>
          <p:cNvSpPr/>
          <p:nvPr/>
        </p:nvSpPr>
        <p:spPr>
          <a:xfrm>
            <a:off x="4943475" y="2362200"/>
            <a:ext cx="4619625" cy="15811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45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5BF80-6DAB-416B-928F-D0653DBD4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9173"/>
            <a:ext cx="8182191" cy="373068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After editing the notes, the user can save the notes by clicking on the save button.</a:t>
            </a:r>
          </a:p>
          <a:p>
            <a:r>
              <a:rPr lang="en-US">
                <a:solidFill>
                  <a:schemeClr val="tx1"/>
                </a:solidFill>
              </a:rPr>
              <a:t>On click of Save, it will display an alert showing the date and time it is saved and get stored in local storage.</a:t>
            </a:r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7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03ADFA-8575-4266-ACEA-0470E450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 have used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2D01F29-945B-4984-84B4-5E0C69FA1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030200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876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130</TotalTime>
  <Words>249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Roboto</vt:lpstr>
      <vt:lpstr>Wingdings 3</vt:lpstr>
      <vt:lpstr>Ion Boardroom</vt:lpstr>
      <vt:lpstr>TEXT HISTORY EDITOR</vt:lpstr>
      <vt:lpstr>Contents</vt:lpstr>
      <vt:lpstr>Introduction What is text history editor</vt:lpstr>
      <vt:lpstr>Difference</vt:lpstr>
      <vt:lpstr>Editor</vt:lpstr>
      <vt:lpstr>What can be done?</vt:lpstr>
      <vt:lpstr>Save</vt:lpstr>
      <vt:lpstr>PowerPoint Presentation</vt:lpstr>
      <vt:lpstr>What I have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HISTORY EDITOR</dc:title>
  <dc:creator>Supriya Narravula</dc:creator>
  <cp:lastModifiedBy>Supriya Narravula</cp:lastModifiedBy>
  <cp:revision>11</cp:revision>
  <dcterms:created xsi:type="dcterms:W3CDTF">2021-10-24T23:37:39Z</dcterms:created>
  <dcterms:modified xsi:type="dcterms:W3CDTF">2021-10-27T15:33:28Z</dcterms:modified>
</cp:coreProperties>
</file>