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ya_sult_bo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035" y="850006"/>
            <a:ext cx="4494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Телеграмм бот, знающий тригонометрическую таблицу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731" y="5808372"/>
            <a:ext cx="406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Автор: </a:t>
            </a:r>
            <a:r>
              <a:rPr lang="ru-RU" sz="2400" dirty="0" err="1" smtClean="0">
                <a:solidFill>
                  <a:srgbClr val="FF0000"/>
                </a:solidFill>
              </a:rPr>
              <a:t>Манафов</a:t>
            </a:r>
            <a:r>
              <a:rPr lang="ru-RU" sz="2400" dirty="0" smtClean="0">
                <a:solidFill>
                  <a:srgbClr val="FF0000"/>
                </a:solidFill>
              </a:rPr>
              <a:t> Султан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6859" r="10056" b="12172"/>
          <a:stretch/>
        </p:blipFill>
        <p:spPr bwMode="auto">
          <a:xfrm>
            <a:off x="5718219" y="549525"/>
            <a:ext cx="5293218" cy="52588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5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9" y="1532586"/>
            <a:ext cx="5434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Используемые библиотеки:</a:t>
            </a:r>
            <a:endParaRPr lang="en-US" sz="2800" dirty="0" smtClean="0"/>
          </a:p>
          <a:p>
            <a:endParaRPr lang="en-US" sz="2800" dirty="0"/>
          </a:p>
          <a:p>
            <a:endParaRPr lang="ru-RU" sz="2800" dirty="0" smtClean="0"/>
          </a:p>
          <a:p>
            <a:r>
              <a:rPr lang="en-US" sz="2800" dirty="0" err="1" smtClean="0"/>
              <a:t>telebot</a:t>
            </a:r>
            <a:r>
              <a:rPr lang="en-US" sz="2800" dirty="0" smtClean="0"/>
              <a:t>==0.0.5</a:t>
            </a:r>
          </a:p>
          <a:p>
            <a:r>
              <a:rPr lang="en-US" sz="2800" dirty="0" smtClean="0"/>
              <a:t>math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61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3" y="1352282"/>
            <a:ext cx="4649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начала нужно запустить код, а затем уже пользоваться ботом.(Ссылка на </a:t>
            </a:r>
            <a:r>
              <a:rPr lang="ru-RU" sz="2400" dirty="0" err="1" smtClean="0"/>
              <a:t>телеграм</a:t>
            </a:r>
            <a:r>
              <a:rPr lang="ru-RU" sz="2400" dirty="0" smtClean="0"/>
              <a:t>-бот 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t.me/ya_sult_bot</a:t>
            </a:r>
            <a:r>
              <a:rPr lang="ru-RU" sz="2400" dirty="0" smtClean="0"/>
              <a:t>) </a:t>
            </a:r>
          </a:p>
          <a:p>
            <a:r>
              <a:rPr lang="ru-RU" sz="2400" dirty="0" smtClean="0"/>
              <a:t>При команде старт бот приветствует вас и дает представление о том, что умеет.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2" y="711680"/>
            <a:ext cx="5632087" cy="53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499" y="1622739"/>
            <a:ext cx="7843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У данного </a:t>
            </a:r>
            <a:r>
              <a:rPr lang="ru-RU" sz="2800" dirty="0" err="1" smtClean="0"/>
              <a:t>телеграм</a:t>
            </a:r>
            <a:r>
              <a:rPr lang="ru-RU" sz="2800" dirty="0" smtClean="0"/>
              <a:t>-бота есть различные команды, такие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/</a:t>
            </a:r>
            <a:r>
              <a:rPr lang="en-US" sz="2800" dirty="0" smtClean="0"/>
              <a:t>help – </a:t>
            </a:r>
            <a:r>
              <a:rPr lang="ru-RU" sz="2800" dirty="0" smtClean="0"/>
              <a:t>показать справку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/</a:t>
            </a:r>
            <a:r>
              <a:rPr lang="ru-RU" sz="2800" dirty="0" err="1" smtClean="0"/>
              <a:t>start</a:t>
            </a:r>
            <a:r>
              <a:rPr lang="ru-RU" sz="2800" dirty="0" smtClean="0"/>
              <a:t> </a:t>
            </a:r>
            <a:r>
              <a:rPr lang="ru-RU" sz="2800" dirty="0"/>
              <a:t>- начать использование </a:t>
            </a:r>
            <a:r>
              <a:rPr lang="ru-RU" sz="2800" dirty="0" smtClean="0"/>
              <a:t>бота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/</a:t>
            </a:r>
            <a:r>
              <a:rPr lang="ru-RU" sz="2800" dirty="0" err="1"/>
              <a:t>trig</a:t>
            </a:r>
            <a:r>
              <a:rPr lang="ru-RU" sz="2800" dirty="0"/>
              <a:t> &lt;угол в градусах&gt; - значения </a:t>
            </a:r>
            <a:r>
              <a:rPr lang="ru-RU" sz="2800" dirty="0" smtClean="0"/>
              <a:t>угла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/</a:t>
            </a:r>
            <a:r>
              <a:rPr lang="ru-RU" sz="2800" dirty="0" err="1"/>
              <a:t>about</a:t>
            </a:r>
            <a:r>
              <a:rPr lang="ru-RU" sz="2800" dirty="0"/>
              <a:t> - информация о </a:t>
            </a:r>
            <a:r>
              <a:rPr lang="ru-RU" sz="2800" dirty="0" err="1" smtClean="0"/>
              <a:t>телеграм</a:t>
            </a:r>
            <a:r>
              <a:rPr lang="ru-RU" sz="2800" dirty="0" smtClean="0"/>
              <a:t>-боте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02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45" y="461548"/>
            <a:ext cx="6277851" cy="5934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3037" y="1841678"/>
            <a:ext cx="3979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Воспользовавшись командой </a:t>
            </a:r>
            <a:r>
              <a:rPr lang="en-US" sz="2800" dirty="0" smtClean="0"/>
              <a:t>“</a:t>
            </a:r>
            <a:r>
              <a:rPr lang="ru-RU" sz="2800" dirty="0" smtClean="0"/>
              <a:t>/</a:t>
            </a:r>
            <a:r>
              <a:rPr lang="en-US" sz="2800" dirty="0" smtClean="0"/>
              <a:t>trig</a:t>
            </a:r>
            <a:r>
              <a:rPr lang="ru-RU" sz="2800" dirty="0" smtClean="0"/>
              <a:t> 60</a:t>
            </a:r>
            <a:r>
              <a:rPr lang="en-US" sz="2800" dirty="0" smtClean="0"/>
              <a:t>”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узнаем значения угла 60</a:t>
            </a:r>
            <a:r>
              <a:rPr lang="en-US" sz="2800" dirty="0" smtClean="0">
                <a:latin typeface="Arial Black" panose="020B0A04020102020204" pitchFamily="34" charset="0"/>
              </a:rPr>
              <a:t>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050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30" y="399095"/>
            <a:ext cx="6192114" cy="5982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7279" y="2060619"/>
            <a:ext cx="3786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Если мы указываем отрицательное значение или любой символ, бот выводит следующие ответы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934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7" y="3163362"/>
            <a:ext cx="6087325" cy="207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399" y="2060619"/>
            <a:ext cx="690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бот отвечает на команду </a:t>
            </a:r>
            <a:r>
              <a:rPr lang="en-US" sz="2800" dirty="0" smtClean="0"/>
              <a:t>“/echo”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54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53" y="2970894"/>
            <a:ext cx="7804925" cy="3095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2637" y="1442433"/>
            <a:ext cx="691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помощи команды </a:t>
            </a:r>
            <a:r>
              <a:rPr lang="en-US" sz="2400" dirty="0" smtClean="0"/>
              <a:t>“</a:t>
            </a:r>
            <a:r>
              <a:rPr lang="ru-RU" sz="2400" dirty="0" smtClean="0"/>
              <a:t>/</a:t>
            </a:r>
            <a:r>
              <a:rPr lang="en-US" sz="2400" dirty="0" smtClean="0"/>
              <a:t>about”</a:t>
            </a:r>
            <a:r>
              <a:rPr lang="ru-RU" sz="2400" dirty="0" smtClean="0"/>
              <a:t> мы узнаем функции </a:t>
            </a:r>
            <a:r>
              <a:rPr lang="ru-RU" sz="2400" dirty="0" err="1" smtClean="0"/>
              <a:t>телеграм</a:t>
            </a:r>
            <a:r>
              <a:rPr lang="ru-RU" sz="2400" dirty="0" smtClean="0"/>
              <a:t>-бота и автора.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589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191</TotalTime>
  <Words>137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4</cp:revision>
  <dcterms:created xsi:type="dcterms:W3CDTF">2024-04-30T08:45:59Z</dcterms:created>
  <dcterms:modified xsi:type="dcterms:W3CDTF">2024-04-30T11:57:49Z</dcterms:modified>
</cp:coreProperties>
</file>