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62" r:id="rId5"/>
    <p:sldId id="258" r:id="rId6"/>
    <p:sldId id="259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5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3204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5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62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5" name="Text 2"/>
          <p:cNvSpPr/>
          <p:nvPr/>
        </p:nvSpPr>
        <p:spPr>
          <a:xfrm>
            <a:off x="833199" y="2226469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ru-RU" sz="5249" b="1" dirty="0" smtClean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Ловля шаров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226123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Box 7"/>
          <p:cNvSpPr txBox="1"/>
          <p:nvPr/>
        </p:nvSpPr>
        <p:spPr>
          <a:xfrm>
            <a:off x="579549" y="7086407"/>
            <a:ext cx="4658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Автор проекта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Манафов</a:t>
            </a:r>
            <a:r>
              <a:rPr lang="ru-RU" sz="2400" dirty="0" smtClean="0">
                <a:solidFill>
                  <a:srgbClr val="FF0000"/>
                </a:solidFill>
              </a:rPr>
              <a:t> Султан</a:t>
            </a:r>
            <a:endParaRPr lang="ru-RU" sz="2400" dirty="0">
              <a:solidFill>
                <a:srgbClr val="FF0000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976" y="372580"/>
            <a:ext cx="8210813" cy="71754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6905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83663"/>
            <a:ext cx="820816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Используемые библиотеки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933461"/>
            <a:ext cx="2221944" cy="23204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ts val="2734"/>
              </a:lnSpc>
              <a:buNone/>
            </a:pPr>
            <a:r>
              <a:rPr lang="en-US" sz="3200" b="1" dirty="0" err="1" smtClean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Pygame</a:t>
            </a:r>
            <a:endParaRPr lang="en-US" sz="3200" b="1" dirty="0" smtClean="0">
              <a:solidFill>
                <a:srgbClr val="FF726D"/>
              </a:solidFill>
              <a:latin typeface="Inconsolata" pitchFamily="34" charset="0"/>
              <a:ea typeface="Inconsolata" pitchFamily="34" charset="-122"/>
              <a:cs typeface="Inconsolata" pitchFamily="34" charset="-120"/>
            </a:endParaRPr>
          </a:p>
          <a:p>
            <a:pPr marL="0" indent="0" algn="just">
              <a:lnSpc>
                <a:spcPts val="2734"/>
              </a:lnSpc>
              <a:buNone/>
            </a:pPr>
            <a:endParaRPr lang="ru-RU" sz="3200" b="1" dirty="0">
              <a:solidFill>
                <a:srgbClr val="FF726D"/>
              </a:solidFill>
              <a:latin typeface="Inconsolata" pitchFamily="34" charset="0"/>
              <a:ea typeface="Inconsolata" pitchFamily="34" charset="-122"/>
              <a:cs typeface="Inconsolata" pitchFamily="34" charset="-120"/>
            </a:endParaRPr>
          </a:p>
          <a:p>
            <a:pPr marL="0" indent="0" algn="just">
              <a:lnSpc>
                <a:spcPts val="2734"/>
              </a:lnSpc>
              <a:buNone/>
            </a:pPr>
            <a:r>
              <a:rPr lang="en-US" sz="3200" b="1" dirty="0" smtClean="0">
                <a:solidFill>
                  <a:srgbClr val="FF726D"/>
                </a:solidFill>
                <a:ea typeface="Inconsolata" pitchFamily="34" charset="-122"/>
              </a:rPr>
              <a:t>SQLite3</a:t>
            </a:r>
          </a:p>
          <a:p>
            <a:pPr marL="0" indent="0" algn="just">
              <a:lnSpc>
                <a:spcPts val="2734"/>
              </a:lnSpc>
              <a:buNone/>
            </a:pPr>
            <a:endParaRPr lang="en-US" sz="3200" b="1" dirty="0" smtClean="0">
              <a:solidFill>
                <a:srgbClr val="FF726D"/>
              </a:solidFill>
              <a:ea typeface="Inconsolata" pitchFamily="34" charset="-122"/>
            </a:endParaRPr>
          </a:p>
          <a:p>
            <a:pPr marL="0" indent="0" algn="just">
              <a:lnSpc>
                <a:spcPts val="2734"/>
              </a:lnSpc>
              <a:buNone/>
            </a:pPr>
            <a:r>
              <a:rPr lang="en-US" sz="3200" b="1" dirty="0" smtClean="0">
                <a:solidFill>
                  <a:srgbClr val="FF726D"/>
                </a:solidFill>
                <a:ea typeface="Inconsolata" pitchFamily="34" charset="-122"/>
              </a:rPr>
              <a:t>SYS</a:t>
            </a:r>
          </a:p>
          <a:p>
            <a:pPr marL="0" indent="0" algn="just">
              <a:lnSpc>
                <a:spcPts val="2734"/>
              </a:lnSpc>
              <a:buNone/>
            </a:pPr>
            <a:endParaRPr lang="en-US" sz="3200" b="1" dirty="0" smtClean="0">
              <a:solidFill>
                <a:srgbClr val="FF726D"/>
              </a:solidFill>
              <a:ea typeface="Inconsolata" pitchFamily="34" charset="-122"/>
            </a:endParaRPr>
          </a:p>
          <a:p>
            <a:pPr marL="0" indent="0" algn="just">
              <a:lnSpc>
                <a:spcPts val="2734"/>
              </a:lnSpc>
              <a:buNone/>
            </a:pPr>
            <a:r>
              <a:rPr lang="en-US" sz="3200" b="1" dirty="0" smtClean="0">
                <a:solidFill>
                  <a:srgbClr val="FF726D"/>
                </a:solidFill>
                <a:ea typeface="Inconsolata" pitchFamily="34" charset="-122"/>
              </a:rPr>
              <a:t>Random</a:t>
            </a:r>
            <a:endParaRPr lang="en-US" sz="3200" dirty="0"/>
          </a:p>
        </p:txBody>
      </p:sp>
      <p:sp>
        <p:nvSpPr>
          <p:cNvPr id="6" name="Text 4"/>
          <p:cNvSpPr/>
          <p:nvPr/>
        </p:nvSpPr>
        <p:spPr>
          <a:xfrm>
            <a:off x="2037993" y="3502819"/>
            <a:ext cx="3156347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6905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1128654" y="688229"/>
            <a:ext cx="248751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374" b="1" dirty="0" smtClean="0">
                <a:solidFill>
                  <a:srgbClr val="FF726D"/>
                </a:solidFill>
                <a:ea typeface="Inconsolata" pitchFamily="34" charset="-122"/>
              </a:rPr>
              <a:t>Как играть</a:t>
            </a: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037993" y="3502819"/>
            <a:ext cx="3156347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976" y="372580"/>
            <a:ext cx="8210813" cy="71754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8936" y="2603715"/>
            <a:ext cx="43550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Нужно просто перемещать коробку вправо или влево и собирать как можно больше шаров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451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6905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6" name="Text 4"/>
          <p:cNvSpPr/>
          <p:nvPr/>
        </p:nvSpPr>
        <p:spPr>
          <a:xfrm>
            <a:off x="2037993" y="3502819"/>
            <a:ext cx="3156347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Box 7"/>
          <p:cNvSpPr txBox="1"/>
          <p:nvPr/>
        </p:nvSpPr>
        <p:spPr>
          <a:xfrm>
            <a:off x="588936" y="2603715"/>
            <a:ext cx="43550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Падение шаров реализовано следующим кодом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959" y="2343469"/>
            <a:ext cx="9023183" cy="258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4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-8993" y="73869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2" name="Shape 0"/>
          <p:cNvSpPr/>
          <p:nvPr/>
        </p:nvSpPr>
        <p:spPr>
          <a:xfrm>
            <a:off x="-8994" y="73869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5" name="Text 2"/>
          <p:cNvSpPr/>
          <p:nvPr/>
        </p:nvSpPr>
        <p:spPr>
          <a:xfrm>
            <a:off x="2897088" y="447716"/>
            <a:ext cx="8836223" cy="6823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73"/>
              </a:lnSpc>
              <a:buNone/>
            </a:pPr>
            <a:r>
              <a:rPr lang="en-US" sz="4298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Процесс создания моей игры</a:t>
            </a:r>
            <a:endParaRPr lang="en-US" sz="4298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100" y="2815166"/>
            <a:ext cx="3457218" cy="87332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338247" y="4126276"/>
            <a:ext cx="2183487" cy="341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86"/>
              </a:lnSpc>
              <a:buNone/>
            </a:pPr>
            <a:r>
              <a:rPr lang="en-US" sz="2149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Дизайн</a:t>
            </a:r>
            <a:endParaRPr lang="en-US" sz="2149" dirty="0"/>
          </a:p>
        </p:txBody>
      </p:sp>
      <p:sp>
        <p:nvSpPr>
          <p:cNvPr id="8" name="Text 4"/>
          <p:cNvSpPr/>
          <p:nvPr/>
        </p:nvSpPr>
        <p:spPr>
          <a:xfrm>
            <a:off x="2569485" y="4628927"/>
            <a:ext cx="3020735" cy="349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51"/>
              </a:lnSpc>
              <a:buNone/>
            </a:pPr>
            <a:r>
              <a:rPr lang="en-US" sz="1719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Создание концепции игры.</a:t>
            </a:r>
            <a:endParaRPr lang="en-US" sz="1719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220" y="2816522"/>
            <a:ext cx="3457337" cy="87332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227144" y="4126276"/>
            <a:ext cx="2183487" cy="341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86"/>
              </a:lnSpc>
              <a:buNone/>
            </a:pPr>
            <a:r>
              <a:rPr lang="en-US" sz="2149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Разработка</a:t>
            </a:r>
            <a:endParaRPr lang="en-US" sz="2149" dirty="0"/>
          </a:p>
        </p:txBody>
      </p:sp>
      <p:sp>
        <p:nvSpPr>
          <p:cNvPr id="11" name="Text 6"/>
          <p:cNvSpPr/>
          <p:nvPr/>
        </p:nvSpPr>
        <p:spPr>
          <a:xfrm>
            <a:off x="6227144" y="4628927"/>
            <a:ext cx="3020854" cy="6986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51"/>
              </a:lnSpc>
              <a:buNone/>
            </a:pPr>
            <a:r>
              <a:rPr lang="en-US" sz="1719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Написание кода, внедрение элементов управления.</a:t>
            </a:r>
            <a:endParaRPr lang="en-US" sz="1719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4340" y="2822240"/>
            <a:ext cx="3457337" cy="873323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091513" y="4126276"/>
            <a:ext cx="2183487" cy="341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86"/>
              </a:lnSpc>
              <a:buNone/>
            </a:pPr>
            <a:r>
              <a:rPr lang="en-US" sz="2149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Тестирование</a:t>
            </a:r>
            <a:endParaRPr lang="en-US" sz="2149" dirty="0"/>
          </a:p>
        </p:txBody>
      </p:sp>
      <p:sp>
        <p:nvSpPr>
          <p:cNvPr id="14" name="Text 8"/>
          <p:cNvSpPr/>
          <p:nvPr/>
        </p:nvSpPr>
        <p:spPr>
          <a:xfrm>
            <a:off x="8766851" y="4570567"/>
            <a:ext cx="3020854" cy="13973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51"/>
              </a:lnSpc>
              <a:buNone/>
            </a:pPr>
            <a:r>
              <a:rPr lang="en-US" sz="1719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Проверка игры на ошибки, балансировка уровней сложности и улучшение пользовательского опыта.</a:t>
            </a:r>
            <a:endParaRPr lang="en-US" sz="1719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"/>
          <p:cNvSpPr/>
          <p:nvPr/>
        </p:nvSpPr>
        <p:spPr>
          <a:xfrm>
            <a:off x="833199" y="3988475"/>
            <a:ext cx="9306401" cy="1280160"/>
          </a:xfrm>
          <a:prstGeom prst="roundRect">
            <a:avLst>
              <a:gd name="adj" fmla="val 5207"/>
            </a:avLst>
          </a:prstGeom>
          <a:solidFill>
            <a:srgbClr val="3827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968" y="0"/>
            <a:ext cx="7573432" cy="666843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960846"/>
            <a:ext cx="515052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Результаты игры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1055370" y="421064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Результат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0" y="4870665"/>
            <a:ext cx="8862060" cy="7312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Отслеживание статистики игры, включая количество очков и </a:t>
            </a:r>
            <a:r>
              <a:rPr lang="en-US" sz="1750" dirty="0" err="1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уровней</a:t>
            </a:r>
            <a:r>
              <a:rPr lang="en-US" sz="1750" dirty="0" smtClean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.</a:t>
            </a:r>
            <a:endParaRPr lang="ru-RU" sz="1750" dirty="0" smtClean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ru-RU" sz="1750" dirty="0" smtClean="0">
                <a:solidFill>
                  <a:srgbClr val="DAD1E6"/>
                </a:solidFill>
                <a:ea typeface="Fira Sans" pitchFamily="34" charset="-122"/>
              </a:rPr>
              <a:t>А также вывод таблицы из базы данных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90</Words>
  <Application>Microsoft Office PowerPoint</Application>
  <PresentationFormat>Произвольный</PresentationFormat>
  <Paragraphs>30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Fira Sans</vt:lpstr>
      <vt:lpstr>Inconsolata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Учетная запись Майкрософт</cp:lastModifiedBy>
  <cp:revision>3</cp:revision>
  <dcterms:created xsi:type="dcterms:W3CDTF">2024-02-03T13:21:37Z</dcterms:created>
  <dcterms:modified xsi:type="dcterms:W3CDTF">2024-02-03T13:46:58Z</dcterms:modified>
</cp:coreProperties>
</file>