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14" d="100"/>
          <a:sy n="11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5209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168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6824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527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710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0203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78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9677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178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6173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894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34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4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249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138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079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256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593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1032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059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93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234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51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005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4375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410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31961" y="3183404"/>
            <a:ext cx="86106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SURYA NARAYANAN K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ndroidClock" pitchFamily="0" charset="0"/>
              <a:ea typeface="AndroidClock" pitchFamily="0" charset="0"/>
              <a:cs typeface="AndroidCloc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	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DE42FDE13D8A6A895D443FAA486285C2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ACCOUNTING FINANCE)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 COLLEGE ART'S AND 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0456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014354" y="1752281"/>
            <a:ext cx="7455259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05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977561" y="1771797"/>
            <a:ext cx="6633295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9566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499089" y="1649225"/>
            <a:ext cx="6509134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3803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34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59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31904" y="1794510"/>
            <a:ext cx="536417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588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085531" y="2036285"/>
            <a:ext cx="45720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553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42047" y="1448580"/>
            <a:ext cx="6203147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 HR Managers
- Department Managers
- Supervisors
- Business Analysts
- Executives
- Employees
These users will benefit from insights and data visualizations to drive performance improvement.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89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669706" y="34389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35458" y="1346834"/>
            <a:ext cx="694594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239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55332" y="1706879"/>
            <a:ext cx="7408411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Employee details
- Performance metrics
- Goals and feedback
- Status and ratings
Data Types: Numbers, Text, Dates
Sources: HR systems, surveys, manager input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104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533649" y="2203597"/>
            <a:ext cx="5855340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</cp:revision>
  <dcterms:created xsi:type="dcterms:W3CDTF">2024-03-29T04:07:22Z</dcterms:created>
  <dcterms:modified xsi:type="dcterms:W3CDTF">2024-09-09T23:36:48Z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6ff1fb0c572b40dda3235e27f8caef33</vt:lpwstr>
  </property>
</Properties>
</file>