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5" r:id="rId6"/>
    <p:sldId id="260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6360"/>
    <a:srgbClr val="FFC000"/>
    <a:srgbClr val="E99F60"/>
    <a:srgbClr val="969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>
        <p:scale>
          <a:sx n="80" d="100"/>
          <a:sy n="80" d="100"/>
        </p:scale>
        <p:origin x="85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1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5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9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6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3999" y="1346625"/>
            <a:ext cx="7404002" cy="4164751"/>
          </a:xfrm>
          <a:prstGeom prst="rect">
            <a:avLst/>
          </a:prstGeom>
          <a:solidFill>
            <a:srgbClr val="FDF4EF"/>
          </a:solidFill>
          <a:ln>
            <a:noFill/>
          </a:ln>
          <a:effectLst>
            <a:outerShdw blurRad="368300" sx="101000" sy="101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896360"/>
                </a:solidFill>
              </a:rPr>
              <a:t>스마트 통발</a:t>
            </a:r>
            <a:endParaRPr lang="en-US" altLang="ko-KR" sz="5400" b="1" kern="0" dirty="0">
              <a:solidFill>
                <a:srgbClr val="8963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896360"/>
                </a:solidFill>
              </a:rPr>
              <a:t>프로젝트 계획서</a:t>
            </a:r>
            <a:endParaRPr lang="en-US" altLang="ko-KR" sz="5400" b="1" kern="0" dirty="0">
              <a:solidFill>
                <a:srgbClr val="896360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210306" y="4971829"/>
            <a:ext cx="1779844" cy="568196"/>
            <a:chOff x="5286506" y="4971829"/>
            <a:chExt cx="1779844" cy="568196"/>
          </a:xfrm>
        </p:grpSpPr>
        <p:grpSp>
          <p:nvGrpSpPr>
            <p:cNvPr id="65" name="그룹 64"/>
            <p:cNvGrpSpPr/>
            <p:nvPr/>
          </p:nvGrpSpPr>
          <p:grpSpPr>
            <a:xfrm rot="2700000">
              <a:off x="5286304" y="5139550"/>
              <a:ext cx="346008" cy="345603"/>
              <a:chOff x="6634163" y="3600450"/>
              <a:chExt cx="2714625" cy="2711450"/>
            </a:xfrm>
          </p:grpSpPr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6635750" y="3600450"/>
                <a:ext cx="2713038" cy="2711450"/>
              </a:xfrm>
              <a:custGeom>
                <a:avLst/>
                <a:gdLst>
                  <a:gd name="T0" fmla="*/ 4078 w 5127"/>
                  <a:gd name="T1" fmla="*/ 4276 h 5123"/>
                  <a:gd name="T2" fmla="*/ 3651 w 5127"/>
                  <a:gd name="T3" fmla="*/ 4613 h 5123"/>
                  <a:gd name="T4" fmla="*/ 3196 w 5127"/>
                  <a:gd name="T5" fmla="*/ 4866 h 5123"/>
                  <a:gd name="T6" fmla="*/ 2729 w 5127"/>
                  <a:gd name="T7" fmla="*/ 5035 h 5123"/>
                  <a:gd name="T8" fmla="*/ 2262 w 5127"/>
                  <a:gd name="T9" fmla="*/ 5115 h 5123"/>
                  <a:gd name="T10" fmla="*/ 1810 w 5127"/>
                  <a:gd name="T11" fmla="*/ 5107 h 5123"/>
                  <a:gd name="T12" fmla="*/ 1387 w 5127"/>
                  <a:gd name="T13" fmla="*/ 5009 h 5123"/>
                  <a:gd name="T14" fmla="*/ 1050 w 5127"/>
                  <a:gd name="T15" fmla="*/ 4846 h 5123"/>
                  <a:gd name="T16" fmla="*/ 877 w 5127"/>
                  <a:gd name="T17" fmla="*/ 4721 h 5123"/>
                  <a:gd name="T18" fmla="*/ 756 w 5127"/>
                  <a:gd name="T19" fmla="*/ 4611 h 5123"/>
                  <a:gd name="T20" fmla="*/ 643 w 5127"/>
                  <a:gd name="T21" fmla="*/ 4487 h 5123"/>
                  <a:gd name="T22" fmla="*/ 514 w 5127"/>
                  <a:gd name="T23" fmla="*/ 4305 h 5123"/>
                  <a:gd name="T24" fmla="*/ 410 w 5127"/>
                  <a:gd name="T25" fmla="*/ 4106 h 5123"/>
                  <a:gd name="T26" fmla="*/ 329 w 5127"/>
                  <a:gd name="T27" fmla="*/ 3891 h 5123"/>
                  <a:gd name="T28" fmla="*/ 276 w 5127"/>
                  <a:gd name="T29" fmla="*/ 3665 h 5123"/>
                  <a:gd name="T30" fmla="*/ 247 w 5127"/>
                  <a:gd name="T31" fmla="*/ 3427 h 5123"/>
                  <a:gd name="T32" fmla="*/ 262 w 5127"/>
                  <a:gd name="T33" fmla="*/ 2991 h 5123"/>
                  <a:gd name="T34" fmla="*/ 293 w 5127"/>
                  <a:gd name="T35" fmla="*/ 2798 h 5123"/>
                  <a:gd name="T36" fmla="*/ 370 w 5127"/>
                  <a:gd name="T37" fmla="*/ 2033 h 5123"/>
                  <a:gd name="T38" fmla="*/ 373 w 5127"/>
                  <a:gd name="T39" fmla="*/ 1496 h 5123"/>
                  <a:gd name="T40" fmla="*/ 331 w 5127"/>
                  <a:gd name="T41" fmla="*/ 1050 h 5123"/>
                  <a:gd name="T42" fmla="*/ 236 w 5127"/>
                  <a:gd name="T43" fmla="*/ 622 h 5123"/>
                  <a:gd name="T44" fmla="*/ 96 w 5127"/>
                  <a:gd name="T45" fmla="*/ 288 h 5123"/>
                  <a:gd name="T46" fmla="*/ 18 w 5127"/>
                  <a:gd name="T47" fmla="*/ 163 h 5123"/>
                  <a:gd name="T48" fmla="*/ 0 w 5127"/>
                  <a:gd name="T49" fmla="*/ 117 h 5123"/>
                  <a:gd name="T50" fmla="*/ 13 w 5127"/>
                  <a:gd name="T51" fmla="*/ 53 h 5123"/>
                  <a:gd name="T52" fmla="*/ 26 w 5127"/>
                  <a:gd name="T53" fmla="*/ 35 h 5123"/>
                  <a:gd name="T54" fmla="*/ 41 w 5127"/>
                  <a:gd name="T55" fmla="*/ 20 h 5123"/>
                  <a:gd name="T56" fmla="*/ 96 w 5127"/>
                  <a:gd name="T57" fmla="*/ 0 h 5123"/>
                  <a:gd name="T58" fmla="*/ 141 w 5127"/>
                  <a:gd name="T59" fmla="*/ 7 h 5123"/>
                  <a:gd name="T60" fmla="*/ 407 w 5127"/>
                  <a:gd name="T61" fmla="*/ 81 h 5123"/>
                  <a:gd name="T62" fmla="*/ 1024 w 5127"/>
                  <a:gd name="T63" fmla="*/ 180 h 5123"/>
                  <a:gd name="T64" fmla="*/ 1881 w 5127"/>
                  <a:gd name="T65" fmla="*/ 233 h 5123"/>
                  <a:gd name="T66" fmla="*/ 2509 w 5127"/>
                  <a:gd name="T67" fmla="*/ 229 h 5123"/>
                  <a:gd name="T68" fmla="*/ 3050 w 5127"/>
                  <a:gd name="T69" fmla="*/ 203 h 5123"/>
                  <a:gd name="T70" fmla="*/ 3328 w 5127"/>
                  <a:gd name="T71" fmla="*/ 183 h 5123"/>
                  <a:gd name="T72" fmla="*/ 3642 w 5127"/>
                  <a:gd name="T73" fmla="*/ 202 h 5123"/>
                  <a:gd name="T74" fmla="*/ 3881 w 5127"/>
                  <a:gd name="T75" fmla="*/ 243 h 5123"/>
                  <a:gd name="T76" fmla="*/ 4169 w 5127"/>
                  <a:gd name="T77" fmla="*/ 340 h 5123"/>
                  <a:gd name="T78" fmla="*/ 4418 w 5127"/>
                  <a:gd name="T79" fmla="*/ 478 h 5123"/>
                  <a:gd name="T80" fmla="*/ 4626 w 5127"/>
                  <a:gd name="T81" fmla="*/ 658 h 5123"/>
                  <a:gd name="T82" fmla="*/ 4738 w 5127"/>
                  <a:gd name="T83" fmla="*/ 794 h 5123"/>
                  <a:gd name="T84" fmla="*/ 4951 w 5127"/>
                  <a:gd name="T85" fmla="*/ 1164 h 5123"/>
                  <a:gd name="T86" fmla="*/ 5082 w 5127"/>
                  <a:gd name="T87" fmla="*/ 1581 h 5123"/>
                  <a:gd name="T88" fmla="*/ 5127 w 5127"/>
                  <a:gd name="T89" fmla="*/ 2033 h 5123"/>
                  <a:gd name="T90" fmla="*/ 5101 w 5127"/>
                  <a:gd name="T91" fmla="*/ 2391 h 5123"/>
                  <a:gd name="T92" fmla="*/ 5028 w 5127"/>
                  <a:gd name="T93" fmla="*/ 2752 h 5123"/>
                  <a:gd name="T94" fmla="*/ 4853 w 5127"/>
                  <a:gd name="T95" fmla="*/ 3223 h 5123"/>
                  <a:gd name="T96" fmla="*/ 4600 w 5127"/>
                  <a:gd name="T97" fmla="*/ 3669 h 5123"/>
                  <a:gd name="T98" fmla="*/ 4273 w 5127"/>
                  <a:gd name="T99" fmla="*/ 4083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7" h="5123">
                    <a:moveTo>
                      <a:pt x="4179" y="4178"/>
                    </a:moveTo>
                    <a:lnTo>
                      <a:pt x="4078" y="4276"/>
                    </a:lnTo>
                    <a:lnTo>
                      <a:pt x="3868" y="4456"/>
                    </a:lnTo>
                    <a:lnTo>
                      <a:pt x="3651" y="4613"/>
                    </a:lnTo>
                    <a:lnTo>
                      <a:pt x="3426" y="4751"/>
                    </a:lnTo>
                    <a:lnTo>
                      <a:pt x="3196" y="4866"/>
                    </a:lnTo>
                    <a:lnTo>
                      <a:pt x="2964" y="4961"/>
                    </a:lnTo>
                    <a:lnTo>
                      <a:pt x="2729" y="5035"/>
                    </a:lnTo>
                    <a:lnTo>
                      <a:pt x="2494" y="5087"/>
                    </a:lnTo>
                    <a:lnTo>
                      <a:pt x="2262" y="5115"/>
                    </a:lnTo>
                    <a:lnTo>
                      <a:pt x="2033" y="5123"/>
                    </a:lnTo>
                    <a:lnTo>
                      <a:pt x="1810" y="5107"/>
                    </a:lnTo>
                    <a:lnTo>
                      <a:pt x="1594" y="5069"/>
                    </a:lnTo>
                    <a:lnTo>
                      <a:pt x="1387" y="5009"/>
                    </a:lnTo>
                    <a:lnTo>
                      <a:pt x="1189" y="4925"/>
                    </a:lnTo>
                    <a:lnTo>
                      <a:pt x="1050" y="4846"/>
                    </a:lnTo>
                    <a:lnTo>
                      <a:pt x="962" y="4786"/>
                    </a:lnTo>
                    <a:lnTo>
                      <a:pt x="877" y="4721"/>
                    </a:lnTo>
                    <a:lnTo>
                      <a:pt x="795" y="4649"/>
                    </a:lnTo>
                    <a:lnTo>
                      <a:pt x="756" y="4611"/>
                    </a:lnTo>
                    <a:lnTo>
                      <a:pt x="717" y="4571"/>
                    </a:lnTo>
                    <a:lnTo>
                      <a:pt x="643" y="4487"/>
                    </a:lnTo>
                    <a:lnTo>
                      <a:pt x="576" y="4398"/>
                    </a:lnTo>
                    <a:lnTo>
                      <a:pt x="514" y="4305"/>
                    </a:lnTo>
                    <a:lnTo>
                      <a:pt x="459" y="4207"/>
                    </a:lnTo>
                    <a:lnTo>
                      <a:pt x="410" y="4106"/>
                    </a:lnTo>
                    <a:lnTo>
                      <a:pt x="367" y="4001"/>
                    </a:lnTo>
                    <a:lnTo>
                      <a:pt x="329" y="3891"/>
                    </a:lnTo>
                    <a:lnTo>
                      <a:pt x="299" y="3780"/>
                    </a:lnTo>
                    <a:lnTo>
                      <a:pt x="276" y="3665"/>
                    </a:lnTo>
                    <a:lnTo>
                      <a:pt x="259" y="3547"/>
                    </a:lnTo>
                    <a:lnTo>
                      <a:pt x="247" y="3427"/>
                    </a:lnTo>
                    <a:lnTo>
                      <a:pt x="243" y="3243"/>
                    </a:lnTo>
                    <a:lnTo>
                      <a:pt x="262" y="2991"/>
                    </a:lnTo>
                    <a:lnTo>
                      <a:pt x="282" y="2862"/>
                    </a:lnTo>
                    <a:lnTo>
                      <a:pt x="293" y="2798"/>
                    </a:lnTo>
                    <a:lnTo>
                      <a:pt x="344" y="2402"/>
                    </a:lnTo>
                    <a:lnTo>
                      <a:pt x="370" y="2033"/>
                    </a:lnTo>
                    <a:lnTo>
                      <a:pt x="377" y="1717"/>
                    </a:lnTo>
                    <a:lnTo>
                      <a:pt x="373" y="1496"/>
                    </a:lnTo>
                    <a:lnTo>
                      <a:pt x="358" y="1273"/>
                    </a:lnTo>
                    <a:lnTo>
                      <a:pt x="331" y="1050"/>
                    </a:lnTo>
                    <a:lnTo>
                      <a:pt x="292" y="831"/>
                    </a:lnTo>
                    <a:lnTo>
                      <a:pt x="236" y="622"/>
                    </a:lnTo>
                    <a:lnTo>
                      <a:pt x="164" y="425"/>
                    </a:lnTo>
                    <a:lnTo>
                      <a:pt x="96" y="288"/>
                    </a:lnTo>
                    <a:lnTo>
                      <a:pt x="46" y="203"/>
                    </a:lnTo>
                    <a:lnTo>
                      <a:pt x="18" y="163"/>
                    </a:lnTo>
                    <a:lnTo>
                      <a:pt x="10" y="148"/>
                    </a:lnTo>
                    <a:lnTo>
                      <a:pt x="0" y="117"/>
                    </a:lnTo>
                    <a:lnTo>
                      <a:pt x="1" y="84"/>
                    </a:lnTo>
                    <a:lnTo>
                      <a:pt x="13" y="53"/>
                    </a:lnTo>
                    <a:lnTo>
                      <a:pt x="21" y="3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41" y="20"/>
                    </a:lnTo>
                    <a:lnTo>
                      <a:pt x="67" y="6"/>
                    </a:lnTo>
                    <a:lnTo>
                      <a:pt x="96" y="0"/>
                    </a:lnTo>
                    <a:lnTo>
                      <a:pt x="126" y="1"/>
                    </a:lnTo>
                    <a:lnTo>
                      <a:pt x="141" y="7"/>
                    </a:lnTo>
                    <a:lnTo>
                      <a:pt x="171" y="17"/>
                    </a:lnTo>
                    <a:lnTo>
                      <a:pt x="407" y="81"/>
                    </a:lnTo>
                    <a:lnTo>
                      <a:pt x="669" y="131"/>
                    </a:lnTo>
                    <a:lnTo>
                      <a:pt x="1024" y="180"/>
                    </a:lnTo>
                    <a:lnTo>
                      <a:pt x="1474" y="217"/>
                    </a:lnTo>
                    <a:lnTo>
                      <a:pt x="1881" y="233"/>
                    </a:lnTo>
                    <a:lnTo>
                      <a:pt x="2182" y="235"/>
                    </a:lnTo>
                    <a:lnTo>
                      <a:pt x="2509" y="229"/>
                    </a:lnTo>
                    <a:lnTo>
                      <a:pt x="2861" y="215"/>
                    </a:lnTo>
                    <a:lnTo>
                      <a:pt x="3050" y="203"/>
                    </a:lnTo>
                    <a:lnTo>
                      <a:pt x="3105" y="194"/>
                    </a:lnTo>
                    <a:lnTo>
                      <a:pt x="3328" y="183"/>
                    </a:lnTo>
                    <a:lnTo>
                      <a:pt x="3528" y="189"/>
                    </a:lnTo>
                    <a:lnTo>
                      <a:pt x="3642" y="202"/>
                    </a:lnTo>
                    <a:lnTo>
                      <a:pt x="3724" y="212"/>
                    </a:lnTo>
                    <a:lnTo>
                      <a:pt x="3881" y="243"/>
                    </a:lnTo>
                    <a:lnTo>
                      <a:pt x="4029" y="287"/>
                    </a:lnTo>
                    <a:lnTo>
                      <a:pt x="4169" y="340"/>
                    </a:lnTo>
                    <a:lnTo>
                      <a:pt x="4299" y="403"/>
                    </a:lnTo>
                    <a:lnTo>
                      <a:pt x="4418" y="478"/>
                    </a:lnTo>
                    <a:lnTo>
                      <a:pt x="4528" y="563"/>
                    </a:lnTo>
                    <a:lnTo>
                      <a:pt x="4626" y="658"/>
                    </a:lnTo>
                    <a:lnTo>
                      <a:pt x="4670" y="710"/>
                    </a:lnTo>
                    <a:lnTo>
                      <a:pt x="4738" y="794"/>
                    </a:lnTo>
                    <a:lnTo>
                      <a:pt x="4855" y="972"/>
                    </a:lnTo>
                    <a:lnTo>
                      <a:pt x="4951" y="1164"/>
                    </a:lnTo>
                    <a:lnTo>
                      <a:pt x="5028" y="1368"/>
                    </a:lnTo>
                    <a:lnTo>
                      <a:pt x="5082" y="1581"/>
                    </a:lnTo>
                    <a:lnTo>
                      <a:pt x="5115" y="1803"/>
                    </a:lnTo>
                    <a:lnTo>
                      <a:pt x="5127" y="2033"/>
                    </a:lnTo>
                    <a:lnTo>
                      <a:pt x="5117" y="2270"/>
                    </a:lnTo>
                    <a:lnTo>
                      <a:pt x="5101" y="2391"/>
                    </a:lnTo>
                    <a:lnTo>
                      <a:pt x="5082" y="2512"/>
                    </a:lnTo>
                    <a:lnTo>
                      <a:pt x="5028" y="2752"/>
                    </a:lnTo>
                    <a:lnTo>
                      <a:pt x="4951" y="2990"/>
                    </a:lnTo>
                    <a:lnTo>
                      <a:pt x="4853" y="3223"/>
                    </a:lnTo>
                    <a:lnTo>
                      <a:pt x="4737" y="3451"/>
                    </a:lnTo>
                    <a:lnTo>
                      <a:pt x="4600" y="3669"/>
                    </a:lnTo>
                    <a:lnTo>
                      <a:pt x="4444" y="3881"/>
                    </a:lnTo>
                    <a:lnTo>
                      <a:pt x="4273" y="4083"/>
                    </a:lnTo>
                    <a:lnTo>
                      <a:pt x="4179" y="4178"/>
                    </a:lnTo>
                    <a:close/>
                  </a:path>
                </a:pathLst>
              </a:custGeom>
              <a:solidFill>
                <a:srgbClr val="F9A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6853238" y="5773738"/>
                <a:ext cx="349250" cy="396875"/>
              </a:xfrm>
              <a:custGeom>
                <a:avLst/>
                <a:gdLst>
                  <a:gd name="T0" fmla="*/ 661 w 661"/>
                  <a:gd name="T1" fmla="*/ 752 h 752"/>
                  <a:gd name="T2" fmla="*/ 578 w 661"/>
                  <a:gd name="T3" fmla="*/ 700 h 752"/>
                  <a:gd name="T4" fmla="*/ 419 w 661"/>
                  <a:gd name="T5" fmla="*/ 576 h 752"/>
                  <a:gd name="T6" fmla="*/ 346 w 661"/>
                  <a:gd name="T7" fmla="*/ 505 h 752"/>
                  <a:gd name="T8" fmla="*/ 293 w 661"/>
                  <a:gd name="T9" fmla="*/ 451 h 752"/>
                  <a:gd name="T10" fmla="*/ 195 w 661"/>
                  <a:gd name="T11" fmla="*/ 331 h 752"/>
                  <a:gd name="T12" fmla="*/ 108 w 661"/>
                  <a:gd name="T13" fmla="*/ 204 h 752"/>
                  <a:gd name="T14" fmla="*/ 32 w 661"/>
                  <a:gd name="T15" fmla="*/ 70 h 752"/>
                  <a:gd name="T16" fmla="*/ 0 w 661"/>
                  <a:gd name="T17" fmla="*/ 0 h 752"/>
                  <a:gd name="T18" fmla="*/ 32 w 661"/>
                  <a:gd name="T19" fmla="*/ 70 h 752"/>
                  <a:gd name="T20" fmla="*/ 108 w 661"/>
                  <a:gd name="T21" fmla="*/ 204 h 752"/>
                  <a:gd name="T22" fmla="*/ 195 w 661"/>
                  <a:gd name="T23" fmla="*/ 331 h 752"/>
                  <a:gd name="T24" fmla="*/ 293 w 661"/>
                  <a:gd name="T25" fmla="*/ 451 h 752"/>
                  <a:gd name="T26" fmla="*/ 346 w 661"/>
                  <a:gd name="T27" fmla="*/ 505 h 752"/>
                  <a:gd name="T28" fmla="*/ 419 w 661"/>
                  <a:gd name="T29" fmla="*/ 576 h 752"/>
                  <a:gd name="T30" fmla="*/ 578 w 661"/>
                  <a:gd name="T31" fmla="*/ 700 h 752"/>
                  <a:gd name="T32" fmla="*/ 661 w 661"/>
                  <a:gd name="T3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1" h="752">
                    <a:moveTo>
                      <a:pt x="661" y="752"/>
                    </a:moveTo>
                    <a:lnTo>
                      <a:pt x="578" y="700"/>
                    </a:lnTo>
                    <a:lnTo>
                      <a:pt x="419" y="576"/>
                    </a:lnTo>
                    <a:lnTo>
                      <a:pt x="346" y="505"/>
                    </a:lnTo>
                    <a:lnTo>
                      <a:pt x="293" y="451"/>
                    </a:lnTo>
                    <a:lnTo>
                      <a:pt x="195" y="331"/>
                    </a:lnTo>
                    <a:lnTo>
                      <a:pt x="108" y="204"/>
                    </a:lnTo>
                    <a:lnTo>
                      <a:pt x="32" y="70"/>
                    </a:lnTo>
                    <a:lnTo>
                      <a:pt x="0" y="0"/>
                    </a:lnTo>
                    <a:lnTo>
                      <a:pt x="32" y="70"/>
                    </a:lnTo>
                    <a:lnTo>
                      <a:pt x="108" y="204"/>
                    </a:lnTo>
                    <a:lnTo>
                      <a:pt x="195" y="331"/>
                    </a:lnTo>
                    <a:lnTo>
                      <a:pt x="293" y="451"/>
                    </a:lnTo>
                    <a:lnTo>
                      <a:pt x="346" y="505"/>
                    </a:lnTo>
                    <a:lnTo>
                      <a:pt x="419" y="576"/>
                    </a:lnTo>
                    <a:lnTo>
                      <a:pt x="578" y="700"/>
                    </a:lnTo>
                    <a:lnTo>
                      <a:pt x="661" y="752"/>
                    </a:lnTo>
                    <a:close/>
                  </a:path>
                </a:pathLst>
              </a:custGeom>
              <a:solidFill>
                <a:srgbClr val="E2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1"/>
              <p:cNvSpPr>
                <a:spLocks/>
              </p:cNvSpPr>
              <p:nvPr/>
            </p:nvSpPr>
            <p:spPr bwMode="auto">
              <a:xfrm>
                <a:off x="6634163" y="3600450"/>
                <a:ext cx="1311275" cy="2711450"/>
              </a:xfrm>
              <a:custGeom>
                <a:avLst/>
                <a:gdLst>
                  <a:gd name="T0" fmla="*/ 2008 w 2476"/>
                  <a:gd name="T1" fmla="*/ 5121 h 5123"/>
                  <a:gd name="T2" fmla="*/ 1740 w 2476"/>
                  <a:gd name="T3" fmla="*/ 5097 h 5123"/>
                  <a:gd name="T4" fmla="*/ 1485 w 2476"/>
                  <a:gd name="T5" fmla="*/ 5039 h 5123"/>
                  <a:gd name="T6" fmla="*/ 1243 w 2476"/>
                  <a:gd name="T7" fmla="*/ 4948 h 5123"/>
                  <a:gd name="T8" fmla="*/ 1073 w 2476"/>
                  <a:gd name="T9" fmla="*/ 4858 h 5123"/>
                  <a:gd name="T10" fmla="*/ 831 w 2476"/>
                  <a:gd name="T11" fmla="*/ 4682 h 5123"/>
                  <a:gd name="T12" fmla="*/ 705 w 2476"/>
                  <a:gd name="T13" fmla="*/ 4557 h 5123"/>
                  <a:gd name="T14" fmla="*/ 520 w 2476"/>
                  <a:gd name="T15" fmla="*/ 4310 h 5123"/>
                  <a:gd name="T16" fmla="*/ 412 w 2476"/>
                  <a:gd name="T17" fmla="*/ 4106 h 5123"/>
                  <a:gd name="T18" fmla="*/ 333 w 2476"/>
                  <a:gd name="T19" fmla="*/ 3896 h 5123"/>
                  <a:gd name="T20" fmla="*/ 267 w 2476"/>
                  <a:gd name="T21" fmla="*/ 3596 h 5123"/>
                  <a:gd name="T22" fmla="*/ 245 w 2476"/>
                  <a:gd name="T23" fmla="*/ 3278 h 5123"/>
                  <a:gd name="T24" fmla="*/ 270 w 2476"/>
                  <a:gd name="T25" fmla="*/ 2947 h 5123"/>
                  <a:gd name="T26" fmla="*/ 297 w 2476"/>
                  <a:gd name="T27" fmla="*/ 2792 h 5123"/>
                  <a:gd name="T28" fmla="*/ 370 w 2476"/>
                  <a:gd name="T29" fmla="*/ 2062 h 5123"/>
                  <a:gd name="T30" fmla="*/ 379 w 2476"/>
                  <a:gd name="T31" fmla="*/ 1734 h 5123"/>
                  <a:gd name="T32" fmla="*/ 370 w 2476"/>
                  <a:gd name="T33" fmla="*/ 1420 h 5123"/>
                  <a:gd name="T34" fmla="*/ 326 w 2476"/>
                  <a:gd name="T35" fmla="*/ 998 h 5123"/>
                  <a:gd name="T36" fmla="*/ 229 w 2476"/>
                  <a:gd name="T37" fmla="*/ 595 h 5123"/>
                  <a:gd name="T38" fmla="*/ 72 w 2476"/>
                  <a:gd name="T39" fmla="*/ 241 h 5123"/>
                  <a:gd name="T40" fmla="*/ 12 w 2476"/>
                  <a:gd name="T41" fmla="*/ 148 h 5123"/>
                  <a:gd name="T42" fmla="*/ 0 w 2476"/>
                  <a:gd name="T43" fmla="*/ 108 h 5123"/>
                  <a:gd name="T44" fmla="*/ 23 w 2476"/>
                  <a:gd name="T45" fmla="*/ 39 h 5123"/>
                  <a:gd name="T46" fmla="*/ 32 w 2476"/>
                  <a:gd name="T47" fmla="*/ 30 h 5123"/>
                  <a:gd name="T48" fmla="*/ 85 w 2476"/>
                  <a:gd name="T49" fmla="*/ 1 h 5123"/>
                  <a:gd name="T50" fmla="*/ 124 w 2476"/>
                  <a:gd name="T51" fmla="*/ 0 h 5123"/>
                  <a:gd name="T52" fmla="*/ 172 w 2476"/>
                  <a:gd name="T53" fmla="*/ 17 h 5123"/>
                  <a:gd name="T54" fmla="*/ 637 w 2476"/>
                  <a:gd name="T55" fmla="*/ 125 h 5123"/>
                  <a:gd name="T56" fmla="*/ 798 w 2476"/>
                  <a:gd name="T57" fmla="*/ 156 h 5123"/>
                  <a:gd name="T58" fmla="*/ 830 w 2476"/>
                  <a:gd name="T59" fmla="*/ 203 h 5123"/>
                  <a:gd name="T60" fmla="*/ 948 w 2476"/>
                  <a:gd name="T61" fmla="*/ 425 h 5123"/>
                  <a:gd name="T62" fmla="*/ 1076 w 2476"/>
                  <a:gd name="T63" fmla="*/ 832 h 5123"/>
                  <a:gd name="T64" fmla="*/ 1142 w 2476"/>
                  <a:gd name="T65" fmla="*/ 1273 h 5123"/>
                  <a:gd name="T66" fmla="*/ 1161 w 2476"/>
                  <a:gd name="T67" fmla="*/ 1717 h 5123"/>
                  <a:gd name="T68" fmla="*/ 1128 w 2476"/>
                  <a:gd name="T69" fmla="*/ 2402 h 5123"/>
                  <a:gd name="T70" fmla="*/ 1066 w 2476"/>
                  <a:gd name="T71" fmla="*/ 2862 h 5123"/>
                  <a:gd name="T72" fmla="*/ 1027 w 2476"/>
                  <a:gd name="T73" fmla="*/ 3243 h 5123"/>
                  <a:gd name="T74" fmla="*/ 1043 w 2476"/>
                  <a:gd name="T75" fmla="*/ 3547 h 5123"/>
                  <a:gd name="T76" fmla="*/ 1083 w 2476"/>
                  <a:gd name="T77" fmla="*/ 3780 h 5123"/>
                  <a:gd name="T78" fmla="*/ 1151 w 2476"/>
                  <a:gd name="T79" fmla="*/ 4001 h 5123"/>
                  <a:gd name="T80" fmla="*/ 1243 w 2476"/>
                  <a:gd name="T81" fmla="*/ 4207 h 5123"/>
                  <a:gd name="T82" fmla="*/ 1360 w 2476"/>
                  <a:gd name="T83" fmla="*/ 4398 h 5123"/>
                  <a:gd name="T84" fmla="*/ 1501 w 2476"/>
                  <a:gd name="T85" fmla="*/ 4571 h 5123"/>
                  <a:gd name="T86" fmla="*/ 1589 w 2476"/>
                  <a:gd name="T87" fmla="*/ 4659 h 5123"/>
                  <a:gd name="T88" fmla="*/ 1798 w 2476"/>
                  <a:gd name="T89" fmla="*/ 4823 h 5123"/>
                  <a:gd name="T90" fmla="*/ 2030 w 2476"/>
                  <a:gd name="T91" fmla="*/ 4951 h 5123"/>
                  <a:gd name="T92" fmla="*/ 2279 w 2476"/>
                  <a:gd name="T93" fmla="*/ 5043 h 5123"/>
                  <a:gd name="T94" fmla="*/ 2476 w 2476"/>
                  <a:gd name="T95" fmla="*/ 5088 h 5123"/>
                  <a:gd name="T96" fmla="*/ 2175 w 2476"/>
                  <a:gd name="T97" fmla="*/ 5121 h 5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76" h="5123">
                    <a:moveTo>
                      <a:pt x="2076" y="5123"/>
                    </a:moveTo>
                    <a:lnTo>
                      <a:pt x="2008" y="5121"/>
                    </a:lnTo>
                    <a:lnTo>
                      <a:pt x="1873" y="5112"/>
                    </a:lnTo>
                    <a:lnTo>
                      <a:pt x="1740" y="5097"/>
                    </a:lnTo>
                    <a:lnTo>
                      <a:pt x="1612" y="5072"/>
                    </a:lnTo>
                    <a:lnTo>
                      <a:pt x="1485" y="5039"/>
                    </a:lnTo>
                    <a:lnTo>
                      <a:pt x="1363" y="4999"/>
                    </a:lnTo>
                    <a:lnTo>
                      <a:pt x="1243" y="4948"/>
                    </a:lnTo>
                    <a:lnTo>
                      <a:pt x="1129" y="4891"/>
                    </a:lnTo>
                    <a:lnTo>
                      <a:pt x="1073" y="4858"/>
                    </a:lnTo>
                    <a:lnTo>
                      <a:pt x="990" y="4806"/>
                    </a:lnTo>
                    <a:lnTo>
                      <a:pt x="831" y="4682"/>
                    </a:lnTo>
                    <a:lnTo>
                      <a:pt x="758" y="4611"/>
                    </a:lnTo>
                    <a:lnTo>
                      <a:pt x="705" y="4557"/>
                    </a:lnTo>
                    <a:lnTo>
                      <a:pt x="607" y="4437"/>
                    </a:lnTo>
                    <a:lnTo>
                      <a:pt x="520" y="4310"/>
                    </a:lnTo>
                    <a:lnTo>
                      <a:pt x="444" y="4176"/>
                    </a:lnTo>
                    <a:lnTo>
                      <a:pt x="412" y="4106"/>
                    </a:lnTo>
                    <a:lnTo>
                      <a:pt x="382" y="4037"/>
                    </a:lnTo>
                    <a:lnTo>
                      <a:pt x="333" y="3896"/>
                    </a:lnTo>
                    <a:lnTo>
                      <a:pt x="294" y="3747"/>
                    </a:lnTo>
                    <a:lnTo>
                      <a:pt x="267" y="3596"/>
                    </a:lnTo>
                    <a:lnTo>
                      <a:pt x="251" y="3439"/>
                    </a:lnTo>
                    <a:lnTo>
                      <a:pt x="245" y="3278"/>
                    </a:lnTo>
                    <a:lnTo>
                      <a:pt x="252" y="3114"/>
                    </a:lnTo>
                    <a:lnTo>
                      <a:pt x="270" y="2947"/>
                    </a:lnTo>
                    <a:lnTo>
                      <a:pt x="284" y="2862"/>
                    </a:lnTo>
                    <a:lnTo>
                      <a:pt x="297" y="2792"/>
                    </a:lnTo>
                    <a:lnTo>
                      <a:pt x="350" y="2359"/>
                    </a:lnTo>
                    <a:lnTo>
                      <a:pt x="370" y="2062"/>
                    </a:lnTo>
                    <a:lnTo>
                      <a:pt x="378" y="1846"/>
                    </a:lnTo>
                    <a:lnTo>
                      <a:pt x="379" y="1734"/>
                    </a:lnTo>
                    <a:lnTo>
                      <a:pt x="378" y="1630"/>
                    </a:lnTo>
                    <a:lnTo>
                      <a:pt x="370" y="1420"/>
                    </a:lnTo>
                    <a:lnTo>
                      <a:pt x="353" y="1208"/>
                    </a:lnTo>
                    <a:lnTo>
                      <a:pt x="326" y="998"/>
                    </a:lnTo>
                    <a:lnTo>
                      <a:pt x="284" y="792"/>
                    </a:lnTo>
                    <a:lnTo>
                      <a:pt x="229" y="595"/>
                    </a:lnTo>
                    <a:lnTo>
                      <a:pt x="160" y="410"/>
                    </a:lnTo>
                    <a:lnTo>
                      <a:pt x="72" y="241"/>
                    </a:lnTo>
                    <a:lnTo>
                      <a:pt x="20" y="163"/>
                    </a:lnTo>
                    <a:lnTo>
                      <a:pt x="12" y="148"/>
                    </a:lnTo>
                    <a:lnTo>
                      <a:pt x="6" y="133"/>
                    </a:lnTo>
                    <a:lnTo>
                      <a:pt x="0" y="108"/>
                    </a:lnTo>
                    <a:lnTo>
                      <a:pt x="10" y="61"/>
                    </a:lnTo>
                    <a:lnTo>
                      <a:pt x="23" y="3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48" y="16"/>
                    </a:lnTo>
                    <a:lnTo>
                      <a:pt x="85" y="1"/>
                    </a:lnTo>
                    <a:lnTo>
                      <a:pt x="105" y="0"/>
                    </a:lnTo>
                    <a:lnTo>
                      <a:pt x="124" y="0"/>
                    </a:lnTo>
                    <a:lnTo>
                      <a:pt x="143" y="7"/>
                    </a:lnTo>
                    <a:lnTo>
                      <a:pt x="172" y="17"/>
                    </a:lnTo>
                    <a:lnTo>
                      <a:pt x="392" y="76"/>
                    </a:lnTo>
                    <a:lnTo>
                      <a:pt x="637" y="125"/>
                    </a:lnTo>
                    <a:lnTo>
                      <a:pt x="795" y="150"/>
                    </a:lnTo>
                    <a:lnTo>
                      <a:pt x="798" y="156"/>
                    </a:lnTo>
                    <a:lnTo>
                      <a:pt x="802" y="163"/>
                    </a:lnTo>
                    <a:lnTo>
                      <a:pt x="830" y="203"/>
                    </a:lnTo>
                    <a:lnTo>
                      <a:pt x="882" y="288"/>
                    </a:lnTo>
                    <a:lnTo>
                      <a:pt x="948" y="425"/>
                    </a:lnTo>
                    <a:lnTo>
                      <a:pt x="1021" y="622"/>
                    </a:lnTo>
                    <a:lnTo>
                      <a:pt x="1076" y="832"/>
                    </a:lnTo>
                    <a:lnTo>
                      <a:pt x="1115" y="1050"/>
                    </a:lnTo>
                    <a:lnTo>
                      <a:pt x="1142" y="1273"/>
                    </a:lnTo>
                    <a:lnTo>
                      <a:pt x="1157" y="1496"/>
                    </a:lnTo>
                    <a:lnTo>
                      <a:pt x="1161" y="1717"/>
                    </a:lnTo>
                    <a:lnTo>
                      <a:pt x="1155" y="2033"/>
                    </a:lnTo>
                    <a:lnTo>
                      <a:pt x="1128" y="2402"/>
                    </a:lnTo>
                    <a:lnTo>
                      <a:pt x="1078" y="2798"/>
                    </a:lnTo>
                    <a:lnTo>
                      <a:pt x="1066" y="2862"/>
                    </a:lnTo>
                    <a:lnTo>
                      <a:pt x="1046" y="2991"/>
                    </a:lnTo>
                    <a:lnTo>
                      <a:pt x="1027" y="3243"/>
                    </a:lnTo>
                    <a:lnTo>
                      <a:pt x="1031" y="3427"/>
                    </a:lnTo>
                    <a:lnTo>
                      <a:pt x="1043" y="3547"/>
                    </a:lnTo>
                    <a:lnTo>
                      <a:pt x="1060" y="3665"/>
                    </a:lnTo>
                    <a:lnTo>
                      <a:pt x="1083" y="3780"/>
                    </a:lnTo>
                    <a:lnTo>
                      <a:pt x="1115" y="3891"/>
                    </a:lnTo>
                    <a:lnTo>
                      <a:pt x="1151" y="4001"/>
                    </a:lnTo>
                    <a:lnTo>
                      <a:pt x="1194" y="4106"/>
                    </a:lnTo>
                    <a:lnTo>
                      <a:pt x="1243" y="4207"/>
                    </a:lnTo>
                    <a:lnTo>
                      <a:pt x="1298" y="4305"/>
                    </a:lnTo>
                    <a:lnTo>
                      <a:pt x="1360" y="4398"/>
                    </a:lnTo>
                    <a:lnTo>
                      <a:pt x="1428" y="4487"/>
                    </a:lnTo>
                    <a:lnTo>
                      <a:pt x="1501" y="4571"/>
                    </a:lnTo>
                    <a:lnTo>
                      <a:pt x="1540" y="4611"/>
                    </a:lnTo>
                    <a:lnTo>
                      <a:pt x="1589" y="4659"/>
                    </a:lnTo>
                    <a:lnTo>
                      <a:pt x="1691" y="4745"/>
                    </a:lnTo>
                    <a:lnTo>
                      <a:pt x="1798" y="4823"/>
                    </a:lnTo>
                    <a:lnTo>
                      <a:pt x="1911" y="4891"/>
                    </a:lnTo>
                    <a:lnTo>
                      <a:pt x="2030" y="4951"/>
                    </a:lnTo>
                    <a:lnTo>
                      <a:pt x="2152" y="5002"/>
                    </a:lnTo>
                    <a:lnTo>
                      <a:pt x="2279" y="5043"/>
                    </a:lnTo>
                    <a:lnTo>
                      <a:pt x="2410" y="5075"/>
                    </a:lnTo>
                    <a:lnTo>
                      <a:pt x="2476" y="5088"/>
                    </a:lnTo>
                    <a:lnTo>
                      <a:pt x="2375" y="5104"/>
                    </a:lnTo>
                    <a:lnTo>
                      <a:pt x="2175" y="5121"/>
                    </a:lnTo>
                    <a:lnTo>
                      <a:pt x="2076" y="5123"/>
                    </a:lnTo>
                    <a:close/>
                  </a:path>
                </a:pathLst>
              </a:custGeom>
              <a:solidFill>
                <a:srgbClr val="F09C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2"/>
              <p:cNvSpPr>
                <a:spLocks/>
              </p:cNvSpPr>
              <p:nvPr/>
            </p:nvSpPr>
            <p:spPr bwMode="auto">
              <a:xfrm>
                <a:off x="7259638" y="4111625"/>
                <a:ext cx="1922463" cy="2006600"/>
              </a:xfrm>
              <a:custGeom>
                <a:avLst/>
                <a:gdLst>
                  <a:gd name="T0" fmla="*/ 2137 w 3633"/>
                  <a:gd name="T1" fmla="*/ 1956 h 3792"/>
                  <a:gd name="T2" fmla="*/ 2310 w 3633"/>
                  <a:gd name="T3" fmla="*/ 1508 h 3792"/>
                  <a:gd name="T4" fmla="*/ 2362 w 3633"/>
                  <a:gd name="T5" fmla="*/ 1061 h 3792"/>
                  <a:gd name="T6" fmla="*/ 2346 w 3633"/>
                  <a:gd name="T7" fmla="*/ 893 h 3792"/>
                  <a:gd name="T8" fmla="*/ 2248 w 3633"/>
                  <a:gd name="T9" fmla="*/ 776 h 3792"/>
                  <a:gd name="T10" fmla="*/ 2144 w 3633"/>
                  <a:gd name="T11" fmla="*/ 763 h 3792"/>
                  <a:gd name="T12" fmla="*/ 2049 w 3633"/>
                  <a:gd name="T13" fmla="*/ 809 h 3792"/>
                  <a:gd name="T14" fmla="*/ 1993 w 3633"/>
                  <a:gd name="T15" fmla="*/ 950 h 3792"/>
                  <a:gd name="T16" fmla="*/ 2003 w 3633"/>
                  <a:gd name="T17" fmla="*/ 1109 h 3792"/>
                  <a:gd name="T18" fmla="*/ 1933 w 3633"/>
                  <a:gd name="T19" fmla="*/ 1519 h 3792"/>
                  <a:gd name="T20" fmla="*/ 1240 w 3633"/>
                  <a:gd name="T21" fmla="*/ 1140 h 3792"/>
                  <a:gd name="T22" fmla="*/ 1336 w 3633"/>
                  <a:gd name="T23" fmla="*/ 917 h 3792"/>
                  <a:gd name="T24" fmla="*/ 1390 w 3633"/>
                  <a:gd name="T25" fmla="*/ 536 h 3792"/>
                  <a:gd name="T26" fmla="*/ 1335 w 3633"/>
                  <a:gd name="T27" fmla="*/ 145 h 3792"/>
                  <a:gd name="T28" fmla="*/ 1302 w 3633"/>
                  <a:gd name="T29" fmla="*/ 73 h 3792"/>
                  <a:gd name="T30" fmla="*/ 1152 w 3633"/>
                  <a:gd name="T31" fmla="*/ 0 h 3792"/>
                  <a:gd name="T32" fmla="*/ 1081 w 3633"/>
                  <a:gd name="T33" fmla="*/ 17 h 3792"/>
                  <a:gd name="T34" fmla="*/ 982 w 3633"/>
                  <a:gd name="T35" fmla="*/ 132 h 3792"/>
                  <a:gd name="T36" fmla="*/ 986 w 3633"/>
                  <a:gd name="T37" fmla="*/ 239 h 3792"/>
                  <a:gd name="T38" fmla="*/ 1028 w 3633"/>
                  <a:gd name="T39" fmla="*/ 487 h 3792"/>
                  <a:gd name="T40" fmla="*/ 991 w 3633"/>
                  <a:gd name="T41" fmla="*/ 814 h 3792"/>
                  <a:gd name="T42" fmla="*/ 291 w 3633"/>
                  <a:gd name="T43" fmla="*/ 193 h 3792"/>
                  <a:gd name="T44" fmla="*/ 142 w 3633"/>
                  <a:gd name="T45" fmla="*/ 155 h 3792"/>
                  <a:gd name="T46" fmla="*/ 50 w 3633"/>
                  <a:gd name="T47" fmla="*/ 206 h 3792"/>
                  <a:gd name="T48" fmla="*/ 0 w 3633"/>
                  <a:gd name="T49" fmla="*/ 299 h 3792"/>
                  <a:gd name="T50" fmla="*/ 37 w 3633"/>
                  <a:gd name="T51" fmla="*/ 448 h 3792"/>
                  <a:gd name="T52" fmla="*/ 1091 w 3633"/>
                  <a:gd name="T53" fmla="*/ 1593 h 3792"/>
                  <a:gd name="T54" fmla="*/ 700 w 3633"/>
                  <a:gd name="T55" fmla="*/ 1614 h 3792"/>
                  <a:gd name="T56" fmla="*/ 412 w 3633"/>
                  <a:gd name="T57" fmla="*/ 1561 h 3792"/>
                  <a:gd name="T58" fmla="*/ 307 w 3633"/>
                  <a:gd name="T59" fmla="*/ 1557 h 3792"/>
                  <a:gd name="T60" fmla="*/ 190 w 3633"/>
                  <a:gd name="T61" fmla="*/ 1656 h 3792"/>
                  <a:gd name="T62" fmla="*/ 173 w 3633"/>
                  <a:gd name="T63" fmla="*/ 1727 h 3792"/>
                  <a:gd name="T64" fmla="*/ 246 w 3633"/>
                  <a:gd name="T65" fmla="*/ 1876 h 3792"/>
                  <a:gd name="T66" fmla="*/ 331 w 3633"/>
                  <a:gd name="T67" fmla="*/ 1914 h 3792"/>
                  <a:gd name="T68" fmla="*/ 822 w 3633"/>
                  <a:gd name="T69" fmla="*/ 1980 h 3792"/>
                  <a:gd name="T70" fmla="*/ 1201 w 3633"/>
                  <a:gd name="T71" fmla="*/ 1937 h 3792"/>
                  <a:gd name="T72" fmla="*/ 2048 w 3633"/>
                  <a:gd name="T73" fmla="*/ 2460 h 3792"/>
                  <a:gd name="T74" fmla="*/ 1732 w 3633"/>
                  <a:gd name="T75" fmla="*/ 2592 h 3792"/>
                  <a:gd name="T76" fmla="*/ 1221 w 3633"/>
                  <a:gd name="T77" fmla="*/ 2696 h 3792"/>
                  <a:gd name="T78" fmla="*/ 733 w 3633"/>
                  <a:gd name="T79" fmla="*/ 2683 h 3792"/>
                  <a:gd name="T80" fmla="*/ 655 w 3633"/>
                  <a:gd name="T81" fmla="*/ 2674 h 3792"/>
                  <a:gd name="T82" fmla="*/ 514 w 3633"/>
                  <a:gd name="T83" fmla="*/ 2763 h 3792"/>
                  <a:gd name="T84" fmla="*/ 491 w 3633"/>
                  <a:gd name="T85" fmla="*/ 2833 h 3792"/>
                  <a:gd name="T86" fmla="*/ 538 w 3633"/>
                  <a:gd name="T87" fmla="*/ 2978 h 3792"/>
                  <a:gd name="T88" fmla="*/ 631 w 3633"/>
                  <a:gd name="T89" fmla="*/ 3030 h 3792"/>
                  <a:gd name="T90" fmla="*/ 947 w 3633"/>
                  <a:gd name="T91" fmla="*/ 3064 h 3792"/>
                  <a:gd name="T92" fmla="*/ 1227 w 3633"/>
                  <a:gd name="T93" fmla="*/ 3059 h 3792"/>
                  <a:gd name="T94" fmla="*/ 1693 w 3633"/>
                  <a:gd name="T95" fmla="*/ 2980 h 3792"/>
                  <a:gd name="T96" fmla="*/ 2222 w 3633"/>
                  <a:gd name="T97" fmla="*/ 2775 h 3792"/>
                  <a:gd name="T98" fmla="*/ 3341 w 3633"/>
                  <a:gd name="T99" fmla="*/ 3751 h 3792"/>
                  <a:gd name="T100" fmla="*/ 3455 w 3633"/>
                  <a:gd name="T101" fmla="*/ 3792 h 3792"/>
                  <a:gd name="T102" fmla="*/ 3569 w 3633"/>
                  <a:gd name="T103" fmla="*/ 3751 h 3792"/>
                  <a:gd name="T104" fmla="*/ 3615 w 3633"/>
                  <a:gd name="T105" fmla="*/ 3695 h 3792"/>
                  <a:gd name="T106" fmla="*/ 3615 w 3633"/>
                  <a:gd name="T107" fmla="*/ 3528 h 3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3" h="3792">
                    <a:moveTo>
                      <a:pt x="3583" y="3484"/>
                    </a:moveTo>
                    <a:lnTo>
                      <a:pt x="2107" y="2009"/>
                    </a:lnTo>
                    <a:lnTo>
                      <a:pt x="2137" y="1956"/>
                    </a:lnTo>
                    <a:lnTo>
                      <a:pt x="2189" y="1852"/>
                    </a:lnTo>
                    <a:lnTo>
                      <a:pt x="2252" y="1699"/>
                    </a:lnTo>
                    <a:lnTo>
                      <a:pt x="2310" y="1508"/>
                    </a:lnTo>
                    <a:lnTo>
                      <a:pt x="2343" y="1333"/>
                    </a:lnTo>
                    <a:lnTo>
                      <a:pt x="2359" y="1184"/>
                    </a:lnTo>
                    <a:lnTo>
                      <a:pt x="2362" y="1061"/>
                    </a:lnTo>
                    <a:lnTo>
                      <a:pt x="2353" y="935"/>
                    </a:lnTo>
                    <a:lnTo>
                      <a:pt x="2350" y="911"/>
                    </a:lnTo>
                    <a:lnTo>
                      <a:pt x="2346" y="893"/>
                    </a:lnTo>
                    <a:lnTo>
                      <a:pt x="2333" y="860"/>
                    </a:lnTo>
                    <a:lnTo>
                      <a:pt x="2304" y="816"/>
                    </a:lnTo>
                    <a:lnTo>
                      <a:pt x="2248" y="776"/>
                    </a:lnTo>
                    <a:lnTo>
                      <a:pt x="2198" y="763"/>
                    </a:lnTo>
                    <a:lnTo>
                      <a:pt x="2162" y="762"/>
                    </a:lnTo>
                    <a:lnTo>
                      <a:pt x="2144" y="763"/>
                    </a:lnTo>
                    <a:lnTo>
                      <a:pt x="2126" y="767"/>
                    </a:lnTo>
                    <a:lnTo>
                      <a:pt x="2092" y="780"/>
                    </a:lnTo>
                    <a:lnTo>
                      <a:pt x="2049" y="809"/>
                    </a:lnTo>
                    <a:lnTo>
                      <a:pt x="2009" y="865"/>
                    </a:lnTo>
                    <a:lnTo>
                      <a:pt x="1994" y="916"/>
                    </a:lnTo>
                    <a:lnTo>
                      <a:pt x="1993" y="950"/>
                    </a:lnTo>
                    <a:lnTo>
                      <a:pt x="1994" y="969"/>
                    </a:lnTo>
                    <a:lnTo>
                      <a:pt x="1997" y="986"/>
                    </a:lnTo>
                    <a:lnTo>
                      <a:pt x="2003" y="1109"/>
                    </a:lnTo>
                    <a:lnTo>
                      <a:pt x="1990" y="1261"/>
                    </a:lnTo>
                    <a:lnTo>
                      <a:pt x="1969" y="1384"/>
                    </a:lnTo>
                    <a:lnTo>
                      <a:pt x="1933" y="1519"/>
                    </a:lnTo>
                    <a:lnTo>
                      <a:pt x="1878" y="1666"/>
                    </a:lnTo>
                    <a:lnTo>
                      <a:pt x="1840" y="1742"/>
                    </a:lnTo>
                    <a:lnTo>
                      <a:pt x="1240" y="1140"/>
                    </a:lnTo>
                    <a:lnTo>
                      <a:pt x="1264" y="1096"/>
                    </a:lnTo>
                    <a:lnTo>
                      <a:pt x="1305" y="1007"/>
                    </a:lnTo>
                    <a:lnTo>
                      <a:pt x="1336" y="917"/>
                    </a:lnTo>
                    <a:lnTo>
                      <a:pt x="1359" y="828"/>
                    </a:lnTo>
                    <a:lnTo>
                      <a:pt x="1381" y="698"/>
                    </a:lnTo>
                    <a:lnTo>
                      <a:pt x="1390" y="536"/>
                    </a:lnTo>
                    <a:lnTo>
                      <a:pt x="1381" y="392"/>
                    </a:lnTo>
                    <a:lnTo>
                      <a:pt x="1364" y="271"/>
                    </a:lnTo>
                    <a:lnTo>
                      <a:pt x="1335" y="145"/>
                    </a:lnTo>
                    <a:lnTo>
                      <a:pt x="1326" y="122"/>
                    </a:lnTo>
                    <a:lnTo>
                      <a:pt x="1319" y="105"/>
                    </a:lnTo>
                    <a:lnTo>
                      <a:pt x="1302" y="73"/>
                    </a:lnTo>
                    <a:lnTo>
                      <a:pt x="1266" y="36"/>
                    </a:lnTo>
                    <a:lnTo>
                      <a:pt x="1204" y="6"/>
                    </a:lnTo>
                    <a:lnTo>
                      <a:pt x="1152" y="0"/>
                    </a:lnTo>
                    <a:lnTo>
                      <a:pt x="1116" y="6"/>
                    </a:lnTo>
                    <a:lnTo>
                      <a:pt x="1099" y="10"/>
                    </a:lnTo>
                    <a:lnTo>
                      <a:pt x="1081" y="17"/>
                    </a:lnTo>
                    <a:lnTo>
                      <a:pt x="1050" y="34"/>
                    </a:lnTo>
                    <a:lnTo>
                      <a:pt x="1012" y="72"/>
                    </a:lnTo>
                    <a:lnTo>
                      <a:pt x="982" y="132"/>
                    </a:lnTo>
                    <a:lnTo>
                      <a:pt x="976" y="186"/>
                    </a:lnTo>
                    <a:lnTo>
                      <a:pt x="981" y="220"/>
                    </a:lnTo>
                    <a:lnTo>
                      <a:pt x="986" y="239"/>
                    </a:lnTo>
                    <a:lnTo>
                      <a:pt x="989" y="249"/>
                    </a:lnTo>
                    <a:lnTo>
                      <a:pt x="1014" y="356"/>
                    </a:lnTo>
                    <a:lnTo>
                      <a:pt x="1028" y="487"/>
                    </a:lnTo>
                    <a:lnTo>
                      <a:pt x="1028" y="589"/>
                    </a:lnTo>
                    <a:lnTo>
                      <a:pt x="1017" y="698"/>
                    </a:lnTo>
                    <a:lnTo>
                      <a:pt x="991" y="814"/>
                    </a:lnTo>
                    <a:lnTo>
                      <a:pt x="970" y="871"/>
                    </a:lnTo>
                    <a:lnTo>
                      <a:pt x="304" y="206"/>
                    </a:lnTo>
                    <a:lnTo>
                      <a:pt x="291" y="193"/>
                    </a:lnTo>
                    <a:lnTo>
                      <a:pt x="260" y="174"/>
                    </a:lnTo>
                    <a:lnTo>
                      <a:pt x="211" y="155"/>
                    </a:lnTo>
                    <a:lnTo>
                      <a:pt x="142" y="155"/>
                    </a:lnTo>
                    <a:lnTo>
                      <a:pt x="93" y="174"/>
                    </a:lnTo>
                    <a:lnTo>
                      <a:pt x="63" y="193"/>
                    </a:lnTo>
                    <a:lnTo>
                      <a:pt x="50" y="206"/>
                    </a:lnTo>
                    <a:lnTo>
                      <a:pt x="37" y="220"/>
                    </a:lnTo>
                    <a:lnTo>
                      <a:pt x="17" y="249"/>
                    </a:lnTo>
                    <a:lnTo>
                      <a:pt x="0" y="299"/>
                    </a:lnTo>
                    <a:lnTo>
                      <a:pt x="0" y="369"/>
                    </a:lnTo>
                    <a:lnTo>
                      <a:pt x="17" y="418"/>
                    </a:lnTo>
                    <a:lnTo>
                      <a:pt x="37" y="448"/>
                    </a:lnTo>
                    <a:lnTo>
                      <a:pt x="50" y="461"/>
                    </a:lnTo>
                    <a:lnTo>
                      <a:pt x="1163" y="1574"/>
                    </a:lnTo>
                    <a:lnTo>
                      <a:pt x="1091" y="1593"/>
                    </a:lnTo>
                    <a:lnTo>
                      <a:pt x="952" y="1614"/>
                    </a:lnTo>
                    <a:lnTo>
                      <a:pt x="821" y="1620"/>
                    </a:lnTo>
                    <a:lnTo>
                      <a:pt x="700" y="1614"/>
                    </a:lnTo>
                    <a:lnTo>
                      <a:pt x="549" y="1594"/>
                    </a:lnTo>
                    <a:lnTo>
                      <a:pt x="425" y="1565"/>
                    </a:lnTo>
                    <a:lnTo>
                      <a:pt x="412" y="1561"/>
                    </a:lnTo>
                    <a:lnTo>
                      <a:pt x="393" y="1555"/>
                    </a:lnTo>
                    <a:lnTo>
                      <a:pt x="358" y="1551"/>
                    </a:lnTo>
                    <a:lnTo>
                      <a:pt x="307" y="1557"/>
                    </a:lnTo>
                    <a:lnTo>
                      <a:pt x="245" y="1587"/>
                    </a:lnTo>
                    <a:lnTo>
                      <a:pt x="207" y="1624"/>
                    </a:lnTo>
                    <a:lnTo>
                      <a:pt x="190" y="1656"/>
                    </a:lnTo>
                    <a:lnTo>
                      <a:pt x="183" y="1673"/>
                    </a:lnTo>
                    <a:lnTo>
                      <a:pt x="177" y="1691"/>
                    </a:lnTo>
                    <a:lnTo>
                      <a:pt x="173" y="1727"/>
                    </a:lnTo>
                    <a:lnTo>
                      <a:pt x="178" y="1778"/>
                    </a:lnTo>
                    <a:lnTo>
                      <a:pt x="209" y="1840"/>
                    </a:lnTo>
                    <a:lnTo>
                      <a:pt x="246" y="1876"/>
                    </a:lnTo>
                    <a:lnTo>
                      <a:pt x="278" y="1895"/>
                    </a:lnTo>
                    <a:lnTo>
                      <a:pt x="295" y="1902"/>
                    </a:lnTo>
                    <a:lnTo>
                      <a:pt x="331" y="1914"/>
                    </a:lnTo>
                    <a:lnTo>
                      <a:pt x="528" y="1957"/>
                    </a:lnTo>
                    <a:lnTo>
                      <a:pt x="714" y="1977"/>
                    </a:lnTo>
                    <a:lnTo>
                      <a:pt x="822" y="1980"/>
                    </a:lnTo>
                    <a:lnTo>
                      <a:pt x="893" y="1979"/>
                    </a:lnTo>
                    <a:lnTo>
                      <a:pt x="1044" y="1966"/>
                    </a:lnTo>
                    <a:lnTo>
                      <a:pt x="1201" y="1937"/>
                    </a:lnTo>
                    <a:lnTo>
                      <a:pt x="1362" y="1888"/>
                    </a:lnTo>
                    <a:lnTo>
                      <a:pt x="1444" y="1855"/>
                    </a:lnTo>
                    <a:lnTo>
                      <a:pt x="2048" y="2460"/>
                    </a:lnTo>
                    <a:lnTo>
                      <a:pt x="1984" y="2491"/>
                    </a:lnTo>
                    <a:lnTo>
                      <a:pt x="1856" y="2546"/>
                    </a:lnTo>
                    <a:lnTo>
                      <a:pt x="1732" y="2592"/>
                    </a:lnTo>
                    <a:lnTo>
                      <a:pt x="1610" y="2628"/>
                    </a:lnTo>
                    <a:lnTo>
                      <a:pt x="1434" y="2667"/>
                    </a:lnTo>
                    <a:lnTo>
                      <a:pt x="1221" y="2696"/>
                    </a:lnTo>
                    <a:lnTo>
                      <a:pt x="1035" y="2704"/>
                    </a:lnTo>
                    <a:lnTo>
                      <a:pt x="884" y="2699"/>
                    </a:lnTo>
                    <a:lnTo>
                      <a:pt x="733" y="2683"/>
                    </a:lnTo>
                    <a:lnTo>
                      <a:pt x="708" y="2677"/>
                    </a:lnTo>
                    <a:lnTo>
                      <a:pt x="691" y="2674"/>
                    </a:lnTo>
                    <a:lnTo>
                      <a:pt x="655" y="2674"/>
                    </a:lnTo>
                    <a:lnTo>
                      <a:pt x="603" y="2684"/>
                    </a:lnTo>
                    <a:lnTo>
                      <a:pt x="546" y="2722"/>
                    </a:lnTo>
                    <a:lnTo>
                      <a:pt x="514" y="2763"/>
                    </a:lnTo>
                    <a:lnTo>
                      <a:pt x="498" y="2797"/>
                    </a:lnTo>
                    <a:lnTo>
                      <a:pt x="494" y="2814"/>
                    </a:lnTo>
                    <a:lnTo>
                      <a:pt x="491" y="2833"/>
                    </a:lnTo>
                    <a:lnTo>
                      <a:pt x="489" y="2869"/>
                    </a:lnTo>
                    <a:lnTo>
                      <a:pt x="501" y="2919"/>
                    </a:lnTo>
                    <a:lnTo>
                      <a:pt x="538" y="2978"/>
                    </a:lnTo>
                    <a:lnTo>
                      <a:pt x="580" y="3010"/>
                    </a:lnTo>
                    <a:lnTo>
                      <a:pt x="612" y="3024"/>
                    </a:lnTo>
                    <a:lnTo>
                      <a:pt x="631" y="3030"/>
                    </a:lnTo>
                    <a:lnTo>
                      <a:pt x="659" y="3036"/>
                    </a:lnTo>
                    <a:lnTo>
                      <a:pt x="805" y="3054"/>
                    </a:lnTo>
                    <a:lnTo>
                      <a:pt x="947" y="3064"/>
                    </a:lnTo>
                    <a:lnTo>
                      <a:pt x="1032" y="3066"/>
                    </a:lnTo>
                    <a:lnTo>
                      <a:pt x="1093" y="3064"/>
                    </a:lnTo>
                    <a:lnTo>
                      <a:pt x="1227" y="3059"/>
                    </a:lnTo>
                    <a:lnTo>
                      <a:pt x="1372" y="3043"/>
                    </a:lnTo>
                    <a:lnTo>
                      <a:pt x="1529" y="3017"/>
                    </a:lnTo>
                    <a:lnTo>
                      <a:pt x="1693" y="2980"/>
                    </a:lnTo>
                    <a:lnTo>
                      <a:pt x="1865" y="2928"/>
                    </a:lnTo>
                    <a:lnTo>
                      <a:pt x="2042" y="2861"/>
                    </a:lnTo>
                    <a:lnTo>
                      <a:pt x="2222" y="2775"/>
                    </a:lnTo>
                    <a:lnTo>
                      <a:pt x="2314" y="2725"/>
                    </a:lnTo>
                    <a:lnTo>
                      <a:pt x="3328" y="3738"/>
                    </a:lnTo>
                    <a:lnTo>
                      <a:pt x="3341" y="3751"/>
                    </a:lnTo>
                    <a:lnTo>
                      <a:pt x="3371" y="3772"/>
                    </a:lnTo>
                    <a:lnTo>
                      <a:pt x="3420" y="3789"/>
                    </a:lnTo>
                    <a:lnTo>
                      <a:pt x="3455" y="3792"/>
                    </a:lnTo>
                    <a:lnTo>
                      <a:pt x="3489" y="3789"/>
                    </a:lnTo>
                    <a:lnTo>
                      <a:pt x="3538" y="3772"/>
                    </a:lnTo>
                    <a:lnTo>
                      <a:pt x="3569" y="3751"/>
                    </a:lnTo>
                    <a:lnTo>
                      <a:pt x="3583" y="3738"/>
                    </a:lnTo>
                    <a:lnTo>
                      <a:pt x="3595" y="3725"/>
                    </a:lnTo>
                    <a:lnTo>
                      <a:pt x="3615" y="3695"/>
                    </a:lnTo>
                    <a:lnTo>
                      <a:pt x="3633" y="3646"/>
                    </a:lnTo>
                    <a:lnTo>
                      <a:pt x="3633" y="3577"/>
                    </a:lnTo>
                    <a:lnTo>
                      <a:pt x="3615" y="3528"/>
                    </a:lnTo>
                    <a:lnTo>
                      <a:pt x="3595" y="3498"/>
                    </a:lnTo>
                    <a:lnTo>
                      <a:pt x="3583" y="3484"/>
                    </a:lnTo>
                    <a:close/>
                  </a:path>
                </a:pathLst>
              </a:custGeom>
              <a:solidFill>
                <a:srgbClr val="F25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638800" y="4971829"/>
              <a:ext cx="1427550" cy="568196"/>
              <a:chOff x="4982334" y="4578751"/>
              <a:chExt cx="2445966" cy="973547"/>
            </a:xfrm>
          </p:grpSpPr>
          <p:grpSp>
            <p:nvGrpSpPr>
              <p:cNvPr id="62" name="그룹 61"/>
              <p:cNvGrpSpPr/>
              <p:nvPr/>
            </p:nvGrpSpPr>
            <p:grpSpPr>
              <a:xfrm rot="2700000">
                <a:off x="4980387" y="4580698"/>
                <a:ext cx="789264" cy="785370"/>
                <a:chOff x="8909794" y="1241000"/>
                <a:chExt cx="1930400" cy="1920875"/>
              </a:xfrm>
            </p:grpSpPr>
            <p:sp>
              <p:nvSpPr>
                <p:cNvPr id="44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 rot="3600000">
                <a:off x="5632304" y="4773717"/>
                <a:ext cx="641377" cy="638213"/>
                <a:chOff x="8909794" y="1241000"/>
                <a:chExt cx="1930400" cy="1920875"/>
              </a:xfrm>
            </p:grpSpPr>
            <p:sp>
              <p:nvSpPr>
                <p:cNvPr id="6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4500000">
                <a:off x="6217729" y="4993954"/>
                <a:ext cx="480042" cy="477674"/>
                <a:chOff x="8909794" y="1241000"/>
                <a:chExt cx="1930400" cy="1920875"/>
              </a:xfrm>
            </p:grpSpPr>
            <p:sp>
              <p:nvSpPr>
                <p:cNvPr id="7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 rot="5400000">
                <a:off x="6725708" y="5144160"/>
                <a:ext cx="366626" cy="364817"/>
                <a:chOff x="8909794" y="1241000"/>
                <a:chExt cx="1930400" cy="1920875"/>
              </a:xfrm>
            </p:grpSpPr>
            <p:sp>
              <p:nvSpPr>
                <p:cNvPr id="77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 rot="6300000">
                <a:off x="7173141" y="5297139"/>
                <a:ext cx="255790" cy="254528"/>
                <a:chOff x="8909794" y="1241000"/>
                <a:chExt cx="1930400" cy="1920875"/>
              </a:xfrm>
            </p:grpSpPr>
            <p:sp>
              <p:nvSpPr>
                <p:cNvPr id="82" name="Freeform 5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776413" cy="1765300"/>
                </a:xfrm>
                <a:custGeom>
                  <a:avLst/>
                  <a:gdLst>
                    <a:gd name="T0" fmla="*/ 2722 w 3357"/>
                    <a:gd name="T1" fmla="*/ 772 h 3337"/>
                    <a:gd name="T2" fmla="*/ 2964 w 3357"/>
                    <a:gd name="T3" fmla="*/ 1070 h 3337"/>
                    <a:gd name="T4" fmla="*/ 3150 w 3357"/>
                    <a:gd name="T5" fmla="*/ 1386 h 3337"/>
                    <a:gd name="T6" fmla="*/ 3278 w 3357"/>
                    <a:gd name="T7" fmla="*/ 1705 h 3337"/>
                    <a:gd name="T8" fmla="*/ 3346 w 3357"/>
                    <a:gd name="T9" fmla="*/ 2023 h 3337"/>
                    <a:gd name="T10" fmla="*/ 3353 w 3357"/>
                    <a:gd name="T11" fmla="*/ 2329 h 3337"/>
                    <a:gd name="T12" fmla="*/ 3298 w 3357"/>
                    <a:gd name="T13" fmla="*/ 2612 h 3337"/>
                    <a:gd name="T14" fmla="*/ 3179 w 3357"/>
                    <a:gd name="T15" fmla="*/ 2865 h 3337"/>
                    <a:gd name="T16" fmla="*/ 3046 w 3357"/>
                    <a:gd name="T17" fmla="*/ 3027 h 3337"/>
                    <a:gd name="T18" fmla="*/ 2882 w 3357"/>
                    <a:gd name="T19" fmla="*/ 3160 h 3337"/>
                    <a:gd name="T20" fmla="*/ 2629 w 3357"/>
                    <a:gd name="T21" fmla="*/ 3278 h 3337"/>
                    <a:gd name="T22" fmla="*/ 2343 w 3357"/>
                    <a:gd name="T23" fmla="*/ 3334 h 3337"/>
                    <a:gd name="T24" fmla="*/ 2037 w 3357"/>
                    <a:gd name="T25" fmla="*/ 3325 h 3337"/>
                    <a:gd name="T26" fmla="*/ 1717 w 3357"/>
                    <a:gd name="T27" fmla="*/ 3258 h 3337"/>
                    <a:gd name="T28" fmla="*/ 1393 w 3357"/>
                    <a:gd name="T29" fmla="*/ 3131 h 3337"/>
                    <a:gd name="T30" fmla="*/ 1078 w 3357"/>
                    <a:gd name="T31" fmla="*/ 2947 h 3337"/>
                    <a:gd name="T32" fmla="*/ 777 w 3357"/>
                    <a:gd name="T33" fmla="*/ 2706 h 3337"/>
                    <a:gd name="T34" fmla="*/ 635 w 3357"/>
                    <a:gd name="T35" fmla="*/ 2566 h 3337"/>
                    <a:gd name="T36" fmla="*/ 393 w 3357"/>
                    <a:gd name="T37" fmla="*/ 2267 h 3337"/>
                    <a:gd name="T38" fmla="*/ 208 w 3357"/>
                    <a:gd name="T39" fmla="*/ 1953 h 3337"/>
                    <a:gd name="T40" fmla="*/ 79 w 3357"/>
                    <a:gd name="T41" fmla="*/ 1632 h 3337"/>
                    <a:gd name="T42" fmla="*/ 12 w 3357"/>
                    <a:gd name="T43" fmla="*/ 1314 h 3337"/>
                    <a:gd name="T44" fmla="*/ 5 w 3357"/>
                    <a:gd name="T45" fmla="*/ 1008 h 3337"/>
                    <a:gd name="T46" fmla="*/ 59 w 3357"/>
                    <a:gd name="T47" fmla="*/ 724 h 3337"/>
                    <a:gd name="T48" fmla="*/ 179 w 3357"/>
                    <a:gd name="T49" fmla="*/ 472 h 3337"/>
                    <a:gd name="T50" fmla="*/ 313 w 3357"/>
                    <a:gd name="T51" fmla="*/ 310 h 3337"/>
                    <a:gd name="T52" fmla="*/ 476 w 3357"/>
                    <a:gd name="T53" fmla="*/ 177 h 3337"/>
                    <a:gd name="T54" fmla="*/ 729 w 3357"/>
                    <a:gd name="T55" fmla="*/ 59 h 3337"/>
                    <a:gd name="T56" fmla="*/ 1016 w 3357"/>
                    <a:gd name="T57" fmla="*/ 4 h 3337"/>
                    <a:gd name="T58" fmla="*/ 1322 w 3357"/>
                    <a:gd name="T59" fmla="*/ 12 h 3337"/>
                    <a:gd name="T60" fmla="*/ 1642 w 3357"/>
                    <a:gd name="T61" fmla="*/ 79 h 3337"/>
                    <a:gd name="T62" fmla="*/ 1965 w 3357"/>
                    <a:gd name="T63" fmla="*/ 206 h 3337"/>
                    <a:gd name="T64" fmla="*/ 2282 w 3357"/>
                    <a:gd name="T65" fmla="*/ 390 h 3337"/>
                    <a:gd name="T66" fmla="*/ 2581 w 3357"/>
                    <a:gd name="T67" fmla="*/ 631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357" h="333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6"/>
                <p:cNvSpPr>
                  <a:spLocks/>
                </p:cNvSpPr>
                <p:nvPr/>
              </p:nvSpPr>
              <p:spPr bwMode="auto">
                <a:xfrm>
                  <a:off x="8909794" y="1255288"/>
                  <a:ext cx="454025" cy="1425575"/>
                </a:xfrm>
                <a:custGeom>
                  <a:avLst/>
                  <a:gdLst>
                    <a:gd name="T0" fmla="*/ 792 w 859"/>
                    <a:gd name="T1" fmla="*/ 2694 h 2694"/>
                    <a:gd name="T2" fmla="*/ 748 w 859"/>
                    <a:gd name="T3" fmla="*/ 2653 h 2694"/>
                    <a:gd name="T4" fmla="*/ 705 w 859"/>
                    <a:gd name="T5" fmla="*/ 2611 h 2694"/>
                    <a:gd name="T6" fmla="*/ 635 w 859"/>
                    <a:gd name="T7" fmla="*/ 2540 h 2694"/>
                    <a:gd name="T8" fmla="*/ 507 w 859"/>
                    <a:gd name="T9" fmla="*/ 2394 h 2694"/>
                    <a:gd name="T10" fmla="*/ 393 w 859"/>
                    <a:gd name="T11" fmla="*/ 2241 h 2694"/>
                    <a:gd name="T12" fmla="*/ 294 w 859"/>
                    <a:gd name="T13" fmla="*/ 2085 h 2694"/>
                    <a:gd name="T14" fmla="*/ 208 w 859"/>
                    <a:gd name="T15" fmla="*/ 1927 h 2694"/>
                    <a:gd name="T16" fmla="*/ 137 w 859"/>
                    <a:gd name="T17" fmla="*/ 1766 h 2694"/>
                    <a:gd name="T18" fmla="*/ 79 w 859"/>
                    <a:gd name="T19" fmla="*/ 1606 h 2694"/>
                    <a:gd name="T20" fmla="*/ 38 w 859"/>
                    <a:gd name="T21" fmla="*/ 1446 h 2694"/>
                    <a:gd name="T22" fmla="*/ 12 w 859"/>
                    <a:gd name="T23" fmla="*/ 1288 h 2694"/>
                    <a:gd name="T24" fmla="*/ 0 w 859"/>
                    <a:gd name="T25" fmla="*/ 1133 h 2694"/>
                    <a:gd name="T26" fmla="*/ 5 w 859"/>
                    <a:gd name="T27" fmla="*/ 982 h 2694"/>
                    <a:gd name="T28" fmla="*/ 25 w 859"/>
                    <a:gd name="T29" fmla="*/ 837 h 2694"/>
                    <a:gd name="T30" fmla="*/ 59 w 859"/>
                    <a:gd name="T31" fmla="*/ 698 h 2694"/>
                    <a:gd name="T32" fmla="*/ 111 w 859"/>
                    <a:gd name="T33" fmla="*/ 569 h 2694"/>
                    <a:gd name="T34" fmla="*/ 179 w 859"/>
                    <a:gd name="T35" fmla="*/ 446 h 2694"/>
                    <a:gd name="T36" fmla="*/ 264 w 859"/>
                    <a:gd name="T37" fmla="*/ 336 h 2694"/>
                    <a:gd name="T38" fmla="*/ 313 w 859"/>
                    <a:gd name="T39" fmla="*/ 284 h 2694"/>
                    <a:gd name="T40" fmla="*/ 369 w 859"/>
                    <a:gd name="T41" fmla="*/ 230 h 2694"/>
                    <a:gd name="T42" fmla="*/ 494 w 859"/>
                    <a:gd name="T43" fmla="*/ 140 h 2694"/>
                    <a:gd name="T44" fmla="*/ 632 w 859"/>
                    <a:gd name="T45" fmla="*/ 69 h 2694"/>
                    <a:gd name="T46" fmla="*/ 781 w 859"/>
                    <a:gd name="T47" fmla="*/ 17 h 2694"/>
                    <a:gd name="T48" fmla="*/ 859 w 859"/>
                    <a:gd name="T49" fmla="*/ 0 h 2694"/>
                    <a:gd name="T50" fmla="*/ 781 w 859"/>
                    <a:gd name="T51" fmla="*/ 17 h 2694"/>
                    <a:gd name="T52" fmla="*/ 632 w 859"/>
                    <a:gd name="T53" fmla="*/ 69 h 2694"/>
                    <a:gd name="T54" fmla="*/ 494 w 859"/>
                    <a:gd name="T55" fmla="*/ 140 h 2694"/>
                    <a:gd name="T56" fmla="*/ 369 w 859"/>
                    <a:gd name="T57" fmla="*/ 230 h 2694"/>
                    <a:gd name="T58" fmla="*/ 313 w 859"/>
                    <a:gd name="T59" fmla="*/ 284 h 2694"/>
                    <a:gd name="T60" fmla="*/ 264 w 859"/>
                    <a:gd name="T61" fmla="*/ 336 h 2694"/>
                    <a:gd name="T62" fmla="*/ 179 w 859"/>
                    <a:gd name="T63" fmla="*/ 446 h 2694"/>
                    <a:gd name="T64" fmla="*/ 111 w 859"/>
                    <a:gd name="T65" fmla="*/ 569 h 2694"/>
                    <a:gd name="T66" fmla="*/ 59 w 859"/>
                    <a:gd name="T67" fmla="*/ 698 h 2694"/>
                    <a:gd name="T68" fmla="*/ 25 w 859"/>
                    <a:gd name="T69" fmla="*/ 837 h 2694"/>
                    <a:gd name="T70" fmla="*/ 5 w 859"/>
                    <a:gd name="T71" fmla="*/ 982 h 2694"/>
                    <a:gd name="T72" fmla="*/ 0 w 859"/>
                    <a:gd name="T73" fmla="*/ 1133 h 2694"/>
                    <a:gd name="T74" fmla="*/ 12 w 859"/>
                    <a:gd name="T75" fmla="*/ 1288 h 2694"/>
                    <a:gd name="T76" fmla="*/ 38 w 859"/>
                    <a:gd name="T77" fmla="*/ 1446 h 2694"/>
                    <a:gd name="T78" fmla="*/ 79 w 859"/>
                    <a:gd name="T79" fmla="*/ 1606 h 2694"/>
                    <a:gd name="T80" fmla="*/ 137 w 859"/>
                    <a:gd name="T81" fmla="*/ 1766 h 2694"/>
                    <a:gd name="T82" fmla="*/ 208 w 859"/>
                    <a:gd name="T83" fmla="*/ 1927 h 2694"/>
                    <a:gd name="T84" fmla="*/ 294 w 859"/>
                    <a:gd name="T85" fmla="*/ 2085 h 2694"/>
                    <a:gd name="T86" fmla="*/ 393 w 859"/>
                    <a:gd name="T87" fmla="*/ 2241 h 2694"/>
                    <a:gd name="T88" fmla="*/ 507 w 859"/>
                    <a:gd name="T89" fmla="*/ 2394 h 2694"/>
                    <a:gd name="T90" fmla="*/ 635 w 859"/>
                    <a:gd name="T91" fmla="*/ 2540 h 2694"/>
                    <a:gd name="T92" fmla="*/ 705 w 859"/>
                    <a:gd name="T93" fmla="*/ 2611 h 2694"/>
                    <a:gd name="T94" fmla="*/ 748 w 859"/>
                    <a:gd name="T95" fmla="*/ 2653 h 2694"/>
                    <a:gd name="T96" fmla="*/ 792 w 859"/>
                    <a:gd name="T97" fmla="*/ 2694 h 2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59" h="2694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7"/>
                <p:cNvSpPr>
                  <a:spLocks/>
                </p:cNvSpPr>
                <p:nvPr/>
              </p:nvSpPr>
              <p:spPr bwMode="auto">
                <a:xfrm>
                  <a:off x="8909794" y="1241000"/>
                  <a:ext cx="1312863" cy="1765300"/>
                </a:xfrm>
                <a:custGeom>
                  <a:avLst/>
                  <a:gdLst>
                    <a:gd name="T0" fmla="*/ 2140 w 2482"/>
                    <a:gd name="T1" fmla="*/ 3335 h 3337"/>
                    <a:gd name="T2" fmla="*/ 1779 w 2482"/>
                    <a:gd name="T3" fmla="*/ 3276 h 3337"/>
                    <a:gd name="T4" fmla="*/ 1410 w 2482"/>
                    <a:gd name="T5" fmla="*/ 3140 h 3337"/>
                    <a:gd name="T6" fmla="*/ 1049 w 2482"/>
                    <a:gd name="T7" fmla="*/ 2928 h 3337"/>
                    <a:gd name="T8" fmla="*/ 792 w 2482"/>
                    <a:gd name="T9" fmla="*/ 2720 h 3337"/>
                    <a:gd name="T10" fmla="*/ 705 w 2482"/>
                    <a:gd name="T11" fmla="*/ 2637 h 3337"/>
                    <a:gd name="T12" fmla="*/ 507 w 2482"/>
                    <a:gd name="T13" fmla="*/ 2420 h 3337"/>
                    <a:gd name="T14" fmla="*/ 294 w 2482"/>
                    <a:gd name="T15" fmla="*/ 2111 h 3337"/>
                    <a:gd name="T16" fmla="*/ 137 w 2482"/>
                    <a:gd name="T17" fmla="*/ 1792 h 3337"/>
                    <a:gd name="T18" fmla="*/ 38 w 2482"/>
                    <a:gd name="T19" fmla="*/ 1472 h 3337"/>
                    <a:gd name="T20" fmla="*/ 0 w 2482"/>
                    <a:gd name="T21" fmla="*/ 1159 h 3337"/>
                    <a:gd name="T22" fmla="*/ 25 w 2482"/>
                    <a:gd name="T23" fmla="*/ 863 h 3337"/>
                    <a:gd name="T24" fmla="*/ 111 w 2482"/>
                    <a:gd name="T25" fmla="*/ 595 h 3337"/>
                    <a:gd name="T26" fmla="*/ 264 w 2482"/>
                    <a:gd name="T27" fmla="*/ 362 h 3337"/>
                    <a:gd name="T28" fmla="*/ 369 w 2482"/>
                    <a:gd name="T29" fmla="*/ 256 h 3337"/>
                    <a:gd name="T30" fmla="*/ 632 w 2482"/>
                    <a:gd name="T31" fmla="*/ 95 h 3337"/>
                    <a:gd name="T32" fmla="*/ 859 w 2482"/>
                    <a:gd name="T33" fmla="*/ 26 h 3337"/>
                    <a:gd name="T34" fmla="*/ 1060 w 2482"/>
                    <a:gd name="T35" fmla="*/ 2 h 3337"/>
                    <a:gd name="T36" fmla="*/ 1196 w 2482"/>
                    <a:gd name="T37" fmla="*/ 2 h 3337"/>
                    <a:gd name="T38" fmla="*/ 1399 w 2482"/>
                    <a:gd name="T39" fmla="*/ 23 h 3337"/>
                    <a:gd name="T40" fmla="*/ 1164 w 2482"/>
                    <a:gd name="T41" fmla="*/ 91 h 3337"/>
                    <a:gd name="T42" fmla="*/ 892 w 2482"/>
                    <a:gd name="T43" fmla="*/ 255 h 3337"/>
                    <a:gd name="T44" fmla="*/ 785 w 2482"/>
                    <a:gd name="T45" fmla="*/ 362 h 3337"/>
                    <a:gd name="T46" fmla="*/ 632 w 2482"/>
                    <a:gd name="T47" fmla="*/ 595 h 3337"/>
                    <a:gd name="T48" fmla="*/ 546 w 2482"/>
                    <a:gd name="T49" fmla="*/ 863 h 3337"/>
                    <a:gd name="T50" fmla="*/ 522 w 2482"/>
                    <a:gd name="T51" fmla="*/ 1159 h 3337"/>
                    <a:gd name="T52" fmla="*/ 560 w 2482"/>
                    <a:gd name="T53" fmla="*/ 1472 h 3337"/>
                    <a:gd name="T54" fmla="*/ 658 w 2482"/>
                    <a:gd name="T55" fmla="*/ 1792 h 3337"/>
                    <a:gd name="T56" fmla="*/ 815 w 2482"/>
                    <a:gd name="T57" fmla="*/ 2111 h 3337"/>
                    <a:gd name="T58" fmla="*/ 1029 w 2482"/>
                    <a:gd name="T59" fmla="*/ 2420 h 3337"/>
                    <a:gd name="T60" fmla="*/ 1227 w 2482"/>
                    <a:gd name="T61" fmla="*/ 2637 h 3337"/>
                    <a:gd name="T62" fmla="*/ 1446 w 2482"/>
                    <a:gd name="T63" fmla="*/ 2833 h 3337"/>
                    <a:gd name="T64" fmla="*/ 1757 w 2482"/>
                    <a:gd name="T65" fmla="*/ 3046 h 3337"/>
                    <a:gd name="T66" fmla="*/ 2078 w 2482"/>
                    <a:gd name="T67" fmla="*/ 3203 h 3337"/>
                    <a:gd name="T68" fmla="*/ 2401 w 2482"/>
                    <a:gd name="T69" fmla="*/ 3299 h 3337"/>
                    <a:gd name="T70" fmla="*/ 2420 w 2482"/>
                    <a:gd name="T71" fmla="*/ 3325 h 3337"/>
                    <a:gd name="T72" fmla="*/ 2228 w 2482"/>
                    <a:gd name="T73" fmla="*/ 3337 h 3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482" h="3337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8"/>
                <p:cNvSpPr>
                  <a:spLocks/>
                </p:cNvSpPr>
                <p:nvPr/>
              </p:nvSpPr>
              <p:spPr bwMode="auto">
                <a:xfrm>
                  <a:off x="9222531" y="1552150"/>
                  <a:ext cx="1617663" cy="1609725"/>
                </a:xfrm>
                <a:custGeom>
                  <a:avLst/>
                  <a:gdLst>
                    <a:gd name="T0" fmla="*/ 2124 w 3058"/>
                    <a:gd name="T1" fmla="*/ 1857 h 3043"/>
                    <a:gd name="T2" fmla="*/ 2124 w 3058"/>
                    <a:gd name="T3" fmla="*/ 763 h 3043"/>
                    <a:gd name="T4" fmla="*/ 2094 w 3058"/>
                    <a:gd name="T5" fmla="*/ 681 h 3043"/>
                    <a:gd name="T6" fmla="*/ 1998 w 3058"/>
                    <a:gd name="T7" fmla="*/ 609 h 3043"/>
                    <a:gd name="T8" fmla="*/ 1944 w 3058"/>
                    <a:gd name="T9" fmla="*/ 602 h 3043"/>
                    <a:gd name="T10" fmla="*/ 1891 w 3058"/>
                    <a:gd name="T11" fmla="*/ 609 h 3043"/>
                    <a:gd name="T12" fmla="*/ 1795 w 3058"/>
                    <a:gd name="T13" fmla="*/ 681 h 3043"/>
                    <a:gd name="T14" fmla="*/ 1764 w 3058"/>
                    <a:gd name="T15" fmla="*/ 763 h 3043"/>
                    <a:gd name="T16" fmla="*/ 1764 w 3058"/>
                    <a:gd name="T17" fmla="*/ 1500 h 3043"/>
                    <a:gd name="T18" fmla="*/ 1079 w 3058"/>
                    <a:gd name="T19" fmla="*/ 259 h 3043"/>
                    <a:gd name="T20" fmla="*/ 1072 w 3058"/>
                    <a:gd name="T21" fmla="*/ 206 h 3043"/>
                    <a:gd name="T22" fmla="*/ 1000 w 3058"/>
                    <a:gd name="T23" fmla="*/ 109 h 3043"/>
                    <a:gd name="T24" fmla="*/ 918 w 3058"/>
                    <a:gd name="T25" fmla="*/ 79 h 3043"/>
                    <a:gd name="T26" fmla="*/ 880 w 3058"/>
                    <a:gd name="T27" fmla="*/ 79 h 3043"/>
                    <a:gd name="T28" fmla="*/ 798 w 3058"/>
                    <a:gd name="T29" fmla="*/ 109 h 3043"/>
                    <a:gd name="T30" fmla="*/ 726 w 3058"/>
                    <a:gd name="T31" fmla="*/ 206 h 3043"/>
                    <a:gd name="T32" fmla="*/ 719 w 3058"/>
                    <a:gd name="T33" fmla="*/ 259 h 3043"/>
                    <a:gd name="T34" fmla="*/ 305 w 3058"/>
                    <a:gd name="T35" fmla="*/ 50 h 3043"/>
                    <a:gd name="T36" fmla="*/ 262 w 3058"/>
                    <a:gd name="T37" fmla="*/ 17 h 3043"/>
                    <a:gd name="T38" fmla="*/ 143 w 3058"/>
                    <a:gd name="T39" fmla="*/ 0 h 3043"/>
                    <a:gd name="T40" fmla="*/ 65 w 3058"/>
                    <a:gd name="T41" fmla="*/ 39 h 3043"/>
                    <a:gd name="T42" fmla="*/ 38 w 3058"/>
                    <a:gd name="T43" fmla="*/ 64 h 3043"/>
                    <a:gd name="T44" fmla="*/ 0 w 3058"/>
                    <a:gd name="T45" fmla="*/ 144 h 3043"/>
                    <a:gd name="T46" fmla="*/ 19 w 3058"/>
                    <a:gd name="T47" fmla="*/ 262 h 3043"/>
                    <a:gd name="T48" fmla="*/ 52 w 3058"/>
                    <a:gd name="T49" fmla="*/ 305 h 3043"/>
                    <a:gd name="T50" fmla="*/ 261 w 3058"/>
                    <a:gd name="T51" fmla="*/ 714 h 3043"/>
                    <a:gd name="T52" fmla="*/ 206 w 3058"/>
                    <a:gd name="T53" fmla="*/ 721 h 3043"/>
                    <a:gd name="T54" fmla="*/ 110 w 3058"/>
                    <a:gd name="T55" fmla="*/ 792 h 3043"/>
                    <a:gd name="T56" fmla="*/ 81 w 3058"/>
                    <a:gd name="T57" fmla="*/ 875 h 3043"/>
                    <a:gd name="T58" fmla="*/ 81 w 3058"/>
                    <a:gd name="T59" fmla="*/ 913 h 3043"/>
                    <a:gd name="T60" fmla="*/ 110 w 3058"/>
                    <a:gd name="T61" fmla="*/ 995 h 3043"/>
                    <a:gd name="T62" fmla="*/ 206 w 3058"/>
                    <a:gd name="T63" fmla="*/ 1065 h 3043"/>
                    <a:gd name="T64" fmla="*/ 261 w 3058"/>
                    <a:gd name="T65" fmla="*/ 1074 h 3043"/>
                    <a:gd name="T66" fmla="*/ 1255 w 3058"/>
                    <a:gd name="T67" fmla="*/ 1500 h 3043"/>
                    <a:gd name="T68" fmla="*/ 481 w 3058"/>
                    <a:gd name="T69" fmla="*/ 1502 h 3043"/>
                    <a:gd name="T70" fmla="*/ 399 w 3058"/>
                    <a:gd name="T71" fmla="*/ 1531 h 3043"/>
                    <a:gd name="T72" fmla="*/ 327 w 3058"/>
                    <a:gd name="T73" fmla="*/ 1627 h 3043"/>
                    <a:gd name="T74" fmla="*/ 320 w 3058"/>
                    <a:gd name="T75" fmla="*/ 1680 h 3043"/>
                    <a:gd name="T76" fmla="*/ 327 w 3058"/>
                    <a:gd name="T77" fmla="*/ 1735 h 3043"/>
                    <a:gd name="T78" fmla="*/ 399 w 3058"/>
                    <a:gd name="T79" fmla="*/ 1832 h 3043"/>
                    <a:gd name="T80" fmla="*/ 481 w 3058"/>
                    <a:gd name="T81" fmla="*/ 1860 h 3043"/>
                    <a:gd name="T82" fmla="*/ 1616 w 3058"/>
                    <a:gd name="T83" fmla="*/ 1860 h 3043"/>
                    <a:gd name="T84" fmla="*/ 2765 w 3058"/>
                    <a:gd name="T85" fmla="*/ 3002 h 3043"/>
                    <a:gd name="T86" fmla="*/ 2845 w 3058"/>
                    <a:gd name="T87" fmla="*/ 3040 h 3043"/>
                    <a:gd name="T88" fmla="*/ 2914 w 3058"/>
                    <a:gd name="T89" fmla="*/ 3040 h 3043"/>
                    <a:gd name="T90" fmla="*/ 2993 w 3058"/>
                    <a:gd name="T91" fmla="*/ 3002 h 3043"/>
                    <a:gd name="T92" fmla="*/ 3020 w 3058"/>
                    <a:gd name="T93" fmla="*/ 2976 h 3043"/>
                    <a:gd name="T94" fmla="*/ 3058 w 3058"/>
                    <a:gd name="T95" fmla="*/ 2896 h 3043"/>
                    <a:gd name="T96" fmla="*/ 3039 w 3058"/>
                    <a:gd name="T97" fmla="*/ 2778 h 3043"/>
                    <a:gd name="T98" fmla="*/ 3006 w 3058"/>
                    <a:gd name="T99" fmla="*/ 2734 h 3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58" h="3043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63" name="그룹 62"/>
          <p:cNvGrpSpPr/>
          <p:nvPr/>
        </p:nvGrpSpPr>
        <p:grpSpPr>
          <a:xfrm>
            <a:off x="8192885" y="2199259"/>
            <a:ext cx="1242211" cy="1229741"/>
            <a:chOff x="2844800" y="241300"/>
            <a:chExt cx="4111625" cy="4070351"/>
          </a:xfrm>
        </p:grpSpPr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844800" y="241300"/>
              <a:ext cx="4111625" cy="4070350"/>
            </a:xfrm>
            <a:custGeom>
              <a:avLst/>
              <a:gdLst>
                <a:gd name="T0" fmla="*/ 3724 w 7771"/>
                <a:gd name="T1" fmla="*/ 7676 h 7693"/>
                <a:gd name="T2" fmla="*/ 3277 w 7771"/>
                <a:gd name="T3" fmla="*/ 7284 h 7693"/>
                <a:gd name="T4" fmla="*/ 2842 w 7771"/>
                <a:gd name="T5" fmla="*/ 6589 h 7693"/>
                <a:gd name="T6" fmla="*/ 2630 w 7771"/>
                <a:gd name="T7" fmla="*/ 6015 h 7693"/>
                <a:gd name="T8" fmla="*/ 2561 w 7771"/>
                <a:gd name="T9" fmla="*/ 5337 h 7693"/>
                <a:gd name="T10" fmla="*/ 2326 w 7771"/>
                <a:gd name="T11" fmla="*/ 5150 h 7693"/>
                <a:gd name="T12" fmla="*/ 1933 w 7771"/>
                <a:gd name="T13" fmla="*/ 5128 h 7693"/>
                <a:gd name="T14" fmla="*/ 1213 w 7771"/>
                <a:gd name="T15" fmla="*/ 4914 h 7693"/>
                <a:gd name="T16" fmla="*/ 565 w 7771"/>
                <a:gd name="T17" fmla="*/ 4554 h 7693"/>
                <a:gd name="T18" fmla="*/ 59 w 7771"/>
                <a:gd name="T19" fmla="*/ 4057 h 7693"/>
                <a:gd name="T20" fmla="*/ 0 w 7771"/>
                <a:gd name="T21" fmla="*/ 3921 h 7693"/>
                <a:gd name="T22" fmla="*/ 35 w 7771"/>
                <a:gd name="T23" fmla="*/ 3842 h 7693"/>
                <a:gd name="T24" fmla="*/ 176 w 7771"/>
                <a:gd name="T25" fmla="*/ 3790 h 7693"/>
                <a:gd name="T26" fmla="*/ 771 w 7771"/>
                <a:gd name="T27" fmla="*/ 3798 h 7693"/>
                <a:gd name="T28" fmla="*/ 1266 w 7771"/>
                <a:gd name="T29" fmla="*/ 3822 h 7693"/>
                <a:gd name="T30" fmla="*/ 801 w 7771"/>
                <a:gd name="T31" fmla="*/ 3093 h 7693"/>
                <a:gd name="T32" fmla="*/ 520 w 7771"/>
                <a:gd name="T33" fmla="*/ 2185 h 7693"/>
                <a:gd name="T34" fmla="*/ 546 w 7771"/>
                <a:gd name="T35" fmla="*/ 1787 h 7693"/>
                <a:gd name="T36" fmla="*/ 639 w 7771"/>
                <a:gd name="T37" fmla="*/ 1747 h 7693"/>
                <a:gd name="T38" fmla="*/ 974 w 7771"/>
                <a:gd name="T39" fmla="*/ 1856 h 7693"/>
                <a:gd name="T40" fmla="*/ 1747 w 7771"/>
                <a:gd name="T41" fmla="*/ 2401 h 7693"/>
                <a:gd name="T42" fmla="*/ 2198 w 7771"/>
                <a:gd name="T43" fmla="*/ 2838 h 7693"/>
                <a:gd name="T44" fmla="*/ 2270 w 7771"/>
                <a:gd name="T45" fmla="*/ 1745 h 7693"/>
                <a:gd name="T46" fmla="*/ 2559 w 7771"/>
                <a:gd name="T47" fmla="*/ 611 h 7693"/>
                <a:gd name="T48" fmla="*/ 2824 w 7771"/>
                <a:gd name="T49" fmla="*/ 99 h 7693"/>
                <a:gd name="T50" fmla="*/ 2961 w 7771"/>
                <a:gd name="T51" fmla="*/ 0 h 7693"/>
                <a:gd name="T52" fmla="*/ 3096 w 7771"/>
                <a:gd name="T53" fmla="*/ 99 h 7693"/>
                <a:gd name="T54" fmla="*/ 3361 w 7771"/>
                <a:gd name="T55" fmla="*/ 611 h 7693"/>
                <a:gd name="T56" fmla="*/ 3651 w 7771"/>
                <a:gd name="T57" fmla="*/ 1745 h 7693"/>
                <a:gd name="T58" fmla="*/ 3724 w 7771"/>
                <a:gd name="T59" fmla="*/ 2779 h 7693"/>
                <a:gd name="T60" fmla="*/ 4171 w 7771"/>
                <a:gd name="T61" fmla="*/ 2319 h 7693"/>
                <a:gd name="T62" fmla="*/ 4894 w 7771"/>
                <a:gd name="T63" fmla="*/ 1734 h 7693"/>
                <a:gd name="T64" fmla="*/ 5541 w 7771"/>
                <a:gd name="T65" fmla="*/ 1355 h 7693"/>
                <a:gd name="T66" fmla="*/ 6167 w 7771"/>
                <a:gd name="T67" fmla="*/ 1123 h 7693"/>
                <a:gd name="T68" fmla="*/ 6544 w 7771"/>
                <a:gd name="T69" fmla="*/ 1058 h 7693"/>
                <a:gd name="T70" fmla="*/ 6637 w 7771"/>
                <a:gd name="T71" fmla="*/ 1094 h 7693"/>
                <a:gd name="T72" fmla="*/ 6665 w 7771"/>
                <a:gd name="T73" fmla="*/ 1266 h 7693"/>
                <a:gd name="T74" fmla="*/ 6511 w 7771"/>
                <a:gd name="T75" fmla="*/ 1871 h 7693"/>
                <a:gd name="T76" fmla="*/ 6203 w 7771"/>
                <a:gd name="T77" fmla="*/ 2504 h 7693"/>
                <a:gd name="T78" fmla="*/ 5752 w 7771"/>
                <a:gd name="T79" fmla="*/ 3150 h 7693"/>
                <a:gd name="T80" fmla="*/ 5119 w 7771"/>
                <a:gd name="T81" fmla="*/ 3832 h 7693"/>
                <a:gd name="T82" fmla="*/ 6029 w 7771"/>
                <a:gd name="T83" fmla="*/ 4038 h 7693"/>
                <a:gd name="T84" fmla="*/ 7116 w 7771"/>
                <a:gd name="T85" fmla="*/ 4306 h 7693"/>
                <a:gd name="T86" fmla="*/ 7675 w 7771"/>
                <a:gd name="T87" fmla="*/ 4581 h 7693"/>
                <a:gd name="T88" fmla="*/ 7771 w 7771"/>
                <a:gd name="T89" fmla="*/ 4715 h 7693"/>
                <a:gd name="T90" fmla="*/ 7666 w 7771"/>
                <a:gd name="T91" fmla="*/ 4855 h 7693"/>
                <a:gd name="T92" fmla="*/ 7093 w 7771"/>
                <a:gd name="T93" fmla="*/ 5130 h 7693"/>
                <a:gd name="T94" fmla="*/ 5882 w 7771"/>
                <a:gd name="T95" fmla="*/ 5409 h 7693"/>
                <a:gd name="T96" fmla="*/ 4843 w 7771"/>
                <a:gd name="T97" fmla="*/ 5472 h 7693"/>
                <a:gd name="T98" fmla="*/ 4773 w 7771"/>
                <a:gd name="T99" fmla="*/ 5494 h 7693"/>
                <a:gd name="T100" fmla="*/ 5489 w 7771"/>
                <a:gd name="T101" fmla="*/ 6135 h 7693"/>
                <a:gd name="T102" fmla="*/ 5948 w 7771"/>
                <a:gd name="T103" fmla="*/ 6923 h 7693"/>
                <a:gd name="T104" fmla="*/ 5958 w 7771"/>
                <a:gd name="T105" fmla="*/ 7129 h 7693"/>
                <a:gd name="T106" fmla="*/ 5803 w 7771"/>
                <a:gd name="T107" fmla="*/ 7183 h 7693"/>
                <a:gd name="T108" fmla="*/ 5228 w 7771"/>
                <a:gd name="T109" fmla="*/ 7120 h 7693"/>
                <a:gd name="T110" fmla="*/ 4362 w 7771"/>
                <a:gd name="T111" fmla="*/ 6751 h 7693"/>
                <a:gd name="T112" fmla="*/ 3762 w 7771"/>
                <a:gd name="T113" fmla="*/ 6328 h 7693"/>
                <a:gd name="T114" fmla="*/ 3919 w 7771"/>
                <a:gd name="T115" fmla="*/ 6931 h 7693"/>
                <a:gd name="T116" fmla="*/ 3922 w 7771"/>
                <a:gd name="T117" fmla="*/ 7530 h 7693"/>
                <a:gd name="T118" fmla="*/ 3873 w 7771"/>
                <a:gd name="T119" fmla="*/ 7659 h 7693"/>
                <a:gd name="T120" fmla="*/ 3786 w 7771"/>
                <a:gd name="T121" fmla="*/ 7693 h 7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71" h="7693">
                  <a:moveTo>
                    <a:pt x="3786" y="7693"/>
                  </a:moveTo>
                  <a:lnTo>
                    <a:pt x="3771" y="7692"/>
                  </a:lnTo>
                  <a:lnTo>
                    <a:pt x="3739" y="7683"/>
                  </a:lnTo>
                  <a:lnTo>
                    <a:pt x="3724" y="7676"/>
                  </a:lnTo>
                  <a:lnTo>
                    <a:pt x="3658" y="7635"/>
                  </a:lnTo>
                  <a:lnTo>
                    <a:pt x="3529" y="7538"/>
                  </a:lnTo>
                  <a:lnTo>
                    <a:pt x="3400" y="7419"/>
                  </a:lnTo>
                  <a:lnTo>
                    <a:pt x="3277" y="7284"/>
                  </a:lnTo>
                  <a:lnTo>
                    <a:pt x="3158" y="7133"/>
                  </a:lnTo>
                  <a:lnTo>
                    <a:pt x="3046" y="6964"/>
                  </a:lnTo>
                  <a:lnTo>
                    <a:pt x="2939" y="6783"/>
                  </a:lnTo>
                  <a:lnTo>
                    <a:pt x="2842" y="6589"/>
                  </a:lnTo>
                  <a:lnTo>
                    <a:pt x="2795" y="6488"/>
                  </a:lnTo>
                  <a:lnTo>
                    <a:pt x="2755" y="6390"/>
                  </a:lnTo>
                  <a:lnTo>
                    <a:pt x="2685" y="6200"/>
                  </a:lnTo>
                  <a:lnTo>
                    <a:pt x="2630" y="6015"/>
                  </a:lnTo>
                  <a:lnTo>
                    <a:pt x="2590" y="5837"/>
                  </a:lnTo>
                  <a:lnTo>
                    <a:pt x="2565" y="5664"/>
                  </a:lnTo>
                  <a:lnTo>
                    <a:pt x="2555" y="5498"/>
                  </a:lnTo>
                  <a:lnTo>
                    <a:pt x="2561" y="5337"/>
                  </a:lnTo>
                  <a:lnTo>
                    <a:pt x="2581" y="5184"/>
                  </a:lnTo>
                  <a:lnTo>
                    <a:pt x="2597" y="5110"/>
                  </a:lnTo>
                  <a:lnTo>
                    <a:pt x="2510" y="5130"/>
                  </a:lnTo>
                  <a:lnTo>
                    <a:pt x="2326" y="5150"/>
                  </a:lnTo>
                  <a:lnTo>
                    <a:pt x="2231" y="5151"/>
                  </a:lnTo>
                  <a:lnTo>
                    <a:pt x="2173" y="5151"/>
                  </a:lnTo>
                  <a:lnTo>
                    <a:pt x="2055" y="5144"/>
                  </a:lnTo>
                  <a:lnTo>
                    <a:pt x="1933" y="5128"/>
                  </a:lnTo>
                  <a:lnTo>
                    <a:pt x="1809" y="5107"/>
                  </a:lnTo>
                  <a:lnTo>
                    <a:pt x="1616" y="5059"/>
                  </a:lnTo>
                  <a:lnTo>
                    <a:pt x="1349" y="4970"/>
                  </a:lnTo>
                  <a:lnTo>
                    <a:pt x="1213" y="4914"/>
                  </a:lnTo>
                  <a:lnTo>
                    <a:pt x="1110" y="4868"/>
                  </a:lnTo>
                  <a:lnTo>
                    <a:pt x="915" y="4771"/>
                  </a:lnTo>
                  <a:lnTo>
                    <a:pt x="732" y="4666"/>
                  </a:lnTo>
                  <a:lnTo>
                    <a:pt x="565" y="4554"/>
                  </a:lnTo>
                  <a:lnTo>
                    <a:pt x="412" y="4436"/>
                  </a:lnTo>
                  <a:lnTo>
                    <a:pt x="275" y="4313"/>
                  </a:lnTo>
                  <a:lnTo>
                    <a:pt x="157" y="4186"/>
                  </a:lnTo>
                  <a:lnTo>
                    <a:pt x="59" y="4057"/>
                  </a:lnTo>
                  <a:lnTo>
                    <a:pt x="17" y="3992"/>
                  </a:lnTo>
                  <a:lnTo>
                    <a:pt x="10" y="3979"/>
                  </a:lnTo>
                  <a:lnTo>
                    <a:pt x="1" y="3952"/>
                  </a:lnTo>
                  <a:lnTo>
                    <a:pt x="0" y="3921"/>
                  </a:lnTo>
                  <a:lnTo>
                    <a:pt x="4" y="3893"/>
                  </a:lnTo>
                  <a:lnTo>
                    <a:pt x="10" y="3880"/>
                  </a:lnTo>
                  <a:lnTo>
                    <a:pt x="16" y="3865"/>
                  </a:lnTo>
                  <a:lnTo>
                    <a:pt x="35" y="3842"/>
                  </a:lnTo>
                  <a:lnTo>
                    <a:pt x="56" y="3824"/>
                  </a:lnTo>
                  <a:lnTo>
                    <a:pt x="82" y="3811"/>
                  </a:lnTo>
                  <a:lnTo>
                    <a:pt x="96" y="3808"/>
                  </a:lnTo>
                  <a:lnTo>
                    <a:pt x="176" y="3790"/>
                  </a:lnTo>
                  <a:lnTo>
                    <a:pt x="347" y="3773"/>
                  </a:lnTo>
                  <a:lnTo>
                    <a:pt x="439" y="3772"/>
                  </a:lnTo>
                  <a:lnTo>
                    <a:pt x="546" y="3775"/>
                  </a:lnTo>
                  <a:lnTo>
                    <a:pt x="771" y="3798"/>
                  </a:lnTo>
                  <a:lnTo>
                    <a:pt x="1005" y="3842"/>
                  </a:lnTo>
                  <a:lnTo>
                    <a:pt x="1249" y="3910"/>
                  </a:lnTo>
                  <a:lnTo>
                    <a:pt x="1371" y="3952"/>
                  </a:lnTo>
                  <a:lnTo>
                    <a:pt x="1266" y="3822"/>
                  </a:lnTo>
                  <a:lnTo>
                    <a:pt x="1171" y="3692"/>
                  </a:lnTo>
                  <a:lnTo>
                    <a:pt x="1083" y="3571"/>
                  </a:lnTo>
                  <a:lnTo>
                    <a:pt x="930" y="3330"/>
                  </a:lnTo>
                  <a:lnTo>
                    <a:pt x="801" y="3093"/>
                  </a:lnTo>
                  <a:lnTo>
                    <a:pt x="694" y="2860"/>
                  </a:lnTo>
                  <a:lnTo>
                    <a:pt x="612" y="2630"/>
                  </a:lnTo>
                  <a:lnTo>
                    <a:pt x="554" y="2405"/>
                  </a:lnTo>
                  <a:lnTo>
                    <a:pt x="520" y="2185"/>
                  </a:lnTo>
                  <a:lnTo>
                    <a:pt x="510" y="1969"/>
                  </a:lnTo>
                  <a:lnTo>
                    <a:pt x="516" y="1862"/>
                  </a:lnTo>
                  <a:lnTo>
                    <a:pt x="520" y="1835"/>
                  </a:lnTo>
                  <a:lnTo>
                    <a:pt x="546" y="1787"/>
                  </a:lnTo>
                  <a:lnTo>
                    <a:pt x="566" y="1770"/>
                  </a:lnTo>
                  <a:lnTo>
                    <a:pt x="583" y="1760"/>
                  </a:lnTo>
                  <a:lnTo>
                    <a:pt x="619" y="1747"/>
                  </a:lnTo>
                  <a:lnTo>
                    <a:pt x="639" y="1747"/>
                  </a:lnTo>
                  <a:lnTo>
                    <a:pt x="655" y="1747"/>
                  </a:lnTo>
                  <a:lnTo>
                    <a:pt x="671" y="1750"/>
                  </a:lnTo>
                  <a:lnTo>
                    <a:pt x="772" y="1779"/>
                  </a:lnTo>
                  <a:lnTo>
                    <a:pt x="974" y="1856"/>
                  </a:lnTo>
                  <a:lnTo>
                    <a:pt x="1172" y="1957"/>
                  </a:lnTo>
                  <a:lnTo>
                    <a:pt x="1367" y="2081"/>
                  </a:lnTo>
                  <a:lnTo>
                    <a:pt x="1558" y="2229"/>
                  </a:lnTo>
                  <a:lnTo>
                    <a:pt x="1747" y="2401"/>
                  </a:lnTo>
                  <a:lnTo>
                    <a:pt x="1931" y="2597"/>
                  </a:lnTo>
                  <a:lnTo>
                    <a:pt x="2111" y="2814"/>
                  </a:lnTo>
                  <a:lnTo>
                    <a:pt x="2199" y="2934"/>
                  </a:lnTo>
                  <a:lnTo>
                    <a:pt x="2198" y="2838"/>
                  </a:lnTo>
                  <a:lnTo>
                    <a:pt x="2196" y="2752"/>
                  </a:lnTo>
                  <a:lnTo>
                    <a:pt x="2199" y="2548"/>
                  </a:lnTo>
                  <a:lnTo>
                    <a:pt x="2224" y="2141"/>
                  </a:lnTo>
                  <a:lnTo>
                    <a:pt x="2270" y="1745"/>
                  </a:lnTo>
                  <a:lnTo>
                    <a:pt x="2337" y="1367"/>
                  </a:lnTo>
                  <a:lnTo>
                    <a:pt x="2425" y="1011"/>
                  </a:lnTo>
                  <a:lnTo>
                    <a:pt x="2503" y="765"/>
                  </a:lnTo>
                  <a:lnTo>
                    <a:pt x="2559" y="611"/>
                  </a:lnTo>
                  <a:lnTo>
                    <a:pt x="2621" y="467"/>
                  </a:lnTo>
                  <a:lnTo>
                    <a:pt x="2685" y="333"/>
                  </a:lnTo>
                  <a:lnTo>
                    <a:pt x="2754" y="210"/>
                  </a:lnTo>
                  <a:lnTo>
                    <a:pt x="2824" y="99"/>
                  </a:lnTo>
                  <a:lnTo>
                    <a:pt x="2862" y="49"/>
                  </a:lnTo>
                  <a:lnTo>
                    <a:pt x="2880" y="27"/>
                  </a:lnTo>
                  <a:lnTo>
                    <a:pt x="2932" y="3"/>
                  </a:lnTo>
                  <a:lnTo>
                    <a:pt x="2961" y="0"/>
                  </a:lnTo>
                  <a:lnTo>
                    <a:pt x="2990" y="3"/>
                  </a:lnTo>
                  <a:lnTo>
                    <a:pt x="3040" y="27"/>
                  </a:lnTo>
                  <a:lnTo>
                    <a:pt x="3059" y="49"/>
                  </a:lnTo>
                  <a:lnTo>
                    <a:pt x="3096" y="99"/>
                  </a:lnTo>
                  <a:lnTo>
                    <a:pt x="3168" y="210"/>
                  </a:lnTo>
                  <a:lnTo>
                    <a:pt x="3236" y="333"/>
                  </a:lnTo>
                  <a:lnTo>
                    <a:pt x="3301" y="467"/>
                  </a:lnTo>
                  <a:lnTo>
                    <a:pt x="3361" y="611"/>
                  </a:lnTo>
                  <a:lnTo>
                    <a:pt x="3418" y="765"/>
                  </a:lnTo>
                  <a:lnTo>
                    <a:pt x="3495" y="1011"/>
                  </a:lnTo>
                  <a:lnTo>
                    <a:pt x="3583" y="1367"/>
                  </a:lnTo>
                  <a:lnTo>
                    <a:pt x="3651" y="1745"/>
                  </a:lnTo>
                  <a:lnTo>
                    <a:pt x="3698" y="2141"/>
                  </a:lnTo>
                  <a:lnTo>
                    <a:pt x="3723" y="2548"/>
                  </a:lnTo>
                  <a:lnTo>
                    <a:pt x="3724" y="2752"/>
                  </a:lnTo>
                  <a:lnTo>
                    <a:pt x="3724" y="2779"/>
                  </a:lnTo>
                  <a:lnTo>
                    <a:pt x="3794" y="2702"/>
                  </a:lnTo>
                  <a:lnTo>
                    <a:pt x="3939" y="2548"/>
                  </a:lnTo>
                  <a:lnTo>
                    <a:pt x="4014" y="2473"/>
                  </a:lnTo>
                  <a:lnTo>
                    <a:pt x="4171" y="2319"/>
                  </a:lnTo>
                  <a:lnTo>
                    <a:pt x="4410" y="2107"/>
                  </a:lnTo>
                  <a:lnTo>
                    <a:pt x="4571" y="1974"/>
                  </a:lnTo>
                  <a:lnTo>
                    <a:pt x="4733" y="1851"/>
                  </a:lnTo>
                  <a:lnTo>
                    <a:pt x="4894" y="1734"/>
                  </a:lnTo>
                  <a:lnTo>
                    <a:pt x="5057" y="1626"/>
                  </a:lnTo>
                  <a:lnTo>
                    <a:pt x="5219" y="1527"/>
                  </a:lnTo>
                  <a:lnTo>
                    <a:pt x="5381" y="1436"/>
                  </a:lnTo>
                  <a:lnTo>
                    <a:pt x="5541" y="1355"/>
                  </a:lnTo>
                  <a:lnTo>
                    <a:pt x="5700" y="1283"/>
                  </a:lnTo>
                  <a:lnTo>
                    <a:pt x="5857" y="1220"/>
                  </a:lnTo>
                  <a:lnTo>
                    <a:pt x="6014" y="1166"/>
                  </a:lnTo>
                  <a:lnTo>
                    <a:pt x="6167" y="1123"/>
                  </a:lnTo>
                  <a:lnTo>
                    <a:pt x="6318" y="1090"/>
                  </a:lnTo>
                  <a:lnTo>
                    <a:pt x="6465" y="1066"/>
                  </a:lnTo>
                  <a:lnTo>
                    <a:pt x="6539" y="1058"/>
                  </a:lnTo>
                  <a:lnTo>
                    <a:pt x="6544" y="1058"/>
                  </a:lnTo>
                  <a:lnTo>
                    <a:pt x="6549" y="1058"/>
                  </a:lnTo>
                  <a:lnTo>
                    <a:pt x="6573" y="1060"/>
                  </a:lnTo>
                  <a:lnTo>
                    <a:pt x="6619" y="1079"/>
                  </a:lnTo>
                  <a:lnTo>
                    <a:pt x="6637" y="1094"/>
                  </a:lnTo>
                  <a:lnTo>
                    <a:pt x="6655" y="1116"/>
                  </a:lnTo>
                  <a:lnTo>
                    <a:pt x="6674" y="1166"/>
                  </a:lnTo>
                  <a:lnTo>
                    <a:pt x="6673" y="1194"/>
                  </a:lnTo>
                  <a:lnTo>
                    <a:pt x="6665" y="1266"/>
                  </a:lnTo>
                  <a:lnTo>
                    <a:pt x="6642" y="1413"/>
                  </a:lnTo>
                  <a:lnTo>
                    <a:pt x="6608" y="1563"/>
                  </a:lnTo>
                  <a:lnTo>
                    <a:pt x="6565" y="1715"/>
                  </a:lnTo>
                  <a:lnTo>
                    <a:pt x="6511" y="1871"/>
                  </a:lnTo>
                  <a:lnTo>
                    <a:pt x="6448" y="2026"/>
                  </a:lnTo>
                  <a:lnTo>
                    <a:pt x="6376" y="2185"/>
                  </a:lnTo>
                  <a:lnTo>
                    <a:pt x="6294" y="2345"/>
                  </a:lnTo>
                  <a:lnTo>
                    <a:pt x="6203" y="2504"/>
                  </a:lnTo>
                  <a:lnTo>
                    <a:pt x="6102" y="2666"/>
                  </a:lnTo>
                  <a:lnTo>
                    <a:pt x="5994" y="2827"/>
                  </a:lnTo>
                  <a:lnTo>
                    <a:pt x="5878" y="2988"/>
                  </a:lnTo>
                  <a:lnTo>
                    <a:pt x="5752" y="3150"/>
                  </a:lnTo>
                  <a:lnTo>
                    <a:pt x="5618" y="3309"/>
                  </a:lnTo>
                  <a:lnTo>
                    <a:pt x="5405" y="3547"/>
                  </a:lnTo>
                  <a:lnTo>
                    <a:pt x="5251" y="3703"/>
                  </a:lnTo>
                  <a:lnTo>
                    <a:pt x="5119" y="3832"/>
                  </a:lnTo>
                  <a:lnTo>
                    <a:pt x="4983" y="3956"/>
                  </a:lnTo>
                  <a:lnTo>
                    <a:pt x="5191" y="3959"/>
                  </a:lnTo>
                  <a:lnTo>
                    <a:pt x="5611" y="3988"/>
                  </a:lnTo>
                  <a:lnTo>
                    <a:pt x="6029" y="4038"/>
                  </a:lnTo>
                  <a:lnTo>
                    <a:pt x="6433" y="4113"/>
                  </a:lnTo>
                  <a:lnTo>
                    <a:pt x="6626" y="4159"/>
                  </a:lnTo>
                  <a:lnTo>
                    <a:pt x="6801" y="4204"/>
                  </a:lnTo>
                  <a:lnTo>
                    <a:pt x="7116" y="4306"/>
                  </a:lnTo>
                  <a:lnTo>
                    <a:pt x="7326" y="4391"/>
                  </a:lnTo>
                  <a:lnTo>
                    <a:pt x="7453" y="4451"/>
                  </a:lnTo>
                  <a:lnTo>
                    <a:pt x="7570" y="4515"/>
                  </a:lnTo>
                  <a:lnTo>
                    <a:pt x="7675" y="4581"/>
                  </a:lnTo>
                  <a:lnTo>
                    <a:pt x="7721" y="4614"/>
                  </a:lnTo>
                  <a:lnTo>
                    <a:pt x="7744" y="4634"/>
                  </a:lnTo>
                  <a:lnTo>
                    <a:pt x="7770" y="4685"/>
                  </a:lnTo>
                  <a:lnTo>
                    <a:pt x="7771" y="4715"/>
                  </a:lnTo>
                  <a:lnTo>
                    <a:pt x="7770" y="4744"/>
                  </a:lnTo>
                  <a:lnTo>
                    <a:pt x="7744" y="4796"/>
                  </a:lnTo>
                  <a:lnTo>
                    <a:pt x="7721" y="4814"/>
                  </a:lnTo>
                  <a:lnTo>
                    <a:pt x="7666" y="4855"/>
                  </a:lnTo>
                  <a:lnTo>
                    <a:pt x="7541" y="4931"/>
                  </a:lnTo>
                  <a:lnTo>
                    <a:pt x="7404" y="5003"/>
                  </a:lnTo>
                  <a:lnTo>
                    <a:pt x="7253" y="5069"/>
                  </a:lnTo>
                  <a:lnTo>
                    <a:pt x="7093" y="5130"/>
                  </a:lnTo>
                  <a:lnTo>
                    <a:pt x="6922" y="5187"/>
                  </a:lnTo>
                  <a:lnTo>
                    <a:pt x="6652" y="5264"/>
                  </a:lnTo>
                  <a:lnTo>
                    <a:pt x="6274" y="5346"/>
                  </a:lnTo>
                  <a:lnTo>
                    <a:pt x="5882" y="5409"/>
                  </a:lnTo>
                  <a:lnTo>
                    <a:pt x="5492" y="5451"/>
                  </a:lnTo>
                  <a:lnTo>
                    <a:pt x="5114" y="5472"/>
                  </a:lnTo>
                  <a:lnTo>
                    <a:pt x="4934" y="5474"/>
                  </a:lnTo>
                  <a:lnTo>
                    <a:pt x="4843" y="5472"/>
                  </a:lnTo>
                  <a:lnTo>
                    <a:pt x="4738" y="5470"/>
                  </a:lnTo>
                  <a:lnTo>
                    <a:pt x="4756" y="5483"/>
                  </a:lnTo>
                  <a:lnTo>
                    <a:pt x="4764" y="5488"/>
                  </a:lnTo>
                  <a:lnTo>
                    <a:pt x="4773" y="5494"/>
                  </a:lnTo>
                  <a:lnTo>
                    <a:pt x="4894" y="5583"/>
                  </a:lnTo>
                  <a:lnTo>
                    <a:pt x="5116" y="5763"/>
                  </a:lnTo>
                  <a:lnTo>
                    <a:pt x="5314" y="5948"/>
                  </a:lnTo>
                  <a:lnTo>
                    <a:pt x="5489" y="6135"/>
                  </a:lnTo>
                  <a:lnTo>
                    <a:pt x="5640" y="6326"/>
                  </a:lnTo>
                  <a:lnTo>
                    <a:pt x="5767" y="6522"/>
                  </a:lnTo>
                  <a:lnTo>
                    <a:pt x="5870" y="6721"/>
                  </a:lnTo>
                  <a:lnTo>
                    <a:pt x="5948" y="6923"/>
                  </a:lnTo>
                  <a:lnTo>
                    <a:pt x="5977" y="7023"/>
                  </a:lnTo>
                  <a:lnTo>
                    <a:pt x="5983" y="7051"/>
                  </a:lnTo>
                  <a:lnTo>
                    <a:pt x="5973" y="7104"/>
                  </a:lnTo>
                  <a:lnTo>
                    <a:pt x="5958" y="7129"/>
                  </a:lnTo>
                  <a:lnTo>
                    <a:pt x="5939" y="7149"/>
                  </a:lnTo>
                  <a:lnTo>
                    <a:pt x="5892" y="7176"/>
                  </a:lnTo>
                  <a:lnTo>
                    <a:pt x="5865" y="7179"/>
                  </a:lnTo>
                  <a:lnTo>
                    <a:pt x="5803" y="7183"/>
                  </a:lnTo>
                  <a:lnTo>
                    <a:pt x="5739" y="7183"/>
                  </a:lnTo>
                  <a:lnTo>
                    <a:pt x="5640" y="7182"/>
                  </a:lnTo>
                  <a:lnTo>
                    <a:pt x="5437" y="7162"/>
                  </a:lnTo>
                  <a:lnTo>
                    <a:pt x="5228" y="7120"/>
                  </a:lnTo>
                  <a:lnTo>
                    <a:pt x="5018" y="7058"/>
                  </a:lnTo>
                  <a:lnTo>
                    <a:pt x="4802" y="6976"/>
                  </a:lnTo>
                  <a:lnTo>
                    <a:pt x="4583" y="6874"/>
                  </a:lnTo>
                  <a:lnTo>
                    <a:pt x="4362" y="6751"/>
                  </a:lnTo>
                  <a:lnTo>
                    <a:pt x="4136" y="6609"/>
                  </a:lnTo>
                  <a:lnTo>
                    <a:pt x="4024" y="6529"/>
                  </a:lnTo>
                  <a:lnTo>
                    <a:pt x="3893" y="6433"/>
                  </a:lnTo>
                  <a:lnTo>
                    <a:pt x="3762" y="6328"/>
                  </a:lnTo>
                  <a:lnTo>
                    <a:pt x="3794" y="6417"/>
                  </a:lnTo>
                  <a:lnTo>
                    <a:pt x="3847" y="6593"/>
                  </a:lnTo>
                  <a:lnTo>
                    <a:pt x="3889" y="6764"/>
                  </a:lnTo>
                  <a:lnTo>
                    <a:pt x="3919" y="6931"/>
                  </a:lnTo>
                  <a:lnTo>
                    <a:pt x="3938" y="7091"/>
                  </a:lnTo>
                  <a:lnTo>
                    <a:pt x="3943" y="7247"/>
                  </a:lnTo>
                  <a:lnTo>
                    <a:pt x="3939" y="7394"/>
                  </a:lnTo>
                  <a:lnTo>
                    <a:pt x="3922" y="7530"/>
                  </a:lnTo>
                  <a:lnTo>
                    <a:pt x="3909" y="7597"/>
                  </a:lnTo>
                  <a:lnTo>
                    <a:pt x="3904" y="7611"/>
                  </a:lnTo>
                  <a:lnTo>
                    <a:pt x="3891" y="7637"/>
                  </a:lnTo>
                  <a:lnTo>
                    <a:pt x="3873" y="7659"/>
                  </a:lnTo>
                  <a:lnTo>
                    <a:pt x="3850" y="7676"/>
                  </a:lnTo>
                  <a:lnTo>
                    <a:pt x="3837" y="7683"/>
                  </a:lnTo>
                  <a:lnTo>
                    <a:pt x="3812" y="7692"/>
                  </a:lnTo>
                  <a:lnTo>
                    <a:pt x="3786" y="7693"/>
                  </a:lnTo>
                  <a:close/>
                </a:path>
              </a:pathLst>
            </a:custGeom>
            <a:solidFill>
              <a:srgbClr val="F57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4710113" y="4170363"/>
              <a:ext cx="217488" cy="141288"/>
            </a:xfrm>
            <a:custGeom>
              <a:avLst/>
              <a:gdLst>
                <a:gd name="T0" fmla="*/ 264 w 411"/>
                <a:gd name="T1" fmla="*/ 268 h 268"/>
                <a:gd name="T2" fmla="*/ 247 w 411"/>
                <a:gd name="T3" fmla="*/ 267 h 268"/>
                <a:gd name="T4" fmla="*/ 215 w 411"/>
                <a:gd name="T5" fmla="*/ 258 h 268"/>
                <a:gd name="T6" fmla="*/ 200 w 411"/>
                <a:gd name="T7" fmla="*/ 251 h 268"/>
                <a:gd name="T8" fmla="*/ 150 w 411"/>
                <a:gd name="T9" fmla="*/ 221 h 268"/>
                <a:gd name="T10" fmla="*/ 49 w 411"/>
                <a:gd name="T11" fmla="*/ 149 h 268"/>
                <a:gd name="T12" fmla="*/ 0 w 411"/>
                <a:gd name="T13" fmla="*/ 108 h 268"/>
                <a:gd name="T14" fmla="*/ 49 w 411"/>
                <a:gd name="T15" fmla="*/ 149 h 268"/>
                <a:gd name="T16" fmla="*/ 150 w 411"/>
                <a:gd name="T17" fmla="*/ 221 h 268"/>
                <a:gd name="T18" fmla="*/ 200 w 411"/>
                <a:gd name="T19" fmla="*/ 251 h 268"/>
                <a:gd name="T20" fmla="*/ 215 w 411"/>
                <a:gd name="T21" fmla="*/ 258 h 268"/>
                <a:gd name="T22" fmla="*/ 247 w 411"/>
                <a:gd name="T23" fmla="*/ 267 h 268"/>
                <a:gd name="T24" fmla="*/ 262 w 411"/>
                <a:gd name="T25" fmla="*/ 268 h 268"/>
                <a:gd name="T26" fmla="*/ 288 w 411"/>
                <a:gd name="T27" fmla="*/ 267 h 268"/>
                <a:gd name="T28" fmla="*/ 313 w 411"/>
                <a:gd name="T29" fmla="*/ 258 h 268"/>
                <a:gd name="T30" fmla="*/ 326 w 411"/>
                <a:gd name="T31" fmla="*/ 251 h 268"/>
                <a:gd name="T32" fmla="*/ 349 w 411"/>
                <a:gd name="T33" fmla="*/ 234 h 268"/>
                <a:gd name="T34" fmla="*/ 367 w 411"/>
                <a:gd name="T35" fmla="*/ 212 h 268"/>
                <a:gd name="T36" fmla="*/ 380 w 411"/>
                <a:gd name="T37" fmla="*/ 186 h 268"/>
                <a:gd name="T38" fmla="*/ 385 w 411"/>
                <a:gd name="T39" fmla="*/ 172 h 268"/>
                <a:gd name="T40" fmla="*/ 401 w 411"/>
                <a:gd name="T41" fmla="*/ 88 h 268"/>
                <a:gd name="T42" fmla="*/ 411 w 411"/>
                <a:gd name="T43" fmla="*/ 0 h 268"/>
                <a:gd name="T44" fmla="*/ 401 w 411"/>
                <a:gd name="T45" fmla="*/ 88 h 268"/>
                <a:gd name="T46" fmla="*/ 385 w 411"/>
                <a:gd name="T47" fmla="*/ 172 h 268"/>
                <a:gd name="T48" fmla="*/ 380 w 411"/>
                <a:gd name="T49" fmla="*/ 186 h 268"/>
                <a:gd name="T50" fmla="*/ 367 w 411"/>
                <a:gd name="T51" fmla="*/ 212 h 268"/>
                <a:gd name="T52" fmla="*/ 349 w 411"/>
                <a:gd name="T53" fmla="*/ 234 h 268"/>
                <a:gd name="T54" fmla="*/ 326 w 411"/>
                <a:gd name="T55" fmla="*/ 251 h 268"/>
                <a:gd name="T56" fmla="*/ 313 w 411"/>
                <a:gd name="T57" fmla="*/ 258 h 268"/>
                <a:gd name="T58" fmla="*/ 288 w 411"/>
                <a:gd name="T59" fmla="*/ 267 h 268"/>
                <a:gd name="T60" fmla="*/ 264 w 411"/>
                <a:gd name="T61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268">
                  <a:moveTo>
                    <a:pt x="264" y="268"/>
                  </a:moveTo>
                  <a:lnTo>
                    <a:pt x="247" y="267"/>
                  </a:lnTo>
                  <a:lnTo>
                    <a:pt x="215" y="258"/>
                  </a:lnTo>
                  <a:lnTo>
                    <a:pt x="200" y="251"/>
                  </a:lnTo>
                  <a:lnTo>
                    <a:pt x="150" y="221"/>
                  </a:lnTo>
                  <a:lnTo>
                    <a:pt x="49" y="149"/>
                  </a:lnTo>
                  <a:lnTo>
                    <a:pt x="0" y="108"/>
                  </a:lnTo>
                  <a:lnTo>
                    <a:pt x="49" y="149"/>
                  </a:lnTo>
                  <a:lnTo>
                    <a:pt x="150" y="221"/>
                  </a:lnTo>
                  <a:lnTo>
                    <a:pt x="200" y="251"/>
                  </a:lnTo>
                  <a:lnTo>
                    <a:pt x="215" y="258"/>
                  </a:lnTo>
                  <a:lnTo>
                    <a:pt x="247" y="267"/>
                  </a:lnTo>
                  <a:lnTo>
                    <a:pt x="262" y="268"/>
                  </a:lnTo>
                  <a:lnTo>
                    <a:pt x="288" y="267"/>
                  </a:lnTo>
                  <a:lnTo>
                    <a:pt x="313" y="258"/>
                  </a:lnTo>
                  <a:lnTo>
                    <a:pt x="326" y="251"/>
                  </a:lnTo>
                  <a:lnTo>
                    <a:pt x="349" y="234"/>
                  </a:lnTo>
                  <a:lnTo>
                    <a:pt x="367" y="212"/>
                  </a:lnTo>
                  <a:lnTo>
                    <a:pt x="380" y="186"/>
                  </a:lnTo>
                  <a:lnTo>
                    <a:pt x="385" y="172"/>
                  </a:lnTo>
                  <a:lnTo>
                    <a:pt x="401" y="88"/>
                  </a:lnTo>
                  <a:lnTo>
                    <a:pt x="411" y="0"/>
                  </a:lnTo>
                  <a:lnTo>
                    <a:pt x="401" y="88"/>
                  </a:lnTo>
                  <a:lnTo>
                    <a:pt x="385" y="172"/>
                  </a:lnTo>
                  <a:lnTo>
                    <a:pt x="380" y="186"/>
                  </a:lnTo>
                  <a:lnTo>
                    <a:pt x="367" y="212"/>
                  </a:lnTo>
                  <a:lnTo>
                    <a:pt x="349" y="234"/>
                  </a:lnTo>
                  <a:lnTo>
                    <a:pt x="326" y="251"/>
                  </a:lnTo>
                  <a:lnTo>
                    <a:pt x="313" y="258"/>
                  </a:lnTo>
                  <a:lnTo>
                    <a:pt x="288" y="267"/>
                  </a:lnTo>
                  <a:lnTo>
                    <a:pt x="264" y="268"/>
                  </a:lnTo>
                  <a:close/>
                </a:path>
              </a:pathLst>
            </a:custGeom>
            <a:solidFill>
              <a:srgbClr val="E2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3041650" y="2570163"/>
              <a:ext cx="1177925" cy="396875"/>
            </a:xfrm>
            <a:custGeom>
              <a:avLst/>
              <a:gdLst>
                <a:gd name="T0" fmla="*/ 1858 w 2224"/>
                <a:gd name="T1" fmla="*/ 749 h 749"/>
                <a:gd name="T2" fmla="*/ 1800 w 2224"/>
                <a:gd name="T3" fmla="*/ 749 h 749"/>
                <a:gd name="T4" fmla="*/ 1682 w 2224"/>
                <a:gd name="T5" fmla="*/ 742 h 749"/>
                <a:gd name="T6" fmla="*/ 1560 w 2224"/>
                <a:gd name="T7" fmla="*/ 726 h 749"/>
                <a:gd name="T8" fmla="*/ 1436 w 2224"/>
                <a:gd name="T9" fmla="*/ 705 h 749"/>
                <a:gd name="T10" fmla="*/ 1243 w 2224"/>
                <a:gd name="T11" fmla="*/ 657 h 749"/>
                <a:gd name="T12" fmla="*/ 976 w 2224"/>
                <a:gd name="T13" fmla="*/ 568 h 749"/>
                <a:gd name="T14" fmla="*/ 840 w 2224"/>
                <a:gd name="T15" fmla="*/ 512 h 749"/>
                <a:gd name="T16" fmla="*/ 717 w 2224"/>
                <a:gd name="T17" fmla="*/ 457 h 749"/>
                <a:gd name="T18" fmla="*/ 487 w 2224"/>
                <a:gd name="T19" fmla="*/ 339 h 749"/>
                <a:gd name="T20" fmla="*/ 277 w 2224"/>
                <a:gd name="T21" fmla="*/ 211 h 749"/>
                <a:gd name="T22" fmla="*/ 85 w 2224"/>
                <a:gd name="T23" fmla="*/ 72 h 749"/>
                <a:gd name="T24" fmla="*/ 0 w 2224"/>
                <a:gd name="T25" fmla="*/ 0 h 749"/>
                <a:gd name="T26" fmla="*/ 85 w 2224"/>
                <a:gd name="T27" fmla="*/ 72 h 749"/>
                <a:gd name="T28" fmla="*/ 277 w 2224"/>
                <a:gd name="T29" fmla="*/ 211 h 749"/>
                <a:gd name="T30" fmla="*/ 487 w 2224"/>
                <a:gd name="T31" fmla="*/ 339 h 749"/>
                <a:gd name="T32" fmla="*/ 717 w 2224"/>
                <a:gd name="T33" fmla="*/ 457 h 749"/>
                <a:gd name="T34" fmla="*/ 840 w 2224"/>
                <a:gd name="T35" fmla="*/ 512 h 749"/>
                <a:gd name="T36" fmla="*/ 976 w 2224"/>
                <a:gd name="T37" fmla="*/ 568 h 749"/>
                <a:gd name="T38" fmla="*/ 1243 w 2224"/>
                <a:gd name="T39" fmla="*/ 657 h 749"/>
                <a:gd name="T40" fmla="*/ 1436 w 2224"/>
                <a:gd name="T41" fmla="*/ 705 h 749"/>
                <a:gd name="T42" fmla="*/ 1560 w 2224"/>
                <a:gd name="T43" fmla="*/ 726 h 749"/>
                <a:gd name="T44" fmla="*/ 1682 w 2224"/>
                <a:gd name="T45" fmla="*/ 742 h 749"/>
                <a:gd name="T46" fmla="*/ 1800 w 2224"/>
                <a:gd name="T47" fmla="*/ 749 h 749"/>
                <a:gd name="T48" fmla="*/ 1858 w 2224"/>
                <a:gd name="T49" fmla="*/ 749 h 749"/>
                <a:gd name="T50" fmla="*/ 1953 w 2224"/>
                <a:gd name="T51" fmla="*/ 748 h 749"/>
                <a:gd name="T52" fmla="*/ 2137 w 2224"/>
                <a:gd name="T53" fmla="*/ 728 h 749"/>
                <a:gd name="T54" fmla="*/ 2224 w 2224"/>
                <a:gd name="T55" fmla="*/ 708 h 749"/>
                <a:gd name="T56" fmla="*/ 2224 w 2224"/>
                <a:gd name="T57" fmla="*/ 708 h 749"/>
                <a:gd name="T58" fmla="*/ 2137 w 2224"/>
                <a:gd name="T59" fmla="*/ 728 h 749"/>
                <a:gd name="T60" fmla="*/ 1953 w 2224"/>
                <a:gd name="T61" fmla="*/ 748 h 749"/>
                <a:gd name="T62" fmla="*/ 1858 w 2224"/>
                <a:gd name="T63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24" h="749">
                  <a:moveTo>
                    <a:pt x="1858" y="749"/>
                  </a:moveTo>
                  <a:lnTo>
                    <a:pt x="1800" y="749"/>
                  </a:lnTo>
                  <a:lnTo>
                    <a:pt x="1682" y="742"/>
                  </a:lnTo>
                  <a:lnTo>
                    <a:pt x="1560" y="726"/>
                  </a:lnTo>
                  <a:lnTo>
                    <a:pt x="1436" y="705"/>
                  </a:lnTo>
                  <a:lnTo>
                    <a:pt x="1243" y="657"/>
                  </a:lnTo>
                  <a:lnTo>
                    <a:pt x="976" y="568"/>
                  </a:lnTo>
                  <a:lnTo>
                    <a:pt x="840" y="512"/>
                  </a:lnTo>
                  <a:lnTo>
                    <a:pt x="717" y="457"/>
                  </a:lnTo>
                  <a:lnTo>
                    <a:pt x="487" y="339"/>
                  </a:lnTo>
                  <a:lnTo>
                    <a:pt x="277" y="211"/>
                  </a:lnTo>
                  <a:lnTo>
                    <a:pt x="85" y="72"/>
                  </a:lnTo>
                  <a:lnTo>
                    <a:pt x="0" y="0"/>
                  </a:lnTo>
                  <a:lnTo>
                    <a:pt x="85" y="72"/>
                  </a:lnTo>
                  <a:lnTo>
                    <a:pt x="277" y="211"/>
                  </a:lnTo>
                  <a:lnTo>
                    <a:pt x="487" y="339"/>
                  </a:lnTo>
                  <a:lnTo>
                    <a:pt x="717" y="457"/>
                  </a:lnTo>
                  <a:lnTo>
                    <a:pt x="840" y="512"/>
                  </a:lnTo>
                  <a:lnTo>
                    <a:pt x="976" y="568"/>
                  </a:lnTo>
                  <a:lnTo>
                    <a:pt x="1243" y="657"/>
                  </a:lnTo>
                  <a:lnTo>
                    <a:pt x="1436" y="705"/>
                  </a:lnTo>
                  <a:lnTo>
                    <a:pt x="1560" y="726"/>
                  </a:lnTo>
                  <a:lnTo>
                    <a:pt x="1682" y="742"/>
                  </a:lnTo>
                  <a:lnTo>
                    <a:pt x="1800" y="749"/>
                  </a:lnTo>
                  <a:lnTo>
                    <a:pt x="1858" y="749"/>
                  </a:lnTo>
                  <a:lnTo>
                    <a:pt x="1953" y="748"/>
                  </a:lnTo>
                  <a:lnTo>
                    <a:pt x="2137" y="728"/>
                  </a:lnTo>
                  <a:lnTo>
                    <a:pt x="2224" y="708"/>
                  </a:lnTo>
                  <a:lnTo>
                    <a:pt x="2224" y="708"/>
                  </a:lnTo>
                  <a:lnTo>
                    <a:pt x="2137" y="728"/>
                  </a:lnTo>
                  <a:lnTo>
                    <a:pt x="1953" y="748"/>
                  </a:lnTo>
                  <a:lnTo>
                    <a:pt x="1858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2844800" y="2236788"/>
              <a:ext cx="2085975" cy="2074863"/>
            </a:xfrm>
            <a:custGeom>
              <a:avLst/>
              <a:gdLst>
                <a:gd name="T0" fmla="*/ 3771 w 3943"/>
                <a:gd name="T1" fmla="*/ 3920 h 3921"/>
                <a:gd name="T2" fmla="*/ 3724 w 3943"/>
                <a:gd name="T3" fmla="*/ 3904 h 3921"/>
                <a:gd name="T4" fmla="*/ 3573 w 3943"/>
                <a:gd name="T5" fmla="*/ 3802 h 3921"/>
                <a:gd name="T6" fmla="*/ 3472 w 3943"/>
                <a:gd name="T7" fmla="*/ 3715 h 3921"/>
                <a:gd name="T8" fmla="*/ 3271 w 3943"/>
                <a:gd name="T9" fmla="*/ 3505 h 3921"/>
                <a:gd name="T10" fmla="*/ 3082 w 3943"/>
                <a:gd name="T11" fmla="*/ 3250 h 3921"/>
                <a:gd name="T12" fmla="*/ 2911 w 3943"/>
                <a:gd name="T13" fmla="*/ 2956 h 3921"/>
                <a:gd name="T14" fmla="*/ 2795 w 3943"/>
                <a:gd name="T15" fmla="*/ 2716 h 3921"/>
                <a:gd name="T16" fmla="*/ 2685 w 3943"/>
                <a:gd name="T17" fmla="*/ 2428 h 3921"/>
                <a:gd name="T18" fmla="*/ 2590 w 3943"/>
                <a:gd name="T19" fmla="*/ 2065 h 3921"/>
                <a:gd name="T20" fmla="*/ 2555 w 3943"/>
                <a:gd name="T21" fmla="*/ 1726 h 3921"/>
                <a:gd name="T22" fmla="*/ 2581 w 3943"/>
                <a:gd name="T23" fmla="*/ 1412 h 3921"/>
                <a:gd name="T24" fmla="*/ 2597 w 3943"/>
                <a:gd name="T25" fmla="*/ 1338 h 3921"/>
                <a:gd name="T26" fmla="*/ 2510 w 3943"/>
                <a:gd name="T27" fmla="*/ 1358 h 3921"/>
                <a:gd name="T28" fmla="*/ 2231 w 3943"/>
                <a:gd name="T29" fmla="*/ 1379 h 3921"/>
                <a:gd name="T30" fmla="*/ 2055 w 3943"/>
                <a:gd name="T31" fmla="*/ 1372 h 3921"/>
                <a:gd name="T32" fmla="*/ 1809 w 3943"/>
                <a:gd name="T33" fmla="*/ 1335 h 3921"/>
                <a:gd name="T34" fmla="*/ 1349 w 3943"/>
                <a:gd name="T35" fmla="*/ 1198 h 3921"/>
                <a:gd name="T36" fmla="*/ 1090 w 3943"/>
                <a:gd name="T37" fmla="*/ 1087 h 3921"/>
                <a:gd name="T38" fmla="*/ 650 w 3943"/>
                <a:gd name="T39" fmla="*/ 841 h 3921"/>
                <a:gd name="T40" fmla="*/ 373 w 3943"/>
                <a:gd name="T41" fmla="*/ 630 h 3921"/>
                <a:gd name="T42" fmla="*/ 216 w 3943"/>
                <a:gd name="T43" fmla="*/ 481 h 3921"/>
                <a:gd name="T44" fmla="*/ 50 w 3943"/>
                <a:gd name="T45" fmla="*/ 273 h 3921"/>
                <a:gd name="T46" fmla="*/ 10 w 3943"/>
                <a:gd name="T47" fmla="*/ 207 h 3921"/>
                <a:gd name="T48" fmla="*/ 0 w 3943"/>
                <a:gd name="T49" fmla="*/ 149 h 3921"/>
                <a:gd name="T50" fmla="*/ 10 w 3943"/>
                <a:gd name="T51" fmla="*/ 108 h 3921"/>
                <a:gd name="T52" fmla="*/ 35 w 3943"/>
                <a:gd name="T53" fmla="*/ 70 h 3921"/>
                <a:gd name="T54" fmla="*/ 82 w 3943"/>
                <a:gd name="T55" fmla="*/ 39 h 3921"/>
                <a:gd name="T56" fmla="*/ 176 w 3943"/>
                <a:gd name="T57" fmla="*/ 20 h 3921"/>
                <a:gd name="T58" fmla="*/ 439 w 3943"/>
                <a:gd name="T59" fmla="*/ 0 h 3921"/>
                <a:gd name="T60" fmla="*/ 691 w 3943"/>
                <a:gd name="T61" fmla="*/ 16 h 3921"/>
                <a:gd name="T62" fmla="*/ 824 w 3943"/>
                <a:gd name="T63" fmla="*/ 70 h 3921"/>
                <a:gd name="T64" fmla="*/ 1077 w 3943"/>
                <a:gd name="T65" fmla="*/ 278 h 3921"/>
                <a:gd name="T66" fmla="*/ 1578 w 3943"/>
                <a:gd name="T67" fmla="*/ 569 h 3921"/>
                <a:gd name="T68" fmla="*/ 1856 w 3943"/>
                <a:gd name="T69" fmla="*/ 688 h 3921"/>
                <a:gd name="T70" fmla="*/ 2316 w 3943"/>
                <a:gd name="T71" fmla="*/ 825 h 3921"/>
                <a:gd name="T72" fmla="*/ 2562 w 3943"/>
                <a:gd name="T73" fmla="*/ 862 h 3921"/>
                <a:gd name="T74" fmla="*/ 2738 w 3943"/>
                <a:gd name="T75" fmla="*/ 871 h 3921"/>
                <a:gd name="T76" fmla="*/ 3017 w 3943"/>
                <a:gd name="T77" fmla="*/ 848 h 3921"/>
                <a:gd name="T78" fmla="*/ 3088 w 3943"/>
                <a:gd name="T79" fmla="*/ 903 h 3921"/>
                <a:gd name="T80" fmla="*/ 3062 w 3943"/>
                <a:gd name="T81" fmla="*/ 1217 h 3921"/>
                <a:gd name="T82" fmla="*/ 3096 w 3943"/>
                <a:gd name="T83" fmla="*/ 1555 h 3921"/>
                <a:gd name="T84" fmla="*/ 3192 w 3943"/>
                <a:gd name="T85" fmla="*/ 1918 h 3921"/>
                <a:gd name="T86" fmla="*/ 3302 w 3943"/>
                <a:gd name="T87" fmla="*/ 2206 h 3921"/>
                <a:gd name="T88" fmla="*/ 3507 w 3943"/>
                <a:gd name="T89" fmla="*/ 2611 h 3921"/>
                <a:gd name="T90" fmla="*/ 3786 w 3943"/>
                <a:gd name="T91" fmla="*/ 3005 h 3921"/>
                <a:gd name="T92" fmla="*/ 3916 w 3943"/>
                <a:gd name="T93" fmla="*/ 3145 h 3921"/>
                <a:gd name="T94" fmla="*/ 3939 w 3943"/>
                <a:gd name="T95" fmla="*/ 3345 h 3921"/>
                <a:gd name="T96" fmla="*/ 3940 w 3943"/>
                <a:gd name="T97" fmla="*/ 3596 h 3921"/>
                <a:gd name="T98" fmla="*/ 3925 w 3943"/>
                <a:gd name="T99" fmla="*/ 3741 h 3921"/>
                <a:gd name="T100" fmla="*/ 3904 w 3943"/>
                <a:gd name="T101" fmla="*/ 3839 h 3921"/>
                <a:gd name="T102" fmla="*/ 3873 w 3943"/>
                <a:gd name="T103" fmla="*/ 3887 h 3921"/>
                <a:gd name="T104" fmla="*/ 3837 w 3943"/>
                <a:gd name="T105" fmla="*/ 3911 h 3921"/>
                <a:gd name="T106" fmla="*/ 3786 w 3943"/>
                <a:gd name="T107" fmla="*/ 3921 h 3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43" h="3921">
                  <a:moveTo>
                    <a:pt x="3786" y="3921"/>
                  </a:moveTo>
                  <a:lnTo>
                    <a:pt x="3771" y="3920"/>
                  </a:lnTo>
                  <a:lnTo>
                    <a:pt x="3739" y="3911"/>
                  </a:lnTo>
                  <a:lnTo>
                    <a:pt x="3724" y="3904"/>
                  </a:lnTo>
                  <a:lnTo>
                    <a:pt x="3674" y="3874"/>
                  </a:lnTo>
                  <a:lnTo>
                    <a:pt x="3573" y="3802"/>
                  </a:lnTo>
                  <a:lnTo>
                    <a:pt x="3524" y="3761"/>
                  </a:lnTo>
                  <a:lnTo>
                    <a:pt x="3472" y="3715"/>
                  </a:lnTo>
                  <a:lnTo>
                    <a:pt x="3370" y="3616"/>
                  </a:lnTo>
                  <a:lnTo>
                    <a:pt x="3271" y="3505"/>
                  </a:lnTo>
                  <a:lnTo>
                    <a:pt x="3174" y="3382"/>
                  </a:lnTo>
                  <a:lnTo>
                    <a:pt x="3082" y="3250"/>
                  </a:lnTo>
                  <a:lnTo>
                    <a:pt x="2994" y="3107"/>
                  </a:lnTo>
                  <a:lnTo>
                    <a:pt x="2911" y="2956"/>
                  </a:lnTo>
                  <a:lnTo>
                    <a:pt x="2833" y="2798"/>
                  </a:lnTo>
                  <a:lnTo>
                    <a:pt x="2795" y="2716"/>
                  </a:lnTo>
                  <a:lnTo>
                    <a:pt x="2755" y="2618"/>
                  </a:lnTo>
                  <a:lnTo>
                    <a:pt x="2685" y="2428"/>
                  </a:lnTo>
                  <a:lnTo>
                    <a:pt x="2630" y="2243"/>
                  </a:lnTo>
                  <a:lnTo>
                    <a:pt x="2590" y="2065"/>
                  </a:lnTo>
                  <a:lnTo>
                    <a:pt x="2565" y="1892"/>
                  </a:lnTo>
                  <a:lnTo>
                    <a:pt x="2555" y="1726"/>
                  </a:lnTo>
                  <a:lnTo>
                    <a:pt x="2561" y="1565"/>
                  </a:lnTo>
                  <a:lnTo>
                    <a:pt x="2581" y="1412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10" y="1358"/>
                  </a:lnTo>
                  <a:lnTo>
                    <a:pt x="2326" y="1378"/>
                  </a:lnTo>
                  <a:lnTo>
                    <a:pt x="2231" y="1379"/>
                  </a:lnTo>
                  <a:lnTo>
                    <a:pt x="2173" y="1379"/>
                  </a:lnTo>
                  <a:lnTo>
                    <a:pt x="2055" y="1372"/>
                  </a:lnTo>
                  <a:lnTo>
                    <a:pt x="1933" y="1356"/>
                  </a:lnTo>
                  <a:lnTo>
                    <a:pt x="1809" y="1335"/>
                  </a:lnTo>
                  <a:lnTo>
                    <a:pt x="1616" y="1287"/>
                  </a:lnTo>
                  <a:lnTo>
                    <a:pt x="1349" y="1198"/>
                  </a:lnTo>
                  <a:lnTo>
                    <a:pt x="1213" y="1142"/>
                  </a:lnTo>
                  <a:lnTo>
                    <a:pt x="1090" y="1087"/>
                  </a:lnTo>
                  <a:lnTo>
                    <a:pt x="860" y="969"/>
                  </a:lnTo>
                  <a:lnTo>
                    <a:pt x="650" y="841"/>
                  </a:lnTo>
                  <a:lnTo>
                    <a:pt x="458" y="702"/>
                  </a:lnTo>
                  <a:lnTo>
                    <a:pt x="373" y="630"/>
                  </a:lnTo>
                  <a:lnTo>
                    <a:pt x="317" y="581"/>
                  </a:lnTo>
                  <a:lnTo>
                    <a:pt x="216" y="481"/>
                  </a:lnTo>
                  <a:lnTo>
                    <a:pt x="127" y="377"/>
                  </a:lnTo>
                  <a:lnTo>
                    <a:pt x="50" y="273"/>
                  </a:lnTo>
                  <a:lnTo>
                    <a:pt x="17" y="220"/>
                  </a:lnTo>
                  <a:lnTo>
                    <a:pt x="10" y="207"/>
                  </a:lnTo>
                  <a:lnTo>
                    <a:pt x="1" y="180"/>
                  </a:lnTo>
                  <a:lnTo>
                    <a:pt x="0" y="149"/>
                  </a:lnTo>
                  <a:lnTo>
                    <a:pt x="4" y="121"/>
                  </a:lnTo>
                  <a:lnTo>
                    <a:pt x="10" y="108"/>
                  </a:lnTo>
                  <a:lnTo>
                    <a:pt x="16" y="93"/>
                  </a:lnTo>
                  <a:lnTo>
                    <a:pt x="35" y="70"/>
                  </a:lnTo>
                  <a:lnTo>
                    <a:pt x="56" y="52"/>
                  </a:lnTo>
                  <a:lnTo>
                    <a:pt x="82" y="39"/>
                  </a:lnTo>
                  <a:lnTo>
                    <a:pt x="96" y="36"/>
                  </a:lnTo>
                  <a:lnTo>
                    <a:pt x="176" y="20"/>
                  </a:lnTo>
                  <a:lnTo>
                    <a:pt x="347" y="1"/>
                  </a:lnTo>
                  <a:lnTo>
                    <a:pt x="439" y="0"/>
                  </a:lnTo>
                  <a:lnTo>
                    <a:pt x="520" y="1"/>
                  </a:lnTo>
                  <a:lnTo>
                    <a:pt x="691" y="16"/>
                  </a:lnTo>
                  <a:lnTo>
                    <a:pt x="779" y="27"/>
                  </a:lnTo>
                  <a:lnTo>
                    <a:pt x="824" y="70"/>
                  </a:lnTo>
                  <a:lnTo>
                    <a:pt x="919" y="155"/>
                  </a:lnTo>
                  <a:lnTo>
                    <a:pt x="1077" y="278"/>
                  </a:lnTo>
                  <a:lnTo>
                    <a:pt x="1315" y="430"/>
                  </a:lnTo>
                  <a:lnTo>
                    <a:pt x="1578" y="569"/>
                  </a:lnTo>
                  <a:lnTo>
                    <a:pt x="1720" y="632"/>
                  </a:lnTo>
                  <a:lnTo>
                    <a:pt x="1856" y="688"/>
                  </a:lnTo>
                  <a:lnTo>
                    <a:pt x="2124" y="779"/>
                  </a:lnTo>
                  <a:lnTo>
                    <a:pt x="2316" y="825"/>
                  </a:lnTo>
                  <a:lnTo>
                    <a:pt x="2440" y="848"/>
                  </a:lnTo>
                  <a:lnTo>
                    <a:pt x="2562" y="862"/>
                  </a:lnTo>
                  <a:lnTo>
                    <a:pt x="2680" y="869"/>
                  </a:lnTo>
                  <a:lnTo>
                    <a:pt x="2738" y="871"/>
                  </a:lnTo>
                  <a:lnTo>
                    <a:pt x="2833" y="868"/>
                  </a:lnTo>
                  <a:lnTo>
                    <a:pt x="3017" y="848"/>
                  </a:lnTo>
                  <a:lnTo>
                    <a:pt x="3105" y="829"/>
                  </a:lnTo>
                  <a:lnTo>
                    <a:pt x="3088" y="903"/>
                  </a:lnTo>
                  <a:lnTo>
                    <a:pt x="3068" y="1057"/>
                  </a:lnTo>
                  <a:lnTo>
                    <a:pt x="3062" y="1217"/>
                  </a:lnTo>
                  <a:lnTo>
                    <a:pt x="3072" y="1382"/>
                  </a:lnTo>
                  <a:lnTo>
                    <a:pt x="3096" y="1555"/>
                  </a:lnTo>
                  <a:lnTo>
                    <a:pt x="3137" y="1734"/>
                  </a:lnTo>
                  <a:lnTo>
                    <a:pt x="3192" y="1918"/>
                  </a:lnTo>
                  <a:lnTo>
                    <a:pt x="3262" y="2108"/>
                  </a:lnTo>
                  <a:lnTo>
                    <a:pt x="3302" y="2206"/>
                  </a:lnTo>
                  <a:lnTo>
                    <a:pt x="3366" y="2347"/>
                  </a:lnTo>
                  <a:lnTo>
                    <a:pt x="3507" y="2611"/>
                  </a:lnTo>
                  <a:lnTo>
                    <a:pt x="3662" y="2848"/>
                  </a:lnTo>
                  <a:lnTo>
                    <a:pt x="3786" y="3005"/>
                  </a:lnTo>
                  <a:lnTo>
                    <a:pt x="3873" y="3102"/>
                  </a:lnTo>
                  <a:lnTo>
                    <a:pt x="3916" y="3145"/>
                  </a:lnTo>
                  <a:lnTo>
                    <a:pt x="3926" y="3214"/>
                  </a:lnTo>
                  <a:lnTo>
                    <a:pt x="3939" y="3345"/>
                  </a:lnTo>
                  <a:lnTo>
                    <a:pt x="3943" y="3473"/>
                  </a:lnTo>
                  <a:lnTo>
                    <a:pt x="3940" y="3596"/>
                  </a:lnTo>
                  <a:lnTo>
                    <a:pt x="3935" y="3653"/>
                  </a:lnTo>
                  <a:lnTo>
                    <a:pt x="3925" y="3741"/>
                  </a:lnTo>
                  <a:lnTo>
                    <a:pt x="3909" y="3825"/>
                  </a:lnTo>
                  <a:lnTo>
                    <a:pt x="3904" y="3839"/>
                  </a:lnTo>
                  <a:lnTo>
                    <a:pt x="3891" y="3865"/>
                  </a:lnTo>
                  <a:lnTo>
                    <a:pt x="3873" y="3887"/>
                  </a:lnTo>
                  <a:lnTo>
                    <a:pt x="3850" y="3904"/>
                  </a:lnTo>
                  <a:lnTo>
                    <a:pt x="3837" y="3911"/>
                  </a:lnTo>
                  <a:lnTo>
                    <a:pt x="3812" y="3920"/>
                  </a:lnTo>
                  <a:lnTo>
                    <a:pt x="3786" y="3921"/>
                  </a:lnTo>
                  <a:close/>
                </a:path>
              </a:pathLst>
            </a:custGeom>
            <a:solidFill>
              <a:srgbClr val="F369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3540125" y="1323975"/>
              <a:ext cx="2230438" cy="2298700"/>
            </a:xfrm>
            <a:custGeom>
              <a:avLst/>
              <a:gdLst>
                <a:gd name="T0" fmla="*/ 4213 w 4216"/>
                <a:gd name="T1" fmla="*/ 2627 h 4344"/>
                <a:gd name="T2" fmla="*/ 4179 w 4216"/>
                <a:gd name="T3" fmla="*/ 2547 h 4344"/>
                <a:gd name="T4" fmla="*/ 4078 w 4216"/>
                <a:gd name="T5" fmla="*/ 2482 h 4344"/>
                <a:gd name="T6" fmla="*/ 4023 w 4216"/>
                <a:gd name="T7" fmla="*/ 2479 h 4344"/>
                <a:gd name="T8" fmla="*/ 3994 w 4216"/>
                <a:gd name="T9" fmla="*/ 624 h 4344"/>
                <a:gd name="T10" fmla="*/ 4027 w 4216"/>
                <a:gd name="T11" fmla="*/ 581 h 4344"/>
                <a:gd name="T12" fmla="*/ 4046 w 4216"/>
                <a:gd name="T13" fmla="*/ 463 h 4344"/>
                <a:gd name="T14" fmla="*/ 4009 w 4216"/>
                <a:gd name="T15" fmla="*/ 383 h 4344"/>
                <a:gd name="T16" fmla="*/ 3983 w 4216"/>
                <a:gd name="T17" fmla="*/ 356 h 4344"/>
                <a:gd name="T18" fmla="*/ 3903 w 4216"/>
                <a:gd name="T19" fmla="*/ 319 h 4344"/>
                <a:gd name="T20" fmla="*/ 3784 w 4216"/>
                <a:gd name="T21" fmla="*/ 336 h 4344"/>
                <a:gd name="T22" fmla="*/ 3741 w 4216"/>
                <a:gd name="T23" fmla="*/ 369 h 4344"/>
                <a:gd name="T24" fmla="*/ 1785 w 4216"/>
                <a:gd name="T25" fmla="*/ 185 h 4344"/>
                <a:gd name="T26" fmla="*/ 1778 w 4216"/>
                <a:gd name="T27" fmla="*/ 131 h 4344"/>
                <a:gd name="T28" fmla="*/ 1710 w 4216"/>
                <a:gd name="T29" fmla="*/ 32 h 4344"/>
                <a:gd name="T30" fmla="*/ 1629 w 4216"/>
                <a:gd name="T31" fmla="*/ 0 h 4344"/>
                <a:gd name="T32" fmla="*/ 1592 w 4216"/>
                <a:gd name="T33" fmla="*/ 0 h 4344"/>
                <a:gd name="T34" fmla="*/ 1508 w 4216"/>
                <a:gd name="T35" fmla="*/ 26 h 4344"/>
                <a:gd name="T36" fmla="*/ 1434 w 4216"/>
                <a:gd name="T37" fmla="*/ 120 h 4344"/>
                <a:gd name="T38" fmla="*/ 1425 w 4216"/>
                <a:gd name="T39" fmla="*/ 173 h 4344"/>
                <a:gd name="T40" fmla="*/ 670 w 4216"/>
                <a:gd name="T41" fmla="*/ 1369 h 4344"/>
                <a:gd name="T42" fmla="*/ 636 w 4216"/>
                <a:gd name="T43" fmla="*/ 1328 h 4344"/>
                <a:gd name="T44" fmla="*/ 523 w 4216"/>
                <a:gd name="T45" fmla="*/ 1284 h 4344"/>
                <a:gd name="T46" fmla="*/ 438 w 4216"/>
                <a:gd name="T47" fmla="*/ 1304 h 4344"/>
                <a:gd name="T48" fmla="*/ 407 w 4216"/>
                <a:gd name="T49" fmla="*/ 1324 h 4344"/>
                <a:gd name="T50" fmla="*/ 353 w 4216"/>
                <a:gd name="T51" fmla="*/ 1393 h 4344"/>
                <a:gd name="T52" fmla="*/ 345 w 4216"/>
                <a:gd name="T53" fmla="*/ 1513 h 4344"/>
                <a:gd name="T54" fmla="*/ 366 w 4216"/>
                <a:gd name="T55" fmla="*/ 1561 h 4344"/>
                <a:gd name="T56" fmla="*/ 51 w 4216"/>
                <a:gd name="T57" fmla="*/ 4036 h 4344"/>
                <a:gd name="T58" fmla="*/ 19 w 4216"/>
                <a:gd name="T59" fmla="*/ 4079 h 4344"/>
                <a:gd name="T60" fmla="*/ 0 w 4216"/>
                <a:gd name="T61" fmla="*/ 4198 h 4344"/>
                <a:gd name="T62" fmla="*/ 38 w 4216"/>
                <a:gd name="T63" fmla="*/ 4278 h 4344"/>
                <a:gd name="T64" fmla="*/ 64 w 4216"/>
                <a:gd name="T65" fmla="*/ 4303 h 4344"/>
                <a:gd name="T66" fmla="*/ 143 w 4216"/>
                <a:gd name="T67" fmla="*/ 4341 h 4344"/>
                <a:gd name="T68" fmla="*/ 212 w 4216"/>
                <a:gd name="T69" fmla="*/ 4341 h 4344"/>
                <a:gd name="T70" fmla="*/ 291 w 4216"/>
                <a:gd name="T71" fmla="*/ 4303 h 4344"/>
                <a:gd name="T72" fmla="*/ 1462 w 4216"/>
                <a:gd name="T73" fmla="*/ 3141 h 4344"/>
                <a:gd name="T74" fmla="*/ 2969 w 4216"/>
                <a:gd name="T75" fmla="*/ 4098 h 4344"/>
                <a:gd name="T76" fmla="*/ 3042 w 4216"/>
                <a:gd name="T77" fmla="*/ 4113 h 4344"/>
                <a:gd name="T78" fmla="*/ 3108 w 4216"/>
                <a:gd name="T79" fmla="*/ 4100 h 4344"/>
                <a:gd name="T80" fmla="*/ 3181 w 4216"/>
                <a:gd name="T81" fmla="*/ 4049 h 4344"/>
                <a:gd name="T82" fmla="*/ 3204 w 4216"/>
                <a:gd name="T83" fmla="*/ 4014 h 4344"/>
                <a:gd name="T84" fmla="*/ 3224 w 4216"/>
                <a:gd name="T85" fmla="*/ 3928 h 4344"/>
                <a:gd name="T86" fmla="*/ 3181 w 4216"/>
                <a:gd name="T87" fmla="*/ 3817 h 4344"/>
                <a:gd name="T88" fmla="*/ 3139 w 4216"/>
                <a:gd name="T89" fmla="*/ 3781 h 4344"/>
                <a:gd name="T90" fmla="*/ 4048 w 4216"/>
                <a:gd name="T91" fmla="*/ 2837 h 4344"/>
                <a:gd name="T92" fmla="*/ 4101 w 4216"/>
                <a:gd name="T93" fmla="*/ 2826 h 4344"/>
                <a:gd name="T94" fmla="*/ 4193 w 4216"/>
                <a:gd name="T95" fmla="*/ 2748 h 4344"/>
                <a:gd name="T96" fmla="*/ 4216 w 4216"/>
                <a:gd name="T97" fmla="*/ 2665 h 4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6" h="4344">
                  <a:moveTo>
                    <a:pt x="4216" y="2646"/>
                  </a:moveTo>
                  <a:lnTo>
                    <a:pt x="4213" y="2627"/>
                  </a:lnTo>
                  <a:lnTo>
                    <a:pt x="4205" y="2593"/>
                  </a:lnTo>
                  <a:lnTo>
                    <a:pt x="4179" y="2547"/>
                  </a:lnTo>
                  <a:lnTo>
                    <a:pt x="4127" y="2500"/>
                  </a:lnTo>
                  <a:lnTo>
                    <a:pt x="4078" y="2482"/>
                  </a:lnTo>
                  <a:lnTo>
                    <a:pt x="4042" y="2477"/>
                  </a:lnTo>
                  <a:lnTo>
                    <a:pt x="4023" y="2479"/>
                  </a:lnTo>
                  <a:lnTo>
                    <a:pt x="1989" y="2617"/>
                  </a:lnTo>
                  <a:lnTo>
                    <a:pt x="3994" y="624"/>
                  </a:lnTo>
                  <a:lnTo>
                    <a:pt x="4007" y="611"/>
                  </a:lnTo>
                  <a:lnTo>
                    <a:pt x="4027" y="581"/>
                  </a:lnTo>
                  <a:lnTo>
                    <a:pt x="4046" y="532"/>
                  </a:lnTo>
                  <a:lnTo>
                    <a:pt x="4046" y="463"/>
                  </a:lnTo>
                  <a:lnTo>
                    <a:pt x="4027" y="412"/>
                  </a:lnTo>
                  <a:lnTo>
                    <a:pt x="4009" y="383"/>
                  </a:lnTo>
                  <a:lnTo>
                    <a:pt x="3996" y="369"/>
                  </a:lnTo>
                  <a:lnTo>
                    <a:pt x="3983" y="356"/>
                  </a:lnTo>
                  <a:lnTo>
                    <a:pt x="3952" y="337"/>
                  </a:lnTo>
                  <a:lnTo>
                    <a:pt x="3903" y="319"/>
                  </a:lnTo>
                  <a:lnTo>
                    <a:pt x="3834" y="319"/>
                  </a:lnTo>
                  <a:lnTo>
                    <a:pt x="3784" y="336"/>
                  </a:lnTo>
                  <a:lnTo>
                    <a:pt x="3755" y="356"/>
                  </a:lnTo>
                  <a:lnTo>
                    <a:pt x="3741" y="369"/>
                  </a:lnTo>
                  <a:lnTo>
                    <a:pt x="1714" y="2384"/>
                  </a:lnTo>
                  <a:lnTo>
                    <a:pt x="1785" y="185"/>
                  </a:lnTo>
                  <a:lnTo>
                    <a:pt x="1785" y="167"/>
                  </a:lnTo>
                  <a:lnTo>
                    <a:pt x="1778" y="131"/>
                  </a:lnTo>
                  <a:lnTo>
                    <a:pt x="1758" y="82"/>
                  </a:lnTo>
                  <a:lnTo>
                    <a:pt x="1710" y="32"/>
                  </a:lnTo>
                  <a:lnTo>
                    <a:pt x="1664" y="9"/>
                  </a:lnTo>
                  <a:lnTo>
                    <a:pt x="1629" y="0"/>
                  </a:lnTo>
                  <a:lnTo>
                    <a:pt x="1611" y="0"/>
                  </a:lnTo>
                  <a:lnTo>
                    <a:pt x="1592" y="0"/>
                  </a:lnTo>
                  <a:lnTo>
                    <a:pt x="1556" y="6"/>
                  </a:lnTo>
                  <a:lnTo>
                    <a:pt x="1508" y="26"/>
                  </a:lnTo>
                  <a:lnTo>
                    <a:pt x="1458" y="74"/>
                  </a:lnTo>
                  <a:lnTo>
                    <a:pt x="1434" y="120"/>
                  </a:lnTo>
                  <a:lnTo>
                    <a:pt x="1426" y="156"/>
                  </a:lnTo>
                  <a:lnTo>
                    <a:pt x="1425" y="173"/>
                  </a:lnTo>
                  <a:lnTo>
                    <a:pt x="1351" y="2443"/>
                  </a:lnTo>
                  <a:lnTo>
                    <a:pt x="670" y="1369"/>
                  </a:lnTo>
                  <a:lnTo>
                    <a:pt x="660" y="1354"/>
                  </a:lnTo>
                  <a:lnTo>
                    <a:pt x="636" y="1328"/>
                  </a:lnTo>
                  <a:lnTo>
                    <a:pt x="591" y="1299"/>
                  </a:lnTo>
                  <a:lnTo>
                    <a:pt x="523" y="1284"/>
                  </a:lnTo>
                  <a:lnTo>
                    <a:pt x="471" y="1291"/>
                  </a:lnTo>
                  <a:lnTo>
                    <a:pt x="438" y="1304"/>
                  </a:lnTo>
                  <a:lnTo>
                    <a:pt x="422" y="1314"/>
                  </a:lnTo>
                  <a:lnTo>
                    <a:pt x="407" y="1324"/>
                  </a:lnTo>
                  <a:lnTo>
                    <a:pt x="381" y="1348"/>
                  </a:lnTo>
                  <a:lnTo>
                    <a:pt x="353" y="1393"/>
                  </a:lnTo>
                  <a:lnTo>
                    <a:pt x="337" y="1461"/>
                  </a:lnTo>
                  <a:lnTo>
                    <a:pt x="345" y="1513"/>
                  </a:lnTo>
                  <a:lnTo>
                    <a:pt x="358" y="1546"/>
                  </a:lnTo>
                  <a:lnTo>
                    <a:pt x="366" y="1561"/>
                  </a:lnTo>
                  <a:lnTo>
                    <a:pt x="1207" y="2886"/>
                  </a:lnTo>
                  <a:lnTo>
                    <a:pt x="51" y="4036"/>
                  </a:lnTo>
                  <a:lnTo>
                    <a:pt x="39" y="4050"/>
                  </a:lnTo>
                  <a:lnTo>
                    <a:pt x="19" y="4079"/>
                  </a:lnTo>
                  <a:lnTo>
                    <a:pt x="0" y="4129"/>
                  </a:lnTo>
                  <a:lnTo>
                    <a:pt x="0" y="4198"/>
                  </a:lnTo>
                  <a:lnTo>
                    <a:pt x="18" y="4247"/>
                  </a:lnTo>
                  <a:lnTo>
                    <a:pt x="38" y="4278"/>
                  </a:lnTo>
                  <a:lnTo>
                    <a:pt x="51" y="4291"/>
                  </a:lnTo>
                  <a:lnTo>
                    <a:pt x="64" y="4303"/>
                  </a:lnTo>
                  <a:lnTo>
                    <a:pt x="94" y="4324"/>
                  </a:lnTo>
                  <a:lnTo>
                    <a:pt x="143" y="4341"/>
                  </a:lnTo>
                  <a:lnTo>
                    <a:pt x="179" y="4344"/>
                  </a:lnTo>
                  <a:lnTo>
                    <a:pt x="212" y="4341"/>
                  </a:lnTo>
                  <a:lnTo>
                    <a:pt x="263" y="4324"/>
                  </a:lnTo>
                  <a:lnTo>
                    <a:pt x="291" y="4303"/>
                  </a:lnTo>
                  <a:lnTo>
                    <a:pt x="306" y="4292"/>
                  </a:lnTo>
                  <a:lnTo>
                    <a:pt x="1462" y="3141"/>
                  </a:lnTo>
                  <a:lnTo>
                    <a:pt x="2946" y="4085"/>
                  </a:lnTo>
                  <a:lnTo>
                    <a:pt x="2969" y="4098"/>
                  </a:lnTo>
                  <a:lnTo>
                    <a:pt x="3018" y="4112"/>
                  </a:lnTo>
                  <a:lnTo>
                    <a:pt x="3042" y="4113"/>
                  </a:lnTo>
                  <a:lnTo>
                    <a:pt x="3065" y="4112"/>
                  </a:lnTo>
                  <a:lnTo>
                    <a:pt x="3108" y="4100"/>
                  </a:lnTo>
                  <a:lnTo>
                    <a:pt x="3147" y="4080"/>
                  </a:lnTo>
                  <a:lnTo>
                    <a:pt x="3181" y="4049"/>
                  </a:lnTo>
                  <a:lnTo>
                    <a:pt x="3195" y="4030"/>
                  </a:lnTo>
                  <a:lnTo>
                    <a:pt x="3204" y="4014"/>
                  </a:lnTo>
                  <a:lnTo>
                    <a:pt x="3217" y="3979"/>
                  </a:lnTo>
                  <a:lnTo>
                    <a:pt x="3224" y="3928"/>
                  </a:lnTo>
                  <a:lnTo>
                    <a:pt x="3209" y="3860"/>
                  </a:lnTo>
                  <a:lnTo>
                    <a:pt x="3181" y="3817"/>
                  </a:lnTo>
                  <a:lnTo>
                    <a:pt x="3155" y="3791"/>
                  </a:lnTo>
                  <a:lnTo>
                    <a:pt x="3139" y="3781"/>
                  </a:lnTo>
                  <a:lnTo>
                    <a:pt x="1887" y="2986"/>
                  </a:lnTo>
                  <a:lnTo>
                    <a:pt x="4048" y="2837"/>
                  </a:lnTo>
                  <a:lnTo>
                    <a:pt x="4066" y="2836"/>
                  </a:lnTo>
                  <a:lnTo>
                    <a:pt x="4101" y="2826"/>
                  </a:lnTo>
                  <a:lnTo>
                    <a:pt x="4147" y="2801"/>
                  </a:lnTo>
                  <a:lnTo>
                    <a:pt x="4193" y="2748"/>
                  </a:lnTo>
                  <a:lnTo>
                    <a:pt x="4212" y="2699"/>
                  </a:lnTo>
                  <a:lnTo>
                    <a:pt x="4216" y="2665"/>
                  </a:lnTo>
                  <a:lnTo>
                    <a:pt x="4216" y="2646"/>
                  </a:lnTo>
                  <a:close/>
                </a:path>
              </a:pathLst>
            </a:custGeom>
            <a:solidFill>
              <a:srgbClr val="B72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73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7BB4C-CA79-41BE-9276-F7E9F4864E42}"/>
              </a:ext>
            </a:extLst>
          </p:cNvPr>
          <p:cNvSpPr/>
          <p:nvPr/>
        </p:nvSpPr>
        <p:spPr>
          <a:xfrm>
            <a:off x="3454395" y="345943"/>
            <a:ext cx="528320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896360"/>
                </a:solidFill>
              </a:rPr>
              <a:t>Ⅳ. </a:t>
            </a:r>
            <a:r>
              <a:rPr lang="ko-KR" altLang="en-US" sz="2800" b="1" dirty="0">
                <a:solidFill>
                  <a:srgbClr val="896360"/>
                </a:solidFill>
              </a:rPr>
              <a:t>주요 컴퓨터 자원 관리 계획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0CC8A3-1A7D-4F5E-BC3C-EF664815333C}"/>
              </a:ext>
            </a:extLst>
          </p:cNvPr>
          <p:cNvGrpSpPr/>
          <p:nvPr/>
        </p:nvGrpSpPr>
        <p:grpSpPr>
          <a:xfrm>
            <a:off x="3073399" y="2392043"/>
            <a:ext cx="6045200" cy="2452372"/>
            <a:chOff x="3073399" y="2392043"/>
            <a:chExt cx="6045200" cy="2452372"/>
          </a:xfrm>
        </p:grpSpPr>
        <p:graphicFrame>
          <p:nvGraphicFramePr>
            <p:cNvPr id="4" name="표 3">
              <a:extLst>
                <a:ext uri="{FF2B5EF4-FFF2-40B4-BE49-F238E27FC236}">
                  <a16:creationId xmlns:a16="http://schemas.microsoft.com/office/drawing/2014/main" id="{93FEA5A6-4170-4B39-84D7-FFDF36F904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22014430"/>
                </p:ext>
              </p:extLst>
            </p:nvPr>
          </p:nvGraphicFramePr>
          <p:xfrm>
            <a:off x="3073399" y="2392043"/>
            <a:ext cx="6045200" cy="2452372"/>
          </p:xfrm>
          <a:graphic>
            <a:graphicData uri="http://schemas.openxmlformats.org/drawingml/2006/table">
              <a:tbl>
                <a:tblPr>
                  <a:tableStyleId>{EB344D84-9AFB-497E-A393-DC336BA19D2E}</a:tableStyleId>
                </a:tblPr>
                <a:tblGrid>
                  <a:gridCol w="1081131">
                    <a:extLst>
                      <a:ext uri="{9D8B030D-6E8A-4147-A177-3AD203B41FA5}">
                        <a16:colId xmlns:a16="http://schemas.microsoft.com/office/drawing/2014/main" val="3118167784"/>
                      </a:ext>
                    </a:extLst>
                  </a:gridCol>
                  <a:gridCol w="2017605">
                    <a:extLst>
                      <a:ext uri="{9D8B030D-6E8A-4147-A177-3AD203B41FA5}">
                        <a16:colId xmlns:a16="http://schemas.microsoft.com/office/drawing/2014/main" val="3710871746"/>
                      </a:ext>
                    </a:extLst>
                  </a:gridCol>
                  <a:gridCol w="2946464">
                    <a:extLst>
                      <a:ext uri="{9D8B030D-6E8A-4147-A177-3AD203B41FA5}">
                        <a16:colId xmlns:a16="http://schemas.microsoft.com/office/drawing/2014/main" val="317398457"/>
                      </a:ext>
                    </a:extLst>
                  </a:gridCol>
                </a:tblGrid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서버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자원명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비고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3205824196"/>
                    </a:ext>
                  </a:extLst>
                </a:tr>
                <a:tr h="5692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DB 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서버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CPU: 1.6GHz</a:t>
                        </a:r>
                        <a:endParaRPr lang="en-US" altLang="ko-KR" sz="1800" u="none" strike="noStrike">
                          <a:effectLst/>
                        </a:endParaRP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RAM: 8.0GB</a:t>
                        </a:r>
                        <a:endParaRPr lang="en-US" altLang="ko-KR" sz="1800" u="none" strike="noStrike">
                          <a:effectLst/>
                        </a:endParaRP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Disk: 256GB 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하드디스크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회원 정보 관리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3472507067"/>
                    </a:ext>
                  </a:extLst>
                </a:tr>
                <a:tr h="5692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DB 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서버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CPU: 1.6GHz</a:t>
                        </a:r>
                        <a:endParaRPr lang="en-US" altLang="ko-KR" sz="1800" u="none" strike="noStrike">
                          <a:effectLst/>
                        </a:endParaRP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RAM: 8.0GB</a:t>
                        </a:r>
                        <a:endParaRPr lang="en-US" altLang="ko-KR" sz="1800" u="none" strike="noStrike">
                          <a:effectLst/>
                        </a:endParaRP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Disk: 256GB 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하드디스크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어류 데이터 정리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37383750"/>
                    </a:ext>
                  </a:extLst>
                </a:tr>
                <a:tr h="5692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데이터 서버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CPU: 1.6GHz</a:t>
                        </a:r>
                        <a:endParaRPr lang="en-US" altLang="ko-KR" sz="1800" u="none" strike="noStrike">
                          <a:effectLst/>
                        </a:endParaRP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RAM: 8.0GB</a:t>
                        </a:r>
                        <a:endParaRPr lang="en-US" altLang="ko-KR" sz="1800" u="none" strike="noStrike">
                          <a:effectLst/>
                        </a:endParaRP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Disk: 256GB 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하드디스크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제품의 수심</a:t>
                        </a:r>
                        <a:r>
                          <a:rPr lang="en-US" altLang="ko-KR" sz="1000" u="none" strike="noStrike" spc="0" dirty="0">
                            <a:effectLst/>
                          </a:rPr>
                          <a:t>/</a:t>
                        </a:r>
                        <a:r>
                          <a:rPr lang="ko-KR" altLang="en-US" sz="1000" u="none" strike="noStrike" spc="0" dirty="0">
                            <a:effectLst/>
                          </a:rPr>
                          <a:t>수온</a:t>
                        </a:r>
                        <a:r>
                          <a:rPr lang="en-US" altLang="ko-KR" sz="1000" u="none" strike="noStrike" spc="0" dirty="0">
                            <a:effectLst/>
                          </a:rPr>
                          <a:t>/GPS </a:t>
                        </a:r>
                        <a:r>
                          <a:rPr lang="ko-KR" altLang="en-US" sz="1000" u="none" strike="noStrike" spc="0" dirty="0">
                            <a:effectLst/>
                          </a:rPr>
                          <a:t>데이터 수집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233968175"/>
                    </a:ext>
                  </a:extLst>
                </a:tr>
              </a:tbl>
            </a:graphicData>
          </a:graphic>
        </p:graphicFrame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7F9ED52-BD03-4DBB-BACE-15E20AF03B4D}"/>
                </a:ext>
              </a:extLst>
            </p:cNvPr>
            <p:cNvCxnSpPr>
              <a:cxnSpLocks/>
            </p:cNvCxnSpPr>
            <p:nvPr/>
          </p:nvCxnSpPr>
          <p:spPr>
            <a:xfrm>
              <a:off x="3073399" y="2392043"/>
              <a:ext cx="6045200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BFEFBA4-2748-4B5C-AAD5-4D7EE9186859}"/>
                </a:ext>
              </a:extLst>
            </p:cNvPr>
            <p:cNvCxnSpPr>
              <a:cxnSpLocks/>
            </p:cNvCxnSpPr>
            <p:nvPr/>
          </p:nvCxnSpPr>
          <p:spPr>
            <a:xfrm>
              <a:off x="3073399" y="2672715"/>
              <a:ext cx="6045200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742E43-FEED-4C38-BE61-11523044B58C}"/>
                </a:ext>
              </a:extLst>
            </p:cNvPr>
            <p:cNvCxnSpPr>
              <a:cxnSpLocks/>
            </p:cNvCxnSpPr>
            <p:nvPr/>
          </p:nvCxnSpPr>
          <p:spPr>
            <a:xfrm>
              <a:off x="3073399" y="4844415"/>
              <a:ext cx="6045200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7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0124" y="2092162"/>
            <a:ext cx="2476464" cy="2476464"/>
          </a:xfrm>
          <a:prstGeom prst="ellipse">
            <a:avLst/>
          </a:prstGeom>
          <a:solidFill>
            <a:srgbClr val="FDF4E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253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239</a:t>
            </a:r>
          </a:p>
        </p:txBody>
      </p:sp>
      <p:sp>
        <p:nvSpPr>
          <p:cNvPr id="8" name="타원 7"/>
          <p:cNvSpPr/>
          <p:nvPr/>
        </p:nvSpPr>
        <p:spPr>
          <a:xfrm>
            <a:off x="1723671" y="2092162"/>
            <a:ext cx="2476464" cy="2476464"/>
          </a:xfrm>
          <a:prstGeom prst="ellipse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137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99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96</a:t>
            </a:r>
          </a:p>
        </p:txBody>
      </p:sp>
      <p:sp>
        <p:nvSpPr>
          <p:cNvPr id="7" name="타원 6"/>
          <p:cNvSpPr/>
          <p:nvPr/>
        </p:nvSpPr>
        <p:spPr>
          <a:xfrm>
            <a:off x="7876577" y="2092162"/>
            <a:ext cx="2476464" cy="2476464"/>
          </a:xfrm>
          <a:prstGeom prst="ellipse">
            <a:avLst/>
          </a:prstGeom>
          <a:solidFill>
            <a:srgbClr val="E99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233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159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96</a:t>
            </a:r>
          </a:p>
        </p:txBody>
      </p:sp>
    </p:spTree>
    <p:extLst>
      <p:ext uri="{BB962C8B-B14F-4D97-AF65-F5344CB8AC3E}">
        <p14:creationId xmlns:p14="http://schemas.microsoft.com/office/powerpoint/2010/main" val="63377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2977097" y="449575"/>
            <a:ext cx="65378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896360"/>
                </a:solidFill>
              </a:rPr>
              <a:t>스마트 통발 프로젝트 계획서</a:t>
            </a:r>
            <a:endParaRPr lang="en-US" altLang="ko-KR" sz="1000" kern="0" dirty="0">
              <a:solidFill>
                <a:srgbClr val="8963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3024732" y="1411862"/>
            <a:ext cx="123712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prstClr val="white">
                    <a:lumMod val="50000"/>
                  </a:prstClr>
                </a:solidFill>
              </a:rPr>
              <a:t>서론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60618-E8D4-4127-A25E-A4AC86C443C4}"/>
              </a:ext>
            </a:extLst>
          </p:cNvPr>
          <p:cNvSpPr txBox="1"/>
          <p:nvPr/>
        </p:nvSpPr>
        <p:spPr>
          <a:xfrm>
            <a:off x="3001464" y="2373468"/>
            <a:ext cx="3737650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prstClr val="white">
                    <a:lumMod val="50000"/>
                  </a:prstClr>
                </a:solidFill>
              </a:rPr>
              <a:t>개발 규모 산정</a:t>
            </a:r>
            <a:endParaRPr lang="en-US" altLang="ko-KR" sz="4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D4124C-A55C-4718-BFEA-6E3E0B04D794}"/>
              </a:ext>
            </a:extLst>
          </p:cNvPr>
          <p:cNvSpPr txBox="1"/>
          <p:nvPr/>
        </p:nvSpPr>
        <p:spPr>
          <a:xfrm>
            <a:off x="3001464" y="3408929"/>
            <a:ext cx="5343620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prstClr val="white">
                    <a:lumMod val="50000"/>
                  </a:prstClr>
                </a:solidFill>
              </a:rPr>
              <a:t>마일스톤 및 일정 계획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5B1ED1-8C40-43C6-A31B-4BCF114FD72D}"/>
              </a:ext>
            </a:extLst>
          </p:cNvPr>
          <p:cNvSpPr txBox="1"/>
          <p:nvPr/>
        </p:nvSpPr>
        <p:spPr>
          <a:xfrm>
            <a:off x="2530006" y="4445512"/>
            <a:ext cx="743206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prstClr val="white">
                    <a:lumMod val="50000"/>
                  </a:prstClr>
                </a:solidFill>
              </a:rPr>
              <a:t>주요 컴퓨터 자원</a:t>
            </a:r>
            <a:r>
              <a:rPr lang="en-US" altLang="ko-KR" sz="40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4000" b="1" dirty="0">
                <a:solidFill>
                  <a:prstClr val="white">
                    <a:lumMod val="50000"/>
                  </a:prstClr>
                </a:solidFill>
              </a:rPr>
              <a:t>관리 계획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8FD6B-6CCE-456D-979B-A1C3F2DEF23E}"/>
              </a:ext>
            </a:extLst>
          </p:cNvPr>
          <p:cNvSpPr txBox="1"/>
          <p:nvPr/>
        </p:nvSpPr>
        <p:spPr>
          <a:xfrm>
            <a:off x="1842902" y="1519021"/>
            <a:ext cx="91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896360"/>
                </a:solidFill>
              </a:rPr>
              <a:t>Ⅰ</a:t>
            </a:r>
            <a:endParaRPr lang="ko-KR" altLang="en-US" sz="4400" b="1" dirty="0">
              <a:solidFill>
                <a:srgbClr val="8963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EC839-9872-47B8-B4CD-DA9D8273ED49}"/>
              </a:ext>
            </a:extLst>
          </p:cNvPr>
          <p:cNvSpPr txBox="1"/>
          <p:nvPr/>
        </p:nvSpPr>
        <p:spPr>
          <a:xfrm>
            <a:off x="1842902" y="2534362"/>
            <a:ext cx="839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896360"/>
                </a:solidFill>
              </a:rPr>
              <a:t>Ⅱ</a:t>
            </a:r>
            <a:endParaRPr lang="ko-KR" altLang="en-US" sz="4400" b="1" dirty="0">
              <a:solidFill>
                <a:srgbClr val="89636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577062-F184-4D2E-A7A0-7C1BC282EB1A}"/>
              </a:ext>
            </a:extLst>
          </p:cNvPr>
          <p:cNvSpPr txBox="1"/>
          <p:nvPr/>
        </p:nvSpPr>
        <p:spPr>
          <a:xfrm>
            <a:off x="1842902" y="3549703"/>
            <a:ext cx="687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896360"/>
                </a:solidFill>
              </a:rPr>
              <a:t>Ⅲ</a:t>
            </a:r>
            <a:endParaRPr lang="ko-KR" altLang="en-US" sz="4400" b="1" dirty="0">
              <a:solidFill>
                <a:srgbClr val="8963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978B40-100E-44EC-BEE5-5AD41FA4265B}"/>
              </a:ext>
            </a:extLst>
          </p:cNvPr>
          <p:cNvSpPr txBox="1"/>
          <p:nvPr/>
        </p:nvSpPr>
        <p:spPr>
          <a:xfrm>
            <a:off x="1766656" y="4565044"/>
            <a:ext cx="839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896360"/>
                </a:solidFill>
              </a:rPr>
              <a:t>Ⅳ</a:t>
            </a:r>
            <a:endParaRPr lang="ko-KR" altLang="en-US" sz="4400" b="1" dirty="0">
              <a:solidFill>
                <a:srgbClr val="8963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5034900" y="336418"/>
            <a:ext cx="155900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896360"/>
                </a:solidFill>
              </a:rPr>
              <a:t>Ⅰ. </a:t>
            </a:r>
            <a:r>
              <a:rPr lang="ko-KR" altLang="en-US" sz="2800" b="1" dirty="0">
                <a:solidFill>
                  <a:srgbClr val="896360"/>
                </a:solidFill>
              </a:rPr>
              <a:t>서론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5603011-3DC6-431A-8267-C82A42C9AA15}"/>
              </a:ext>
            </a:extLst>
          </p:cNvPr>
          <p:cNvGrpSpPr/>
          <p:nvPr/>
        </p:nvGrpSpPr>
        <p:grpSpPr>
          <a:xfrm>
            <a:off x="1790700" y="2048398"/>
            <a:ext cx="8458200" cy="3378200"/>
            <a:chOff x="1790700" y="1943894"/>
            <a:chExt cx="8458200" cy="3378200"/>
          </a:xfrm>
        </p:grpSpPr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96145CD9-4A42-41A2-9B89-819B1006C691}"/>
                </a:ext>
              </a:extLst>
            </p:cNvPr>
            <p:cNvSpPr/>
            <p:nvPr/>
          </p:nvSpPr>
          <p:spPr>
            <a:xfrm>
              <a:off x="1790700" y="1943894"/>
              <a:ext cx="3378200" cy="3378200"/>
            </a:xfrm>
            <a:prstGeom prst="arc">
              <a:avLst>
                <a:gd name="adj1" fmla="val 3042636"/>
                <a:gd name="adj2" fmla="val 18796970"/>
              </a:avLst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2FAC9D6F-3EA3-43CB-8C57-F06CC2C816E6}"/>
                </a:ext>
              </a:extLst>
            </p:cNvPr>
            <p:cNvSpPr/>
            <p:nvPr/>
          </p:nvSpPr>
          <p:spPr>
            <a:xfrm flipH="1">
              <a:off x="6870700" y="1943894"/>
              <a:ext cx="3378200" cy="3378200"/>
            </a:xfrm>
            <a:prstGeom prst="arc">
              <a:avLst>
                <a:gd name="adj1" fmla="val 3042636"/>
                <a:gd name="adj2" fmla="val 19203817"/>
              </a:avLst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2F9DFB6-20E7-41D2-8953-73B9BF0DD5BA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4637847" y="2403366"/>
              <a:ext cx="2852351" cy="2536919"/>
            </a:xfrm>
            <a:prstGeom prst="line">
              <a:avLst/>
            </a:prstGeom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2C6366-663B-4753-B5AB-0A0FBF8284F4}"/>
              </a:ext>
            </a:extLst>
          </p:cNvPr>
          <p:cNvGrpSpPr/>
          <p:nvPr/>
        </p:nvGrpSpPr>
        <p:grpSpPr>
          <a:xfrm>
            <a:off x="6971934" y="2149630"/>
            <a:ext cx="3175731" cy="3175731"/>
            <a:chOff x="1891934" y="2045128"/>
            <a:chExt cx="3175731" cy="3175731"/>
          </a:xfrm>
        </p:grpSpPr>
        <p:sp>
          <p:nvSpPr>
            <p:cNvPr id="42" name="현 41">
              <a:extLst>
                <a:ext uri="{FF2B5EF4-FFF2-40B4-BE49-F238E27FC236}">
                  <a16:creationId xmlns:a16="http://schemas.microsoft.com/office/drawing/2014/main" id="{6369257D-7442-4CB3-92DA-CC4D4D302BCD}"/>
                </a:ext>
              </a:extLst>
            </p:cNvPr>
            <p:cNvSpPr/>
            <p:nvPr/>
          </p:nvSpPr>
          <p:spPr>
            <a:xfrm>
              <a:off x="1891934" y="2045128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E99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709A63-7D66-4749-A754-C338049B108D}"/>
                </a:ext>
              </a:extLst>
            </p:cNvPr>
            <p:cNvSpPr txBox="1"/>
            <p:nvPr/>
          </p:nvSpPr>
          <p:spPr>
            <a:xfrm>
              <a:off x="2804159" y="4710649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목적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278C504-B0BE-48D7-81E7-78DFA292B54F}"/>
              </a:ext>
            </a:extLst>
          </p:cNvPr>
          <p:cNvGrpSpPr/>
          <p:nvPr/>
        </p:nvGrpSpPr>
        <p:grpSpPr>
          <a:xfrm>
            <a:off x="1891934" y="2149629"/>
            <a:ext cx="3175731" cy="3175731"/>
            <a:chOff x="6971934" y="2045127"/>
            <a:chExt cx="3175731" cy="3175731"/>
          </a:xfrm>
        </p:grpSpPr>
        <p:sp>
          <p:nvSpPr>
            <p:cNvPr id="45" name="현 44">
              <a:extLst>
                <a:ext uri="{FF2B5EF4-FFF2-40B4-BE49-F238E27FC236}">
                  <a16:creationId xmlns:a16="http://schemas.microsoft.com/office/drawing/2014/main" id="{D16E2B0F-1D7B-44B8-822B-FB044F514ECD}"/>
                </a:ext>
              </a:extLst>
            </p:cNvPr>
            <p:cNvSpPr/>
            <p:nvPr/>
          </p:nvSpPr>
          <p:spPr>
            <a:xfrm flipV="1">
              <a:off x="6971934" y="2045127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D3DE8E-0169-467F-9810-CAE9AE72BCFC}"/>
                </a:ext>
              </a:extLst>
            </p:cNvPr>
            <p:cNvSpPr txBox="1"/>
            <p:nvPr/>
          </p:nvSpPr>
          <p:spPr>
            <a:xfrm>
              <a:off x="7884159" y="2109743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prstClr val="white"/>
                  </a:solidFill>
                </a:rPr>
                <a:t>개요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5FFDC0F2-BC1A-4E37-9AEC-67746F495217}"/>
              </a:ext>
            </a:extLst>
          </p:cNvPr>
          <p:cNvSpPr/>
          <p:nvPr/>
        </p:nvSpPr>
        <p:spPr>
          <a:xfrm>
            <a:off x="4495703" y="4734921"/>
            <a:ext cx="360487" cy="360487"/>
          </a:xfrm>
          <a:prstGeom prst="ellipse">
            <a:avLst/>
          </a:prstGeom>
          <a:solidFill>
            <a:schemeClr val="bg1"/>
          </a:solidFill>
          <a:ln w="22225">
            <a:solidFill>
              <a:srgbClr val="8963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70D30C4-6022-4913-961C-BDCA20E14DBE}"/>
              </a:ext>
            </a:extLst>
          </p:cNvPr>
          <p:cNvSpPr/>
          <p:nvPr/>
        </p:nvSpPr>
        <p:spPr>
          <a:xfrm>
            <a:off x="6971934" y="2601185"/>
            <a:ext cx="360487" cy="360487"/>
          </a:xfrm>
          <a:prstGeom prst="ellipse">
            <a:avLst/>
          </a:prstGeom>
          <a:solidFill>
            <a:schemeClr val="bg1"/>
          </a:solidFill>
          <a:ln w="22225">
            <a:solidFill>
              <a:srgbClr val="8963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8F9416-62C7-403B-BC77-DAEE33B73CD3}"/>
              </a:ext>
            </a:extLst>
          </p:cNvPr>
          <p:cNvSpPr/>
          <p:nvPr/>
        </p:nvSpPr>
        <p:spPr>
          <a:xfrm>
            <a:off x="2054074" y="3167957"/>
            <a:ext cx="2851449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통발 부근의 어종을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파악하고 원하는 어종을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포획할 수 있게 한다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73973EA-80AE-4D78-8999-69AE2F831158}"/>
              </a:ext>
            </a:extLst>
          </p:cNvPr>
          <p:cNvSpPr/>
          <p:nvPr/>
        </p:nvSpPr>
        <p:spPr>
          <a:xfrm>
            <a:off x="7134074" y="3041924"/>
            <a:ext cx="2851449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효율적인 시간 사용과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원하는 어종의 </a:t>
            </a:r>
            <a:r>
              <a:rPr lang="ko-KR" altLang="en-US" sz="1600" b="1" dirty="0" err="1">
                <a:solidFill>
                  <a:prstClr val="white">
                    <a:lumMod val="50000"/>
                  </a:prstClr>
                </a:solidFill>
              </a:rPr>
              <a:t>포획량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 증가를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목적으로 한다</a:t>
            </a: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21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5034900" y="336418"/>
            <a:ext cx="155900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896360"/>
                </a:solidFill>
              </a:rPr>
              <a:t>Ⅰ. </a:t>
            </a:r>
            <a:r>
              <a:rPr lang="ko-KR" altLang="en-US" sz="2800" b="1" dirty="0">
                <a:solidFill>
                  <a:srgbClr val="896360"/>
                </a:solidFill>
              </a:rPr>
              <a:t>서론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pic>
        <p:nvPicPr>
          <p:cNvPr id="2049" name="_x428200568">
            <a:extLst>
              <a:ext uri="{FF2B5EF4-FFF2-40B4-BE49-F238E27FC236}">
                <a16:creationId xmlns:a16="http://schemas.microsoft.com/office/drawing/2014/main" id="{83677D35-3E53-4116-9779-943E82325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0"/>
          <a:stretch>
            <a:fillRect/>
          </a:stretch>
        </p:blipFill>
        <p:spPr bwMode="auto">
          <a:xfrm>
            <a:off x="3206791" y="3829900"/>
            <a:ext cx="5778418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E38DD6F-41E7-4114-A5B4-26FC0B0F5ECF}"/>
              </a:ext>
            </a:extLst>
          </p:cNvPr>
          <p:cNvGrpSpPr/>
          <p:nvPr/>
        </p:nvGrpSpPr>
        <p:grpSpPr>
          <a:xfrm>
            <a:off x="1955800" y="1328208"/>
            <a:ext cx="8280399" cy="2225997"/>
            <a:chOff x="1955800" y="1328208"/>
            <a:chExt cx="8280399" cy="2225997"/>
          </a:xfrm>
        </p:grpSpPr>
        <p:graphicFrame>
          <p:nvGraphicFramePr>
            <p:cNvPr id="3" name="표 2">
              <a:extLst>
                <a:ext uri="{FF2B5EF4-FFF2-40B4-BE49-F238E27FC236}">
                  <a16:creationId xmlns:a16="http://schemas.microsoft.com/office/drawing/2014/main" id="{879D93D4-6441-45FA-85C8-2AABE81E30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07941480"/>
                </p:ext>
              </p:extLst>
            </p:nvPr>
          </p:nvGraphicFramePr>
          <p:xfrm>
            <a:off x="1955800" y="1328208"/>
            <a:ext cx="8280399" cy="2225997"/>
          </p:xfrm>
          <a:graphic>
            <a:graphicData uri="http://schemas.openxmlformats.org/drawingml/2006/table">
              <a:tbl>
                <a:tblPr>
                  <a:tableStyleId>{EB344D84-9AFB-497E-A393-DC336BA19D2E}</a:tableStyleId>
                </a:tblPr>
                <a:tblGrid>
                  <a:gridCol w="2760133">
                    <a:extLst>
                      <a:ext uri="{9D8B030D-6E8A-4147-A177-3AD203B41FA5}">
                        <a16:colId xmlns:a16="http://schemas.microsoft.com/office/drawing/2014/main" val="1735189036"/>
                      </a:ext>
                    </a:extLst>
                  </a:gridCol>
                  <a:gridCol w="2760133">
                    <a:extLst>
                      <a:ext uri="{9D8B030D-6E8A-4147-A177-3AD203B41FA5}">
                        <a16:colId xmlns:a16="http://schemas.microsoft.com/office/drawing/2014/main" val="501586567"/>
                      </a:ext>
                    </a:extLst>
                  </a:gridCol>
                  <a:gridCol w="2760133">
                    <a:extLst>
                      <a:ext uri="{9D8B030D-6E8A-4147-A177-3AD203B41FA5}">
                        <a16:colId xmlns:a16="http://schemas.microsoft.com/office/drawing/2014/main" val="4077294939"/>
                      </a:ext>
                    </a:extLst>
                  </a:gridCol>
                </a:tblGrid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주요 개발 활동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기간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주요 산출물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3952053607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프로젝트 제안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2020.09.16 ~ 2020.09.28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프로젝트 제안서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236238276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요구사항 분석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2020.09.28 ~ 2020.10.07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요구사항 명세서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203375824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프로젝트 계획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2020.09.26 ~ 2020.10.07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프로젝트 계획서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1349895383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설계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2020.10.07 ~ 2020.10.29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설계 사양서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622871601"/>
                    </a:ext>
                  </a:extLst>
                </a:tr>
                <a:tr h="162814">
                  <a:tc rowSpan="3"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구현 및 테스트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 dirty="0">
                            <a:effectLst/>
                          </a:rPr>
                          <a:t>2020.10.29 ~ 2020.11.30</a:t>
                        </a:r>
                        <a:endParaRPr lang="en-US" altLang="ko-KR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소스 코드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3316261442"/>
                    </a:ext>
                  </a:extLst>
                </a:tr>
                <a:tr h="162814"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 dirty="0">
                            <a:effectLst/>
                          </a:rPr>
                          <a:t>2020.11.20 ~ 2020.12.02</a:t>
                        </a:r>
                        <a:endParaRPr lang="en-US" altLang="ko-KR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단위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/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통합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/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시스템 테스트 결과 보고서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176333247"/>
                    </a:ext>
                  </a:extLst>
                </a:tr>
                <a:tr h="162814">
                  <a:tc v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 dirty="0">
                            <a:effectLst/>
                          </a:rPr>
                          <a:t>2020.12.02 ~ 2020.12.09</a:t>
                        </a:r>
                        <a:endParaRPr lang="en-US" altLang="ko-KR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인수 테스트 결과 보고서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3206173258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프로젝트 종료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2020.12.09 ~ 2020.12.20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프로젝트 완료 보고서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113801175"/>
                    </a:ext>
                  </a:extLst>
                </a:tr>
              </a:tbl>
            </a:graphicData>
          </a:graphic>
        </p:graphicFrame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099E0AC-3015-4928-A524-DDCA432418C1}"/>
                </a:ext>
              </a:extLst>
            </p:cNvPr>
            <p:cNvCxnSpPr/>
            <p:nvPr/>
          </p:nvCxnSpPr>
          <p:spPr>
            <a:xfrm>
              <a:off x="1955800" y="1328208"/>
              <a:ext cx="8280399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EE1EE47-CA32-42BC-BD93-F665275151B2}"/>
                </a:ext>
              </a:extLst>
            </p:cNvPr>
            <p:cNvCxnSpPr/>
            <p:nvPr/>
          </p:nvCxnSpPr>
          <p:spPr>
            <a:xfrm>
              <a:off x="1955800" y="3554205"/>
              <a:ext cx="8280399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CD61DB1-AA97-415B-AE74-F153CE4B144F}"/>
                </a:ext>
              </a:extLst>
            </p:cNvPr>
            <p:cNvCxnSpPr/>
            <p:nvPr/>
          </p:nvCxnSpPr>
          <p:spPr>
            <a:xfrm>
              <a:off x="1955800" y="1604433"/>
              <a:ext cx="8280399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75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4CA45-5201-4760-8D7F-DA203E612DAF}"/>
              </a:ext>
            </a:extLst>
          </p:cNvPr>
          <p:cNvSpPr/>
          <p:nvPr/>
        </p:nvSpPr>
        <p:spPr>
          <a:xfrm>
            <a:off x="5034900" y="336418"/>
            <a:ext cx="155900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896360"/>
                </a:solidFill>
              </a:rPr>
              <a:t>Ⅰ. </a:t>
            </a:r>
            <a:r>
              <a:rPr lang="ko-KR" altLang="en-US" sz="2800" b="1" dirty="0">
                <a:solidFill>
                  <a:srgbClr val="896360"/>
                </a:solidFill>
              </a:rPr>
              <a:t>서론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C7F85C6-581A-4BC1-8394-6E24AAE493B7}"/>
              </a:ext>
            </a:extLst>
          </p:cNvPr>
          <p:cNvGrpSpPr/>
          <p:nvPr/>
        </p:nvGrpSpPr>
        <p:grpSpPr>
          <a:xfrm>
            <a:off x="2828925" y="3428999"/>
            <a:ext cx="6534150" cy="655371"/>
            <a:chOff x="2828925" y="3428999"/>
            <a:chExt cx="6534150" cy="655371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FDD559A-FA94-4061-A295-6B5F62D2E199}"/>
                </a:ext>
              </a:extLst>
            </p:cNvPr>
            <p:cNvSpPr/>
            <p:nvPr/>
          </p:nvSpPr>
          <p:spPr>
            <a:xfrm>
              <a:off x="2828925" y="3428999"/>
              <a:ext cx="2343150" cy="655371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896360"/>
                  </a:solidFill>
                </a:rPr>
                <a:t>개발방법론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237711-89B1-4998-9572-48FBEA8D4ED8}"/>
                </a:ext>
              </a:extLst>
            </p:cNvPr>
            <p:cNvSpPr/>
            <p:nvPr/>
          </p:nvSpPr>
          <p:spPr>
            <a:xfrm>
              <a:off x="7019925" y="3429000"/>
              <a:ext cx="2343150" cy="65537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896360"/>
                  </a:solidFill>
                </a:rPr>
                <a:t>UP(Unified Process)</a:t>
              </a:r>
              <a:endParaRPr lang="ko-KR" altLang="en-US" dirty="0">
                <a:solidFill>
                  <a:srgbClr val="896360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67EC2CC-EAE8-4C9D-9097-3E115DEBA250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5172075" y="3756685"/>
              <a:ext cx="1847850" cy="0"/>
            </a:xfrm>
            <a:prstGeom prst="straightConnector1">
              <a:avLst/>
            </a:prstGeom>
            <a:ln w="38100">
              <a:solidFill>
                <a:srgbClr val="8963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97DEC4-3BB0-4B25-BDA2-32AFF559A242}"/>
              </a:ext>
            </a:extLst>
          </p:cNvPr>
          <p:cNvGrpSpPr/>
          <p:nvPr/>
        </p:nvGrpSpPr>
        <p:grpSpPr>
          <a:xfrm>
            <a:off x="2828925" y="1691281"/>
            <a:ext cx="6534150" cy="655371"/>
            <a:chOff x="2762251" y="1714500"/>
            <a:chExt cx="6534150" cy="65537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BC6230B-1862-4D04-8C0C-4DE5E72FEFB2}"/>
                </a:ext>
              </a:extLst>
            </p:cNvPr>
            <p:cNvSpPr/>
            <p:nvPr/>
          </p:nvSpPr>
          <p:spPr>
            <a:xfrm>
              <a:off x="2762251" y="1714500"/>
              <a:ext cx="2343150" cy="655371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896360"/>
                  </a:solidFill>
                </a:rPr>
                <a:t>개발생명주기모델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9C5E76-D9D8-46BD-9704-616E42103D4C}"/>
                </a:ext>
              </a:extLst>
            </p:cNvPr>
            <p:cNvSpPr/>
            <p:nvPr/>
          </p:nvSpPr>
          <p:spPr>
            <a:xfrm>
              <a:off x="6953251" y="1714501"/>
              <a:ext cx="2343150" cy="65537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rgbClr val="896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896360"/>
                  </a:solidFill>
                </a:rPr>
                <a:t>폭포수모델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D979F61-8E35-4556-8C4C-DD337AC6EF6E}"/>
                </a:ext>
              </a:extLst>
            </p:cNvPr>
            <p:cNvCxnSpPr>
              <a:cxnSpLocks/>
              <a:stCxn id="2" idx="3"/>
              <a:endCxn id="12" idx="1"/>
            </p:cNvCxnSpPr>
            <p:nvPr/>
          </p:nvCxnSpPr>
          <p:spPr>
            <a:xfrm>
              <a:off x="5105401" y="2042186"/>
              <a:ext cx="1847850" cy="0"/>
            </a:xfrm>
            <a:prstGeom prst="straightConnector1">
              <a:avLst/>
            </a:prstGeom>
            <a:ln w="38100">
              <a:solidFill>
                <a:srgbClr val="8963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74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8B38CD-8586-4FC8-970D-D2EA3F6DF5C8}"/>
              </a:ext>
            </a:extLst>
          </p:cNvPr>
          <p:cNvSpPr/>
          <p:nvPr/>
        </p:nvSpPr>
        <p:spPr>
          <a:xfrm>
            <a:off x="4550371" y="336418"/>
            <a:ext cx="309125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896360"/>
                </a:solidFill>
              </a:rPr>
              <a:t>Ⅱ</a:t>
            </a:r>
            <a:r>
              <a:rPr lang="en-US" altLang="ko-KR" sz="2800" b="1">
                <a:solidFill>
                  <a:srgbClr val="896360"/>
                </a:solidFill>
              </a:rPr>
              <a:t>. </a:t>
            </a:r>
            <a:r>
              <a:rPr lang="ko-KR" altLang="en-US" sz="2800" b="1" dirty="0">
                <a:solidFill>
                  <a:srgbClr val="896360"/>
                </a:solidFill>
              </a:rPr>
              <a:t>개발규모산정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888644-8E0D-4F6A-9B36-F43376BC6599}"/>
              </a:ext>
            </a:extLst>
          </p:cNvPr>
          <p:cNvSpPr/>
          <p:nvPr/>
        </p:nvSpPr>
        <p:spPr>
          <a:xfrm>
            <a:off x="742950" y="2091332"/>
            <a:ext cx="1247775" cy="4137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896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896360"/>
                </a:solidFill>
              </a:rPr>
              <a:t>모듈목록</a:t>
            </a:r>
            <a:endParaRPr lang="en-US" altLang="ko-KR" dirty="0">
              <a:solidFill>
                <a:srgbClr val="8963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381CB-01B0-4435-89EF-A3012A5335C2}"/>
              </a:ext>
            </a:extLst>
          </p:cNvPr>
          <p:cNvSpPr txBox="1"/>
          <p:nvPr/>
        </p:nvSpPr>
        <p:spPr>
          <a:xfrm>
            <a:off x="657225" y="1219200"/>
            <a:ext cx="1157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896360"/>
                </a:solidFill>
              </a:rPr>
              <a:t>LOC</a:t>
            </a:r>
            <a:endParaRPr lang="ko-KR" altLang="en-US" sz="4000" b="1" dirty="0">
              <a:solidFill>
                <a:srgbClr val="89636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D52D47-D901-4C59-A1E2-4D3FB20A4355}"/>
              </a:ext>
            </a:extLst>
          </p:cNvPr>
          <p:cNvGrpSpPr/>
          <p:nvPr/>
        </p:nvGrpSpPr>
        <p:grpSpPr>
          <a:xfrm>
            <a:off x="742950" y="2669322"/>
            <a:ext cx="3645498" cy="2225997"/>
            <a:chOff x="904873" y="2728693"/>
            <a:chExt cx="3645498" cy="2225997"/>
          </a:xfrm>
        </p:grpSpPr>
        <p:graphicFrame>
          <p:nvGraphicFramePr>
            <p:cNvPr id="6" name="표 5">
              <a:extLst>
                <a:ext uri="{FF2B5EF4-FFF2-40B4-BE49-F238E27FC236}">
                  <a16:creationId xmlns:a16="http://schemas.microsoft.com/office/drawing/2014/main" id="{64599A6D-22D3-40BD-9AF4-98B476B14F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6593080"/>
                </p:ext>
              </p:extLst>
            </p:nvPr>
          </p:nvGraphicFramePr>
          <p:xfrm>
            <a:off x="904873" y="2728693"/>
            <a:ext cx="3645498" cy="2225997"/>
          </p:xfrm>
          <a:graphic>
            <a:graphicData uri="http://schemas.openxmlformats.org/drawingml/2006/table">
              <a:tbl>
                <a:tblPr>
                  <a:tableStyleId>{EB344D84-9AFB-497E-A393-DC336BA19D2E}</a:tableStyleId>
                </a:tblPr>
                <a:tblGrid>
                  <a:gridCol w="697597">
                    <a:extLst>
                      <a:ext uri="{9D8B030D-6E8A-4147-A177-3AD203B41FA5}">
                        <a16:colId xmlns:a16="http://schemas.microsoft.com/office/drawing/2014/main" val="1909741988"/>
                      </a:ext>
                    </a:extLst>
                  </a:gridCol>
                  <a:gridCol w="2947901">
                    <a:extLst>
                      <a:ext uri="{9D8B030D-6E8A-4147-A177-3AD203B41FA5}">
                        <a16:colId xmlns:a16="http://schemas.microsoft.com/office/drawing/2014/main" val="2675948755"/>
                      </a:ext>
                    </a:extLst>
                  </a:gridCol>
                </a:tblGrid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모듈 번호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설명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1763394500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1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회원 가입 모듈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56956886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회원 정보 수정 모듈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09875807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3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로그인 모듈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116573268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낚시터 위치 모듈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1144583859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5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전국 어종 위치 알림 모듈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805299826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6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위치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. 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수온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, 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수심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, 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어종 정보 알림 모듈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4219758364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7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게시판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(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공지사항 또는 제보받는거</a:t>
                        </a:r>
                        <a:r>
                          <a:rPr lang="en-US" altLang="ko-KR" sz="1000" u="none" strike="noStrike" spc="0">
                            <a:effectLst/>
                          </a:rPr>
                          <a:t>) </a:t>
                        </a:r>
                        <a:r>
                          <a:rPr lang="ko-KR" altLang="en-US" sz="1000" u="none" strike="noStrike" spc="0">
                            <a:effectLst/>
                          </a:rPr>
                          <a:t>모듈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1719158540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8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진행상황 모듈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3614103173"/>
                    </a:ext>
                  </a:extLst>
                </a:tr>
              </a:tbl>
            </a:graphicData>
          </a:graphic>
        </p:graphicFrame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5AAA08D-20EC-4F73-ABCA-9ED0CE39A8BC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3" y="2728693"/>
              <a:ext cx="3645498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6CB020E-A92C-4B8B-88AA-858B9434E554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3" y="4954690"/>
              <a:ext cx="3645498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1B1D0ED-BDB4-41F3-9E4B-0EA4030657E8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3" y="2995393"/>
              <a:ext cx="3645498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0B417B6-CCC9-40CD-874B-69062B2C9297}"/>
              </a:ext>
            </a:extLst>
          </p:cNvPr>
          <p:cNvSpPr/>
          <p:nvPr/>
        </p:nvSpPr>
        <p:spPr>
          <a:xfrm>
            <a:off x="4550371" y="2091332"/>
            <a:ext cx="2336204" cy="4137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896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896360"/>
                </a:solidFill>
              </a:rPr>
              <a:t>각 </a:t>
            </a:r>
            <a:r>
              <a:rPr lang="ko-KR" altLang="en-US" dirty="0" err="1">
                <a:solidFill>
                  <a:srgbClr val="896360"/>
                </a:solidFill>
              </a:rPr>
              <a:t>모듈별</a:t>
            </a:r>
            <a:r>
              <a:rPr lang="ko-KR" altLang="en-US" dirty="0">
                <a:solidFill>
                  <a:srgbClr val="896360"/>
                </a:solidFill>
              </a:rPr>
              <a:t> 규모 추정</a:t>
            </a:r>
            <a:endParaRPr lang="en-US" altLang="ko-KR" dirty="0">
              <a:solidFill>
                <a:srgbClr val="89636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C32B13-59B9-421B-8F91-4A9B8B6D5D6C}"/>
              </a:ext>
            </a:extLst>
          </p:cNvPr>
          <p:cNvGrpSpPr/>
          <p:nvPr/>
        </p:nvGrpSpPr>
        <p:grpSpPr>
          <a:xfrm>
            <a:off x="4550371" y="2669322"/>
            <a:ext cx="4394200" cy="2473330"/>
            <a:chOff x="4550371" y="2669322"/>
            <a:chExt cx="4394200" cy="2473330"/>
          </a:xfrm>
        </p:grpSpPr>
        <p:graphicFrame>
          <p:nvGraphicFramePr>
            <p:cNvPr id="8" name="표 7">
              <a:extLst>
                <a:ext uri="{FF2B5EF4-FFF2-40B4-BE49-F238E27FC236}">
                  <a16:creationId xmlns:a16="http://schemas.microsoft.com/office/drawing/2014/main" id="{6FB4E75D-9D0B-4749-82BD-66E9FD8ED8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8696331"/>
                </p:ext>
              </p:extLst>
            </p:nvPr>
          </p:nvGraphicFramePr>
          <p:xfrm>
            <a:off x="4550371" y="2669322"/>
            <a:ext cx="4394200" cy="2473330"/>
          </p:xfrm>
          <a:graphic>
            <a:graphicData uri="http://schemas.openxmlformats.org/drawingml/2006/table">
              <a:tbl>
                <a:tblPr>
                  <a:tableStyleId>{EB344D84-9AFB-497E-A393-DC336BA19D2E}</a:tableStyleId>
                </a:tblPr>
                <a:tblGrid>
                  <a:gridCol w="878840">
                    <a:extLst>
                      <a:ext uri="{9D8B030D-6E8A-4147-A177-3AD203B41FA5}">
                        <a16:colId xmlns:a16="http://schemas.microsoft.com/office/drawing/2014/main" val="2324883725"/>
                      </a:ext>
                    </a:extLst>
                  </a:gridCol>
                  <a:gridCol w="878840">
                    <a:extLst>
                      <a:ext uri="{9D8B030D-6E8A-4147-A177-3AD203B41FA5}">
                        <a16:colId xmlns:a16="http://schemas.microsoft.com/office/drawing/2014/main" val="2598416940"/>
                      </a:ext>
                    </a:extLst>
                  </a:gridCol>
                  <a:gridCol w="878840">
                    <a:extLst>
                      <a:ext uri="{9D8B030D-6E8A-4147-A177-3AD203B41FA5}">
                        <a16:colId xmlns:a16="http://schemas.microsoft.com/office/drawing/2014/main" val="199757946"/>
                      </a:ext>
                    </a:extLst>
                  </a:gridCol>
                  <a:gridCol w="878840">
                    <a:extLst>
                      <a:ext uri="{9D8B030D-6E8A-4147-A177-3AD203B41FA5}">
                        <a16:colId xmlns:a16="http://schemas.microsoft.com/office/drawing/2014/main" val="3585056174"/>
                      </a:ext>
                    </a:extLst>
                  </a:gridCol>
                  <a:gridCol w="878840">
                    <a:extLst>
                      <a:ext uri="{9D8B030D-6E8A-4147-A177-3AD203B41FA5}">
                        <a16:colId xmlns:a16="http://schemas.microsoft.com/office/drawing/2014/main" val="2713295287"/>
                      </a:ext>
                    </a:extLst>
                  </a:gridCol>
                </a:tblGrid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모듈 번호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낙관적 </a:t>
                        </a:r>
                        <a:r>
                          <a:rPr lang="en-US" sz="1000" u="none" strike="noStrike" spc="0">
                            <a:effectLst/>
                          </a:rPr>
                          <a:t>LOC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보통의 </a:t>
                        </a:r>
                        <a:r>
                          <a:rPr lang="en-US" sz="1000" u="none" strike="noStrike" spc="0" dirty="0">
                            <a:effectLst/>
                          </a:rPr>
                          <a:t>LOC</a:t>
                        </a:r>
                        <a:endParaRPr lang="en-US" altLang="ko-KR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비관적 </a:t>
                        </a:r>
                        <a:r>
                          <a:rPr lang="en-US" sz="1000" u="none" strike="noStrike" spc="0">
                            <a:effectLst/>
                          </a:rPr>
                          <a:t>LOC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추정 </a:t>
                        </a:r>
                        <a:r>
                          <a:rPr lang="en-US" sz="1000" u="none" strike="noStrike" spc="0">
                            <a:effectLst/>
                          </a:rPr>
                          <a:t>LOC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66951740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1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350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470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600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555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4217219664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420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450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820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507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632909740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3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350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470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560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465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066381154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380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450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630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468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892036161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5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380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420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570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438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3064757758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6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430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640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1,100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682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756421115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7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340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530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750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535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1440181634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8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430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550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620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542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82292179"/>
                    </a:ext>
                  </a:extLst>
                </a:tr>
                <a:tr h="162814">
                  <a:tc gridSpan="4"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추정 </a:t>
                        </a:r>
                        <a:r>
                          <a:rPr lang="en-US" sz="1000" u="none" strike="noStrike" spc="0" dirty="0">
                            <a:effectLst/>
                          </a:rPr>
                          <a:t>LOC </a:t>
                        </a:r>
                        <a:r>
                          <a:rPr lang="ko-KR" altLang="en-US" sz="1000" u="none" strike="noStrike" spc="0" dirty="0">
                            <a:effectLst/>
                          </a:rPr>
                          <a:t>합계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 dirty="0">
                            <a:effectLst/>
                          </a:rPr>
                          <a:t>4,192</a:t>
                        </a:r>
                        <a:endParaRPr lang="en-US" altLang="ko-KR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883345252"/>
                    </a:ext>
                  </a:extLst>
                </a:tr>
              </a:tbl>
            </a:graphicData>
          </a:graphic>
        </p:graphicFrame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1BCF08A-25E3-42DC-9D28-9F3B9E51C5B2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71" y="2669322"/>
              <a:ext cx="4394200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682C072-25F6-48C4-8771-8DD3A7E5A28E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71" y="5142652"/>
              <a:ext cx="4394200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34794F7-9FEA-4479-B80F-1B6C3637A941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71" y="2938344"/>
              <a:ext cx="4394200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0BCE6D-86C5-4700-9B5A-D3F22FCC6246}"/>
              </a:ext>
            </a:extLst>
          </p:cNvPr>
          <p:cNvSpPr/>
          <p:nvPr/>
        </p:nvSpPr>
        <p:spPr>
          <a:xfrm>
            <a:off x="9134475" y="2091332"/>
            <a:ext cx="2524125" cy="339505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896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+mn-ea"/>
              </a:rPr>
              <a:t>경험적 데이터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·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생산성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: 500LOC / Man-Month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· LOC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당 비용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: 300,0000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원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+mn-ea"/>
              </a:rPr>
              <a:t>프로젝트 비용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· 4,192LOC × 300,000 = 1,257,600,000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원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+mn-ea"/>
              </a:rPr>
              <a:t>개발 노력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· 4,192LOC / 500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≒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8.4 M/M(Man-Month)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+mn-ea"/>
              </a:rPr>
              <a:t>개발 기간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· =8.4M/M / 3M = 2.8Month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663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8B38CD-8586-4FC8-970D-D2EA3F6DF5C8}"/>
              </a:ext>
            </a:extLst>
          </p:cNvPr>
          <p:cNvSpPr/>
          <p:nvPr/>
        </p:nvSpPr>
        <p:spPr>
          <a:xfrm>
            <a:off x="4550371" y="336418"/>
            <a:ext cx="309125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896360"/>
                </a:solidFill>
              </a:rPr>
              <a:t>Ⅱ</a:t>
            </a:r>
            <a:r>
              <a:rPr lang="en-US" altLang="ko-KR" sz="2800" b="1">
                <a:solidFill>
                  <a:srgbClr val="896360"/>
                </a:solidFill>
              </a:rPr>
              <a:t>. </a:t>
            </a:r>
            <a:r>
              <a:rPr lang="ko-KR" altLang="en-US" sz="2800" b="1" dirty="0">
                <a:solidFill>
                  <a:srgbClr val="896360"/>
                </a:solidFill>
              </a:rPr>
              <a:t>개발규모산정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381CB-01B0-4435-89EF-A3012A5335C2}"/>
              </a:ext>
            </a:extLst>
          </p:cNvPr>
          <p:cNvSpPr txBox="1"/>
          <p:nvPr/>
        </p:nvSpPr>
        <p:spPr>
          <a:xfrm>
            <a:off x="657225" y="1219200"/>
            <a:ext cx="1319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896360"/>
                </a:solidFill>
              </a:rPr>
              <a:t>WBS</a:t>
            </a:r>
            <a:endParaRPr lang="ko-KR" altLang="en-US" sz="4000" b="1" dirty="0">
              <a:solidFill>
                <a:srgbClr val="896360"/>
              </a:solidFill>
            </a:endParaRPr>
          </a:p>
        </p:txBody>
      </p:sp>
      <p:pic>
        <p:nvPicPr>
          <p:cNvPr id="5121" name="_x428218856">
            <a:extLst>
              <a:ext uri="{FF2B5EF4-FFF2-40B4-BE49-F238E27FC236}">
                <a16:creationId xmlns:a16="http://schemas.microsoft.com/office/drawing/2014/main" id="{77DB7133-3FA4-4086-AED2-6743FB8E7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4" y="1927086"/>
            <a:ext cx="7753350" cy="430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4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8B38CD-8586-4FC8-970D-D2EA3F6DF5C8}"/>
              </a:ext>
            </a:extLst>
          </p:cNvPr>
          <p:cNvSpPr/>
          <p:nvPr/>
        </p:nvSpPr>
        <p:spPr>
          <a:xfrm>
            <a:off x="4550371" y="336418"/>
            <a:ext cx="309125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896360"/>
                </a:solidFill>
              </a:rPr>
              <a:t>Ⅱ. </a:t>
            </a:r>
            <a:r>
              <a:rPr lang="ko-KR" altLang="en-US" sz="2800" b="1" dirty="0">
                <a:solidFill>
                  <a:srgbClr val="896360"/>
                </a:solidFill>
              </a:rPr>
              <a:t>개발규모산정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pic>
        <p:nvPicPr>
          <p:cNvPr id="6145" name="_x428209280">
            <a:extLst>
              <a:ext uri="{FF2B5EF4-FFF2-40B4-BE49-F238E27FC236}">
                <a16:creationId xmlns:a16="http://schemas.microsoft.com/office/drawing/2014/main" id="{BC396E86-DEFA-4849-B8A3-12216DA78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53" y="1100556"/>
            <a:ext cx="6490494" cy="519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10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EBC4C7-E196-4EB2-B2A6-8F127E2A2374}"/>
              </a:ext>
            </a:extLst>
          </p:cNvPr>
          <p:cNvSpPr/>
          <p:nvPr/>
        </p:nvSpPr>
        <p:spPr>
          <a:xfrm>
            <a:off x="3794423" y="345943"/>
            <a:ext cx="460315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896360"/>
                </a:solidFill>
              </a:rPr>
              <a:t>Ⅲ. </a:t>
            </a:r>
            <a:r>
              <a:rPr lang="ko-KR" altLang="en-US" sz="2800" b="1" dirty="0">
                <a:solidFill>
                  <a:srgbClr val="896360"/>
                </a:solidFill>
              </a:rPr>
              <a:t>마일스톤 및 일정 계획</a:t>
            </a:r>
            <a:endParaRPr lang="en-US" altLang="ko-KR" sz="800" kern="0" dirty="0">
              <a:solidFill>
                <a:srgbClr val="89636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36A2C9-4B01-406C-81FA-C7081E428A6D}"/>
              </a:ext>
            </a:extLst>
          </p:cNvPr>
          <p:cNvGrpSpPr/>
          <p:nvPr/>
        </p:nvGrpSpPr>
        <p:grpSpPr>
          <a:xfrm>
            <a:off x="3073400" y="2439668"/>
            <a:ext cx="6045200" cy="1978664"/>
            <a:chOff x="3073400" y="2439668"/>
            <a:chExt cx="6045200" cy="1978664"/>
          </a:xfrm>
        </p:grpSpPr>
        <p:graphicFrame>
          <p:nvGraphicFramePr>
            <p:cNvPr id="4" name="표 3">
              <a:extLst>
                <a:ext uri="{FF2B5EF4-FFF2-40B4-BE49-F238E27FC236}">
                  <a16:creationId xmlns:a16="http://schemas.microsoft.com/office/drawing/2014/main" id="{93D09766-905E-4A43-8442-A6E7EF0DDA1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19509"/>
                </p:ext>
              </p:extLst>
            </p:nvPr>
          </p:nvGraphicFramePr>
          <p:xfrm>
            <a:off x="3073400" y="2439668"/>
            <a:ext cx="6045200" cy="1978664"/>
          </p:xfrm>
          <a:graphic>
            <a:graphicData uri="http://schemas.openxmlformats.org/drawingml/2006/table">
              <a:tbl>
                <a:tblPr>
                  <a:tableStyleId>{EB344D84-9AFB-497E-A393-DC336BA19D2E}</a:tableStyleId>
                </a:tblPr>
                <a:tblGrid>
                  <a:gridCol w="1044379">
                    <a:extLst>
                      <a:ext uri="{9D8B030D-6E8A-4147-A177-3AD203B41FA5}">
                        <a16:colId xmlns:a16="http://schemas.microsoft.com/office/drawing/2014/main" val="281308184"/>
                      </a:ext>
                    </a:extLst>
                  </a:gridCol>
                  <a:gridCol w="1654235">
                    <a:extLst>
                      <a:ext uri="{9D8B030D-6E8A-4147-A177-3AD203B41FA5}">
                        <a16:colId xmlns:a16="http://schemas.microsoft.com/office/drawing/2014/main" val="2808987373"/>
                      </a:ext>
                    </a:extLst>
                  </a:gridCol>
                  <a:gridCol w="3346586">
                    <a:extLst>
                      <a:ext uri="{9D8B030D-6E8A-4147-A177-3AD203B41FA5}">
                        <a16:colId xmlns:a16="http://schemas.microsoft.com/office/drawing/2014/main" val="3823113854"/>
                      </a:ext>
                    </a:extLst>
                  </a:gridCol>
                </a:tblGrid>
                <a:tr h="162814">
                  <a:tc gridSpan="2"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 dirty="0">
                            <a:effectLst/>
                          </a:rPr>
                          <a:t>마일스톤</a:t>
                        </a:r>
                        <a:endParaRPr lang="ko-KR" altLang="en-US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일정 계획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1934734191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착수 단계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프로젝트 제안서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2020.09.16 ~ 2020.09.28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4143720975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분석 단계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요구사항 명세서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2020.09.28 ~ 2020.10.07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2108608908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계획 단계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프로젝트 계획서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2020.09.26 ~ 2020.10.07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4292724875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설계 단계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설계 사양서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2020.10.07 ~ 2020.10.29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3311487610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구현 단계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소스 코드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2020.10.29 ~ 2020.12.02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1179393516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테스트 단계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테스트 결과 보고서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>
                            <a:effectLst/>
                          </a:rPr>
                          <a:t>2020.11.18 ~ 2020.12.09</a:t>
                        </a:r>
                        <a:endParaRPr lang="en-US" altLang="ko-KR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3771725193"/>
                    </a:ext>
                  </a:extLst>
                </a:tr>
                <a:tr h="162814"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완료 단계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ko-KR" altLang="en-US" sz="1000" u="none" strike="noStrike" spc="0">
                            <a:effectLst/>
                          </a:rPr>
                          <a:t>프로젝트 완료 보고서</a:t>
                        </a:r>
                        <a:endParaRPr lang="ko-KR" altLang="en-US" sz="1800" b="0" i="0" u="none" strike="noStrike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tc>
                    <a:txBody>
                      <a:bodyPr/>
                      <a:lstStyle/>
                      <a:p>
                        <a:pPr marL="0" marR="0" indent="0" algn="ctr" fontAlgn="base" latinLnBrk="0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u="none" strike="noStrike" spc="0" dirty="0">
                            <a:effectLst/>
                          </a:rPr>
                          <a:t>2020.12.09 ~ 2020.12.20</a:t>
                        </a:r>
                        <a:endParaRPr lang="en-US" altLang="ko-KR" sz="1800" b="0" i="0" u="none" strike="noStrike" dirty="0">
                          <a:effectLst/>
                          <a:latin typeface="Arial" panose="020B0604020202020204" pitchFamily="34" charset="0"/>
                        </a:endParaRPr>
                      </a:p>
                    </a:txBody>
                    <a:tcPr marL="64770" marR="64770" marT="17907" marB="17907" anchor="ctr"/>
                  </a:tc>
                  <a:extLst>
                    <a:ext uri="{0D108BD9-81ED-4DB2-BD59-A6C34878D82A}">
                      <a16:rowId xmlns:a16="http://schemas.microsoft.com/office/drawing/2014/main" val="1925171273"/>
                    </a:ext>
                  </a:extLst>
                </a:tr>
              </a:tbl>
            </a:graphicData>
          </a:graphic>
        </p:graphicFrame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DE2CAE3-B17A-43AE-B677-E417E3C7C86D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2439668"/>
              <a:ext cx="6045200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13FA6EC-5271-473E-AB75-FEC0AD33F2A8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4410075"/>
              <a:ext cx="6045200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8F11BC8-7633-40F7-BDC1-E496023423E5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2715893"/>
              <a:ext cx="6045200" cy="0"/>
            </a:xfrm>
            <a:prstGeom prst="line">
              <a:avLst/>
            </a:prstGeom>
            <a:ln w="38100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224946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466</Words>
  <Application>Microsoft Office PowerPoint</Application>
  <PresentationFormat>와이드스크린</PresentationFormat>
  <Paragraphs>188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배 민지</cp:lastModifiedBy>
  <cp:revision>14</cp:revision>
  <dcterms:created xsi:type="dcterms:W3CDTF">2020-09-20T00:56:19Z</dcterms:created>
  <dcterms:modified xsi:type="dcterms:W3CDTF">2020-10-15T06:37:59Z</dcterms:modified>
</cp:coreProperties>
</file>