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68" r:id="rId4"/>
    <p:sldId id="270" r:id="rId5"/>
    <p:sldId id="269" r:id="rId6"/>
    <p:sldId id="267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020202"/>
    <a:srgbClr val="03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6840" autoAdjust="0"/>
  </p:normalViewPr>
  <p:slideViewPr>
    <p:cSldViewPr snapToGrid="0">
      <p:cViewPr varScale="1">
        <p:scale>
          <a:sx n="108" d="100"/>
          <a:sy n="108" d="100"/>
        </p:scale>
        <p:origin x="126" y="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62F46-4BAB-4AE1-AA43-927708113DA0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C89C3-3021-4EE4-A655-B8959E576A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524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C89C3-3021-4EE4-A655-B8959E576A2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17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EC0-16A8-4375-94D4-6558158712FB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F12DDC3-3293-4007-9827-E66B77B6A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63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EC0-16A8-4375-94D4-6558158712FB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F12DDC3-3293-4007-9827-E66B77B6A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92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EC0-16A8-4375-94D4-6558158712FB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F12DDC3-3293-4007-9827-E66B77B6A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65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EC0-16A8-4375-94D4-6558158712FB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F12DDC3-3293-4007-9827-E66B77B6AD1F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4681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EC0-16A8-4375-94D4-6558158712FB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F12DDC3-3293-4007-9827-E66B77B6A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73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EC0-16A8-4375-94D4-6558158712FB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DDC3-3293-4007-9827-E66B77B6A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207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EC0-16A8-4375-94D4-6558158712FB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DDC3-3293-4007-9827-E66B77B6A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465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EC0-16A8-4375-94D4-6558158712FB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DDC3-3293-4007-9827-E66B77B6A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27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220DEC0-16A8-4375-94D4-6558158712FB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F12DDC3-3293-4007-9827-E66B77B6A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73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EC0-16A8-4375-94D4-6558158712FB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DDC3-3293-4007-9827-E66B77B6A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0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EC0-16A8-4375-94D4-6558158712FB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F12DDC3-3293-4007-9827-E66B77B6A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55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EC0-16A8-4375-94D4-6558158712FB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DDC3-3293-4007-9827-E66B77B6A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44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EC0-16A8-4375-94D4-6558158712FB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DDC3-3293-4007-9827-E66B77B6A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4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EC0-16A8-4375-94D4-6558158712FB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DDC3-3293-4007-9827-E66B77B6A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139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EC0-16A8-4375-94D4-6558158712FB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DDC3-3293-4007-9827-E66B77B6A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54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EC0-16A8-4375-94D4-6558158712FB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DDC3-3293-4007-9827-E66B77B6A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9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EC0-16A8-4375-94D4-6558158712FB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DDC3-3293-4007-9827-E66B77B6A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71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0DEC0-16A8-4375-94D4-6558158712FB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DDC3-3293-4007-9827-E66B77B6A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358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598821"/>
            <a:ext cx="8144134" cy="1628274"/>
          </a:xfrm>
        </p:spPr>
        <p:txBody>
          <a:bodyPr anchor="ctr"/>
          <a:lstStyle/>
          <a:p>
            <a:pPr algn="l"/>
            <a:r>
              <a:rPr lang="ru-RU" sz="2800" b="1" dirty="0"/>
              <a:t>Разработка и улучшение функционала сайта «Путеводитель по городу»: Серверная интеграция и новые возможности</a:t>
            </a:r>
            <a:endParaRPr lang="ru-RU" sz="2800" dirty="0"/>
          </a:p>
        </p:txBody>
      </p:sp>
      <p:sp>
        <p:nvSpPr>
          <p:cNvPr id="3" name="Rectangle 2"/>
          <p:cNvSpPr/>
          <p:nvPr/>
        </p:nvSpPr>
        <p:spPr>
          <a:xfrm>
            <a:off x="5281498" y="4495273"/>
            <a:ext cx="3542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Волков Давид Александрович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9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219" y="751972"/>
            <a:ext cx="9613861" cy="1080938"/>
          </a:xfrm>
        </p:spPr>
        <p:txBody>
          <a:bodyPr/>
          <a:lstStyle/>
          <a:p>
            <a:r>
              <a:rPr lang="ru-RU" b="1" dirty="0" smtClean="0"/>
              <a:t>Что было добавлено</a:t>
            </a:r>
            <a:r>
              <a:rPr lang="en-US" b="1" dirty="0" smtClean="0"/>
              <a:t>?</a:t>
            </a:r>
            <a:r>
              <a:rPr lang="ru-RU" b="1" dirty="0" smtClean="0"/>
              <a:t> </a:t>
            </a:r>
            <a:r>
              <a:rPr lang="ru-RU" sz="1200" b="1" dirty="0" smtClean="0">
                <a:solidFill>
                  <a:schemeClr val="tx1">
                    <a:lumMod val="50000"/>
                  </a:schemeClr>
                </a:solidFill>
              </a:rPr>
              <a:t>(исходя из тз)</a:t>
            </a:r>
            <a:endParaRPr lang="ru-RU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091" y="2034720"/>
            <a:ext cx="12666407" cy="4400811"/>
          </a:xfrm>
        </p:spPr>
        <p:txBody>
          <a:bodyPr lIns="0" tIns="0" rIns="0" bIns="0" numCol="2">
            <a:noAutofit/>
          </a:bodyPr>
          <a:lstStyle/>
          <a:p>
            <a:pPr marL="0" indent="0">
              <a:buNone/>
            </a:pPr>
            <a:r>
              <a:rPr lang="ru-RU" sz="1200" b="1" dirty="0"/>
              <a:t>1. Интеграция страницы всех достопримечательностей с сервером:</a:t>
            </a:r>
          </a:p>
          <a:p>
            <a:pPr marL="0" indent="0">
              <a:buNone/>
            </a:pPr>
            <a:endParaRPr lang="ru-RU" sz="1200" b="1" dirty="0" smtClean="0"/>
          </a:p>
          <a:p>
            <a:pPr marL="0" indent="0">
              <a:buNone/>
            </a:pPr>
            <a:endParaRPr lang="ru-RU" sz="1050" b="1" dirty="0" smtClean="0"/>
          </a:p>
          <a:p>
            <a:pPr marL="0" indent="0">
              <a:buNone/>
            </a:pPr>
            <a:r>
              <a:rPr lang="ru-RU" sz="1050" b="1" dirty="0" smtClean="0"/>
              <a:t>  Фильтрация                    </a:t>
            </a:r>
            <a:r>
              <a:rPr lang="en-US" sz="1050" b="1" dirty="0" smtClean="0"/>
              <a:t> </a:t>
            </a:r>
            <a:r>
              <a:rPr lang="ru-RU" sz="1050" b="1" dirty="0" smtClean="0"/>
              <a:t>   Пагинация                                </a:t>
            </a:r>
            <a:r>
              <a:rPr lang="en-US" sz="1050" b="1" dirty="0" smtClean="0"/>
              <a:t> </a:t>
            </a:r>
            <a:r>
              <a:rPr lang="ru-RU" sz="1050" b="1" dirty="0" smtClean="0"/>
              <a:t>    Поиск                 </a:t>
            </a:r>
            <a:r>
              <a:rPr lang="en-US" sz="1050" b="1" dirty="0" smtClean="0"/>
              <a:t> </a:t>
            </a:r>
            <a:r>
              <a:rPr lang="ru-RU" sz="1050" b="1" dirty="0" smtClean="0"/>
              <a:t>   Сортировка                    </a:t>
            </a:r>
          </a:p>
          <a:p>
            <a:pPr marL="0" indent="0">
              <a:buNone/>
            </a:pPr>
            <a:r>
              <a:rPr lang="ru-RU" sz="1200" b="1" dirty="0" smtClean="0"/>
              <a:t>2</a:t>
            </a:r>
            <a:r>
              <a:rPr lang="ru-RU" sz="1200" b="1" dirty="0"/>
              <a:t>. Расширение страницы достопримечательности</a:t>
            </a:r>
            <a:r>
              <a:rPr lang="ru-RU" sz="1600" b="1" dirty="0" smtClean="0"/>
              <a:t>:</a:t>
            </a:r>
            <a:endParaRPr lang="ru-RU" sz="1050" b="1" dirty="0" smtClean="0"/>
          </a:p>
          <a:p>
            <a:pPr marL="0" indent="0">
              <a:buNone/>
            </a:pPr>
            <a:r>
              <a:rPr lang="ru-RU" sz="1050" b="1" dirty="0" smtClean="0"/>
              <a:t>Открытие </a:t>
            </a:r>
            <a:r>
              <a:rPr lang="ru-RU" sz="1050" b="1" dirty="0"/>
              <a:t>страницы по </a:t>
            </a:r>
            <a:r>
              <a:rPr lang="ru-RU" sz="1050" b="1" dirty="0" smtClean="0"/>
              <a:t>URL, через </a:t>
            </a:r>
            <a:r>
              <a:rPr lang="en-US" sz="1050" b="1" dirty="0" smtClean="0"/>
              <a:t>query </a:t>
            </a:r>
            <a:r>
              <a:rPr lang="en-US" sz="1050" b="1" dirty="0" err="1" smtClean="0"/>
              <a:t>params</a:t>
            </a:r>
            <a:r>
              <a:rPr lang="en-US" sz="1050" b="1" dirty="0" smtClean="0"/>
              <a:t>:</a:t>
            </a:r>
            <a:endParaRPr lang="ru-RU" sz="1050" b="1" dirty="0"/>
          </a:p>
          <a:p>
            <a:pPr marL="0" indent="0">
              <a:buNone/>
            </a:pPr>
            <a:r>
              <a:rPr lang="ru-RU" sz="1050" b="1" dirty="0"/>
              <a:t>Галерея фотографий: На странице достопримечательности добавлена галерея с несколькими фотографиями. При нажатии на </a:t>
            </a:r>
            <a:r>
              <a:rPr lang="ru-RU" sz="1050" b="1" dirty="0" smtClean="0"/>
              <a:t>фото галерея просмотра фотографий</a:t>
            </a:r>
            <a:r>
              <a:rPr lang="en-US" sz="1050" b="1" dirty="0" smtClean="0"/>
              <a:t>.</a:t>
            </a:r>
            <a:endParaRPr lang="ru-RU" sz="1050" b="1" dirty="0"/>
          </a:p>
          <a:p>
            <a:pPr marL="0" indent="0">
              <a:buNone/>
            </a:pPr>
            <a:endParaRPr lang="en-US" sz="1050" b="1" dirty="0" smtClean="0"/>
          </a:p>
          <a:p>
            <a:pPr marL="0" indent="0">
              <a:buNone/>
            </a:pPr>
            <a:endParaRPr lang="en-US" sz="1050" b="1" dirty="0"/>
          </a:p>
          <a:p>
            <a:pPr marL="0" indent="0">
              <a:buNone/>
            </a:pPr>
            <a:endParaRPr lang="en-US" sz="1050" b="1" dirty="0" smtClean="0"/>
          </a:p>
          <a:p>
            <a:pPr marL="0" indent="0">
              <a:buNone/>
            </a:pPr>
            <a:endParaRPr lang="en-US" sz="1050" b="1" dirty="0"/>
          </a:p>
          <a:p>
            <a:pPr marL="0" indent="0">
              <a:buNone/>
            </a:pPr>
            <a:endParaRPr lang="en-US" sz="1050" b="1" dirty="0" smtClean="0"/>
          </a:p>
          <a:p>
            <a:pPr marL="0" indent="0">
              <a:buNone/>
            </a:pPr>
            <a:endParaRPr lang="en-US" sz="1050" b="1" dirty="0"/>
          </a:p>
          <a:p>
            <a:pPr marL="0" indent="0">
              <a:buNone/>
            </a:pPr>
            <a:endParaRPr lang="en-US" sz="1050" b="1" dirty="0" smtClean="0"/>
          </a:p>
          <a:p>
            <a:pPr marL="0" indent="0">
              <a:buNone/>
            </a:pPr>
            <a:endParaRPr lang="en-US" sz="1050" b="1" dirty="0"/>
          </a:p>
          <a:p>
            <a:pPr marL="0" indent="0">
              <a:buNone/>
            </a:pPr>
            <a:r>
              <a:rPr lang="ru-RU" sz="1050" b="1" dirty="0" smtClean="0"/>
              <a:t>Отзывы</a:t>
            </a:r>
            <a:r>
              <a:rPr lang="ru-RU" sz="1050" b="1" dirty="0"/>
              <a:t>: На странице добавлена возможность оставлять отзывы. </a:t>
            </a:r>
            <a:endParaRPr lang="ru-RU" sz="1050" b="1" dirty="0" smtClean="0"/>
          </a:p>
          <a:p>
            <a:pPr marL="0" indent="0">
              <a:buNone/>
            </a:pPr>
            <a:endParaRPr lang="ru-RU" sz="1050" b="1" dirty="0"/>
          </a:p>
          <a:p>
            <a:pPr marL="0" indent="0">
              <a:buNone/>
            </a:pPr>
            <a:endParaRPr lang="ru-RU" sz="1050" b="1" dirty="0" smtClean="0"/>
          </a:p>
          <a:p>
            <a:pPr marL="0" indent="0">
              <a:buNone/>
            </a:pPr>
            <a:endParaRPr lang="ru-RU" sz="1050" b="1" dirty="0"/>
          </a:p>
          <a:p>
            <a:pPr marL="0" indent="0">
              <a:buNone/>
            </a:pPr>
            <a:endParaRPr lang="ru-RU" sz="1050" b="1" dirty="0" smtClean="0"/>
          </a:p>
          <a:p>
            <a:pPr marL="0" indent="0">
              <a:buNone/>
            </a:pPr>
            <a:endParaRPr lang="ru-RU" sz="1050" b="1" dirty="0"/>
          </a:p>
          <a:p>
            <a:pPr marL="0" indent="0">
              <a:buNone/>
            </a:pPr>
            <a:endParaRPr lang="ru-RU" sz="1050" b="1" dirty="0" smtClean="0"/>
          </a:p>
          <a:p>
            <a:pPr marL="0" indent="0">
              <a:buNone/>
            </a:pPr>
            <a:endParaRPr lang="ru-RU" sz="1050" b="1" dirty="0"/>
          </a:p>
          <a:p>
            <a:pPr marL="0" indent="0">
              <a:buNone/>
            </a:pPr>
            <a:r>
              <a:rPr lang="ru-RU" sz="1200" b="1" dirty="0"/>
              <a:t>3. ООП в JavaScript:</a:t>
            </a:r>
          </a:p>
          <a:p>
            <a:pPr marL="0" indent="0">
              <a:buNone/>
            </a:pPr>
            <a:endParaRPr lang="ru-RU" sz="1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898" y="2459604"/>
            <a:ext cx="6563641" cy="4096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831" y="3399569"/>
            <a:ext cx="2105319" cy="342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49" y="4161171"/>
            <a:ext cx="3112273" cy="19370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5705" y="4514273"/>
            <a:ext cx="3718038" cy="20183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8295" y="2205042"/>
            <a:ext cx="4290080" cy="17029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4368" y="3217192"/>
            <a:ext cx="2978142" cy="1185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8100" y="4478007"/>
            <a:ext cx="2925355" cy="22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8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219" y="751972"/>
            <a:ext cx="9613861" cy="1080938"/>
          </a:xfrm>
        </p:spPr>
        <p:txBody>
          <a:bodyPr/>
          <a:lstStyle/>
          <a:p>
            <a:r>
              <a:rPr lang="ru-RU" b="1" dirty="0" smtClean="0"/>
              <a:t>Что было добавлено</a:t>
            </a:r>
            <a:r>
              <a:rPr lang="en-US" b="1" dirty="0" smtClean="0"/>
              <a:t>?</a:t>
            </a:r>
            <a:r>
              <a:rPr lang="ru-RU" b="1" dirty="0" smtClean="0"/>
              <a:t> </a:t>
            </a:r>
            <a:r>
              <a:rPr lang="ru-RU" sz="1200" b="1" dirty="0" smtClean="0">
                <a:solidFill>
                  <a:schemeClr val="tx1">
                    <a:lumMod val="50000"/>
                  </a:schemeClr>
                </a:solidFill>
              </a:rPr>
              <a:t>(дополнительно)</a:t>
            </a:r>
            <a:endParaRPr lang="ru-RU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091" y="2034720"/>
            <a:ext cx="11976909" cy="4400811"/>
          </a:xfrm>
        </p:spPr>
        <p:txBody>
          <a:bodyPr lIns="0" tIns="0" rIns="0" bIns="0" numCol="2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200" b="1" dirty="0" smtClean="0"/>
              <a:t>Регистрация </a:t>
            </a:r>
            <a:r>
              <a:rPr lang="ru-RU" sz="1200" b="1" dirty="0"/>
              <a:t>и вход:</a:t>
            </a:r>
            <a:endParaRPr lang="ru-RU" sz="105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050" dirty="0"/>
              <a:t>Пользователи могут зарегистрироваться, указав username, пароль и повтор пароля</a:t>
            </a:r>
            <a:r>
              <a:rPr lang="ru-RU" sz="1050" dirty="0" smtClean="0"/>
              <a:t>.</a:t>
            </a:r>
            <a:r>
              <a:rPr lang="ru-RU" sz="1050" dirty="0"/>
              <a:t> (после чего пароль </a:t>
            </a:r>
            <a:r>
              <a:rPr lang="ru-RU" sz="1050" dirty="0" smtClean="0"/>
              <a:t>хешируется) Авторизация </a:t>
            </a:r>
            <a:r>
              <a:rPr lang="ru-RU" sz="1050" dirty="0"/>
              <a:t>осуществляется вводом username и пароля</a:t>
            </a:r>
            <a:r>
              <a:rPr lang="ru-RU" sz="1050" dirty="0" smtClean="0"/>
              <a:t>. </a:t>
            </a:r>
          </a:p>
          <a:p>
            <a:pPr marL="0" indent="0">
              <a:buNone/>
            </a:pPr>
            <a:endParaRPr lang="ru-RU" sz="1050" dirty="0"/>
          </a:p>
          <a:p>
            <a:pPr marL="0" indent="0">
              <a:buNone/>
            </a:pPr>
            <a:endParaRPr lang="ru-RU" sz="1050" dirty="0" smtClean="0"/>
          </a:p>
          <a:p>
            <a:pPr marL="0" indent="0">
              <a:buNone/>
            </a:pPr>
            <a:endParaRPr lang="ru-RU" sz="1050" dirty="0"/>
          </a:p>
          <a:p>
            <a:pPr marL="0" indent="0">
              <a:buNone/>
            </a:pPr>
            <a:endParaRPr lang="ru-RU" sz="1050" dirty="0" smtClean="0"/>
          </a:p>
          <a:p>
            <a:pPr marL="0" indent="0">
              <a:buNone/>
            </a:pPr>
            <a:endParaRPr lang="ru-RU" sz="1050" dirty="0"/>
          </a:p>
          <a:p>
            <a:pPr marL="0" indent="0">
              <a:buNone/>
            </a:pPr>
            <a:endParaRPr lang="ru-RU" sz="1050" dirty="0"/>
          </a:p>
          <a:p>
            <a:pPr marL="0" indent="0">
              <a:buNone/>
            </a:pPr>
            <a:endParaRPr lang="ru-RU" sz="1200" dirty="0" smtClean="0"/>
          </a:p>
          <a:p>
            <a:pPr marL="0" indent="0">
              <a:buNone/>
            </a:pPr>
            <a:r>
              <a:rPr lang="ru-RU" sz="1200" dirty="0" smtClean="0"/>
              <a:t>Профиль</a:t>
            </a:r>
            <a:r>
              <a:rPr lang="ru-RU" sz="1200" dirty="0"/>
              <a:t>:</a:t>
            </a:r>
          </a:p>
          <a:p>
            <a:pPr marL="0" indent="0">
              <a:buNone/>
            </a:pPr>
            <a:r>
              <a:rPr lang="ru-RU" sz="1050" dirty="0" smtClean="0"/>
              <a:t>Пользователи могут просматривать свой профиль, </a:t>
            </a:r>
          </a:p>
          <a:p>
            <a:pPr marL="0" indent="0">
              <a:buNone/>
            </a:pPr>
            <a:r>
              <a:rPr lang="ru-RU" sz="1050" dirty="0" smtClean="0"/>
              <a:t>свои отзывы и изменять пароль, аватарку.</a:t>
            </a:r>
          </a:p>
          <a:p>
            <a:pPr marL="0" indent="0">
              <a:buNone/>
            </a:pPr>
            <a:endParaRPr lang="ru-RU" sz="1050" dirty="0"/>
          </a:p>
          <a:p>
            <a:pPr marL="0" indent="0">
              <a:buNone/>
            </a:pPr>
            <a:endParaRPr lang="ru-RU" sz="1000" dirty="0" smtClean="0"/>
          </a:p>
          <a:p>
            <a:pPr marL="0" indent="0">
              <a:buNone/>
            </a:pPr>
            <a:endParaRPr lang="ru-RU" sz="1000" dirty="0"/>
          </a:p>
          <a:p>
            <a:pPr marL="0" indent="0">
              <a:buNone/>
            </a:pPr>
            <a:r>
              <a:rPr lang="ru-RU" sz="1100" b="1" dirty="0" smtClean="0"/>
              <a:t>Добавление достопримечательностей </a:t>
            </a:r>
            <a:r>
              <a:rPr lang="ru-RU" sz="1100" dirty="0"/>
              <a:t>(Только для </a:t>
            </a:r>
            <a:r>
              <a:rPr lang="ru-RU" sz="1100" dirty="0" smtClean="0"/>
              <a:t>администраторов)</a:t>
            </a:r>
            <a:r>
              <a:rPr lang="ru-RU" sz="1100" b="1" dirty="0" smtClean="0"/>
              <a:t>:</a:t>
            </a:r>
            <a:endParaRPr lang="ru-RU" sz="1000" dirty="0"/>
          </a:p>
          <a:p>
            <a:pPr marL="0" indent="0">
              <a:buNone/>
            </a:pPr>
            <a:r>
              <a:rPr lang="ru-RU" sz="1000" dirty="0"/>
              <a:t>Администраторы могут добавлять достопримечательности, предоставляя информацию о них</a:t>
            </a:r>
            <a:r>
              <a:rPr lang="ru-RU" sz="1000" dirty="0" smtClean="0"/>
              <a:t>, </a:t>
            </a:r>
            <a:r>
              <a:rPr lang="ru-RU" sz="1000" dirty="0"/>
              <a:t>такую как заголовок, описание, оценку, адрес, ссылку на карту и ссылки на фото</a:t>
            </a:r>
            <a:r>
              <a:rPr lang="ru-RU" sz="1000" dirty="0" smtClean="0"/>
              <a:t>.</a:t>
            </a:r>
            <a:endParaRPr lang="ru-RU" sz="1000" dirty="0"/>
          </a:p>
          <a:p>
            <a:pPr marL="0" indent="0">
              <a:buNone/>
            </a:pPr>
            <a:r>
              <a:rPr lang="ru-RU" sz="1000" dirty="0"/>
              <a:t>Сайт отображает список достопримечательностей с возможностью удаления. </a:t>
            </a:r>
          </a:p>
          <a:p>
            <a:pPr marL="0" indent="0">
              <a:buNone/>
            </a:pPr>
            <a:endParaRPr lang="ru-RU" sz="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1" y="2741432"/>
            <a:ext cx="1602829" cy="16160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836" y="2741432"/>
            <a:ext cx="1607096" cy="1616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959" y="2908120"/>
            <a:ext cx="4009687" cy="40297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759" y="3787916"/>
            <a:ext cx="4282056" cy="307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8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с которыми пришлось столкнуться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3882801" cy="4163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Оценка достопримечательности задается один раз при её создании, и она не изменяется на основе оставленных отзывов.</a:t>
            </a: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ru-RU" sz="1800" b="1" dirty="0" smtClean="0"/>
              <a:t>Что можно было сделать</a:t>
            </a:r>
            <a:r>
              <a:rPr lang="en-US" sz="1800" b="1" dirty="0" smtClean="0"/>
              <a:t>:</a:t>
            </a:r>
            <a:endParaRPr lang="ru-RU" sz="1800" b="1" dirty="0" smtClean="0"/>
          </a:p>
          <a:p>
            <a:pPr marL="0" indent="0">
              <a:buNone/>
            </a:pPr>
            <a:r>
              <a:rPr lang="ru-RU" sz="1200" dirty="0" smtClean="0"/>
              <a:t>Загрузить все отзывы</a:t>
            </a:r>
          </a:p>
          <a:p>
            <a:pPr marL="0" indent="0">
              <a:buNone/>
            </a:pPr>
            <a:r>
              <a:rPr lang="ru-RU" sz="1200" dirty="0" smtClean="0"/>
              <a:t>Обновить каждой достопримечательности оценку</a:t>
            </a:r>
          </a:p>
          <a:p>
            <a:pPr marL="0" indent="0">
              <a:buNone/>
            </a:pPr>
            <a:r>
              <a:rPr lang="ru-RU" sz="1200" dirty="0" smtClean="0"/>
              <a:t>Брать оценку из </a:t>
            </a:r>
            <a:r>
              <a:rPr lang="en-US" sz="1200" dirty="0" smtClean="0"/>
              <a:t>API</a:t>
            </a:r>
            <a:endParaRPr lang="ru-RU" sz="1200" dirty="0" smtClean="0"/>
          </a:p>
          <a:p>
            <a:pPr marL="0" indent="0">
              <a:buNone/>
            </a:pPr>
            <a:endParaRPr lang="ru-RU" sz="1200" dirty="0" smtClean="0"/>
          </a:p>
          <a:p>
            <a:pPr marL="0" indent="0">
              <a:buNone/>
            </a:pPr>
            <a:r>
              <a:rPr lang="ru-RU" sz="1600" dirty="0" smtClean="0"/>
              <a:t>НО это делает загрузку сайта довльно долгой, в следствии чего эта идея не была реализована.</a:t>
            </a:r>
            <a:endParaRPr lang="ru-RU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122" y="2728694"/>
            <a:ext cx="6636638" cy="377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7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97" y="762105"/>
            <a:ext cx="9613861" cy="1080938"/>
          </a:xfrm>
        </p:spPr>
        <p:txBody>
          <a:bodyPr/>
          <a:lstStyle/>
          <a:p>
            <a:r>
              <a:rPr lang="ru-RU" dirty="0" smtClean="0"/>
              <a:t>А теперь перейдем в сайту, вопросам, коду</a:t>
            </a:r>
            <a:endParaRPr lang="ru-RU" dirty="0"/>
          </a:p>
        </p:txBody>
      </p:sp>
      <p:pic>
        <p:nvPicPr>
          <p:cNvPr id="3074" name="Picture 2" descr="http://qrcoder.ru/code/?https%3A%2F%2Fsubtitri.github.io%2FCityGuide%2Findex.html&amp;10&amp;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9" t="8035" r="7894" b="6990"/>
          <a:stretch/>
        </p:blipFill>
        <p:spPr bwMode="auto">
          <a:xfrm>
            <a:off x="7329039" y="2745376"/>
            <a:ext cx="3053919" cy="309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525345" y="2376044"/>
            <a:ext cx="2661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QR-</a:t>
            </a:r>
            <a:r>
              <a:rPr lang="ru-RU" dirty="0"/>
              <a:t>код на данный сайт</a:t>
            </a:r>
          </a:p>
        </p:txBody>
      </p:sp>
      <p:sp>
        <p:nvSpPr>
          <p:cNvPr id="5" name="Rectangle 4"/>
          <p:cNvSpPr/>
          <p:nvPr/>
        </p:nvSpPr>
        <p:spPr>
          <a:xfrm>
            <a:off x="778825" y="3084081"/>
            <a:ext cx="6096000" cy="275960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ООП, принципы ООП, абстрактные классы, наследование и модификаторы полей класса)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массивов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(sort, slice, splice, filter, find,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findIndex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some, includes, map,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reduce,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push,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indexOf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reverse, join, split)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Array.isArray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Асинхронность, Promise, async await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Конструктор, оператор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Контекст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(bind, call, apply)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Геттеры, Сеттеры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0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4100" name="Picture 4" descr="Система автоматизации программирования - презентация онлай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5134">
            <a:off x="516523" y="516559"/>
            <a:ext cx="2836278" cy="212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Профессия программист - презентация онлайн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81278">
            <a:off x="752199" y="4275530"/>
            <a:ext cx="3152475" cy="236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Программисты. Язык программирования Pascal - презентация онлайн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5"/>
          <a:stretch/>
        </p:blipFill>
        <p:spPr bwMode="auto">
          <a:xfrm>
            <a:off x="4474715" y="4563545"/>
            <a:ext cx="2876383" cy="201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Программист. Актуальность профессии в наше время - презентация онлайн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761" y="627479"/>
            <a:ext cx="3880408" cy="218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Комикс мем: &quot;СПАСИБО ЗА ВНИМАНИЕ!&quot; - Комиксы - Meme-arsenal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308">
            <a:off x="7992143" y="4364133"/>
            <a:ext cx="2900446" cy="218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Открытка Спасибо за внимание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389" y="260257"/>
            <a:ext cx="2178551" cy="217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45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5297</TotalTime>
  <Words>334</Words>
  <Application>Microsoft Office PowerPoint</Application>
  <PresentationFormat>Widescreen</PresentationFormat>
  <Paragraphs>65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Trebuchet MS</vt:lpstr>
      <vt:lpstr>Berlin</vt:lpstr>
      <vt:lpstr>Разработка и улучшение функционала сайта «Путеводитель по городу»: Серверная интеграция и новые возможности</vt:lpstr>
      <vt:lpstr>Что было добавлено? (исходя из тз)</vt:lpstr>
      <vt:lpstr>Что было добавлено? (дополнительно)</vt:lpstr>
      <vt:lpstr>Проблемы с которыми пришлось столкнуться</vt:lpstr>
      <vt:lpstr>А теперь перейдем в сайту, вопросам, коду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Развитие сайта «Путеводитель по городу»: серверная часть и достопримечательности</dc:title>
  <dc:creator>Microsoft account</dc:creator>
  <cp:lastModifiedBy>Давид Волков</cp:lastModifiedBy>
  <cp:revision>40</cp:revision>
  <dcterms:created xsi:type="dcterms:W3CDTF">2024-11-21T07:21:53Z</dcterms:created>
  <dcterms:modified xsi:type="dcterms:W3CDTF">2024-12-17T07:17:46Z</dcterms:modified>
</cp:coreProperties>
</file>