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73" d="100"/>
          <a:sy n="73" d="100"/>
        </p:scale>
        <p:origin x="-13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72F-579B-483E-ABB4-8053E8B1651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99E2-39AA-4F37-BD2A-9CDB23F91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72F-579B-483E-ABB4-8053E8B1651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99E2-39AA-4F37-BD2A-9CDB23F91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72F-579B-483E-ABB4-8053E8B1651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99E2-39AA-4F37-BD2A-9CDB23F91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72F-579B-483E-ABB4-8053E8B1651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99E2-39AA-4F37-BD2A-9CDB23F91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72F-579B-483E-ABB4-8053E8B1651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99E2-39AA-4F37-BD2A-9CDB23F91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72F-579B-483E-ABB4-8053E8B1651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99E2-39AA-4F37-BD2A-9CDB23F91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72F-579B-483E-ABB4-8053E8B1651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99E2-39AA-4F37-BD2A-9CDB23F91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72F-579B-483E-ABB4-8053E8B1651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99E2-39AA-4F37-BD2A-9CDB23F91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72F-579B-483E-ABB4-8053E8B1651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99E2-39AA-4F37-BD2A-9CDB23F91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72F-579B-483E-ABB4-8053E8B1651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99E2-39AA-4F37-BD2A-9CDB23F91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72F-579B-483E-ABB4-8053E8B1651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99E2-39AA-4F37-BD2A-9CDB23F91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6672F-579B-483E-ABB4-8053E8B1651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299E2-39AA-4F37-BD2A-9CDB23F913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06</a:t>
            </a:r>
            <a:br>
              <a:rPr lang="en-US" dirty="0" smtClean="0"/>
            </a:br>
            <a:r>
              <a:rPr lang="en-US" dirty="0" smtClean="0"/>
              <a:t>DB SCRIPT –II</a:t>
            </a:r>
            <a:br>
              <a:rPr lang="en-US" dirty="0" smtClean="0"/>
            </a:br>
            <a:r>
              <a:rPr lang="en-US" dirty="0" smtClean="0"/>
              <a:t>OUTPUT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3501008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SUBMITTED BY: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</a:t>
            </a:r>
            <a:r>
              <a:rPr lang="en-US" b="1" dirty="0" err="1" smtClean="0">
                <a:solidFill>
                  <a:schemeClr val="tx1"/>
                </a:solidFill>
              </a:rPr>
              <a:t>Sugavaneshwaran</a:t>
            </a:r>
            <a:r>
              <a:rPr lang="en-US" b="1" dirty="0" smtClean="0">
                <a:solidFill>
                  <a:schemeClr val="tx1"/>
                </a:solidFill>
              </a:rPr>
              <a:t> T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ySQL Workbench 11-08-2021 15_07_3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19019"/>
            <a:ext cx="8229600" cy="44883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ySQL Workbench 11-08-2021 15_08_2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19019"/>
            <a:ext cx="8229600" cy="44883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ySQL Workbench 11-08-2021 15_09_2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19019"/>
            <a:ext cx="8229600" cy="44883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ySQL Workbench 11-08-2021 15_10_0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19019"/>
            <a:ext cx="8229600" cy="44883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ySQL Workbench 11-08-2021 15_10_2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19019"/>
            <a:ext cx="8229600" cy="44883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ySQL Workbench 11-08-2021 15_10_2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19019"/>
            <a:ext cx="8229600" cy="44883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ySQL Workbench 11-08-2021 15_10_5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19019"/>
            <a:ext cx="8229600" cy="448832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ySQL Workbench 11-08-2021 15_11_2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19019"/>
            <a:ext cx="8229600" cy="448832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On-screen Show (4:3)</PresentationFormat>
  <Paragraphs>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TASK 06 DB SCRIPT –II OUTPUT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06 DB SCRIPT –II OUTPUT </dc:title>
  <dc:creator>SUGAN</dc:creator>
  <cp:lastModifiedBy>SUGAN</cp:lastModifiedBy>
  <cp:revision>1</cp:revision>
  <dcterms:created xsi:type="dcterms:W3CDTF">2021-08-11T09:46:16Z</dcterms:created>
  <dcterms:modified xsi:type="dcterms:W3CDTF">2021-08-11T09:50:41Z</dcterms:modified>
</cp:coreProperties>
</file>