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handoutMasterIdLst>
    <p:handoutMasterId r:id="rId13"/>
  </p:handoutMasterIdLst>
  <p:sldIdLst>
    <p:sldId id="2046" r:id="rId2"/>
    <p:sldId id="2075" r:id="rId3"/>
    <p:sldId id="2085" r:id="rId4"/>
    <p:sldId id="2087" r:id="rId5"/>
    <p:sldId id="2102" r:id="rId6"/>
    <p:sldId id="2104" r:id="rId7"/>
    <p:sldId id="2103" r:id="rId8"/>
    <p:sldId id="2105" r:id="rId9"/>
    <p:sldId id="2106" r:id="rId10"/>
    <p:sldId id="2084" r:id="rId11"/>
  </p:sldIdLst>
  <p:sldSz cx="24377650" cy="13716000"/>
  <p:notesSz cx="6858000" cy="2790825"/>
  <p:defaultTextStyle>
    <a:defPPr>
      <a:defRPr lang="en-US"/>
    </a:defPPr>
    <a:lvl1pPr algn="l" defTabSz="1827213" rtl="0" eaLnBrk="0" fontAlgn="base" hangingPunct="0">
      <a:spcBef>
        <a:spcPct val="0"/>
      </a:spcBef>
      <a:spcAft>
        <a:spcPct val="0"/>
      </a:spcAft>
      <a:defRPr sz="3600" kern="1200">
        <a:solidFill>
          <a:schemeClr val="tx1"/>
        </a:solidFill>
        <a:latin typeface="Lato Light"/>
        <a:ea typeface="+mn-ea"/>
        <a:cs typeface="+mn-cs"/>
      </a:defRPr>
    </a:lvl1pPr>
    <a:lvl2pPr marL="912813" indent="-455613" algn="l" defTabSz="1827213" rtl="0" eaLnBrk="0" fontAlgn="base" hangingPunct="0">
      <a:spcBef>
        <a:spcPct val="0"/>
      </a:spcBef>
      <a:spcAft>
        <a:spcPct val="0"/>
      </a:spcAft>
      <a:defRPr sz="3600" kern="1200">
        <a:solidFill>
          <a:schemeClr val="tx1"/>
        </a:solidFill>
        <a:latin typeface="Lato Light"/>
        <a:ea typeface="+mn-ea"/>
        <a:cs typeface="+mn-cs"/>
      </a:defRPr>
    </a:lvl2pPr>
    <a:lvl3pPr marL="1827213" indent="-912813" algn="l" defTabSz="1827213" rtl="0" eaLnBrk="0" fontAlgn="base" hangingPunct="0">
      <a:spcBef>
        <a:spcPct val="0"/>
      </a:spcBef>
      <a:spcAft>
        <a:spcPct val="0"/>
      </a:spcAft>
      <a:defRPr sz="3600" kern="1200">
        <a:solidFill>
          <a:schemeClr val="tx1"/>
        </a:solidFill>
        <a:latin typeface="Lato Light"/>
        <a:ea typeface="+mn-ea"/>
        <a:cs typeface="+mn-cs"/>
      </a:defRPr>
    </a:lvl3pPr>
    <a:lvl4pPr marL="2741613" indent="-1370013" algn="l" defTabSz="1827213" rtl="0" eaLnBrk="0" fontAlgn="base" hangingPunct="0">
      <a:spcBef>
        <a:spcPct val="0"/>
      </a:spcBef>
      <a:spcAft>
        <a:spcPct val="0"/>
      </a:spcAft>
      <a:defRPr sz="3600" kern="1200">
        <a:solidFill>
          <a:schemeClr val="tx1"/>
        </a:solidFill>
        <a:latin typeface="Lato Light"/>
        <a:ea typeface="+mn-ea"/>
        <a:cs typeface="+mn-cs"/>
      </a:defRPr>
    </a:lvl4pPr>
    <a:lvl5pPr marL="3656013" indent="-1827213" algn="l" defTabSz="1827213" rtl="0" eaLnBrk="0" fontAlgn="base" hangingPunct="0">
      <a:spcBef>
        <a:spcPct val="0"/>
      </a:spcBef>
      <a:spcAft>
        <a:spcPct val="0"/>
      </a:spcAft>
      <a:defRPr sz="3600" kern="1200">
        <a:solidFill>
          <a:schemeClr val="tx1"/>
        </a:solidFill>
        <a:latin typeface="Lato Light"/>
        <a:ea typeface="+mn-ea"/>
        <a:cs typeface="+mn-cs"/>
      </a:defRPr>
    </a:lvl5pPr>
    <a:lvl6pPr marL="2286000" algn="l" defTabSz="914400" rtl="0" eaLnBrk="1" latinLnBrk="0" hangingPunct="1">
      <a:defRPr sz="3600" kern="1200">
        <a:solidFill>
          <a:schemeClr val="tx1"/>
        </a:solidFill>
        <a:latin typeface="Lato Light"/>
        <a:ea typeface="+mn-ea"/>
        <a:cs typeface="+mn-cs"/>
      </a:defRPr>
    </a:lvl6pPr>
    <a:lvl7pPr marL="2743200" algn="l" defTabSz="914400" rtl="0" eaLnBrk="1" latinLnBrk="0" hangingPunct="1">
      <a:defRPr sz="3600" kern="1200">
        <a:solidFill>
          <a:schemeClr val="tx1"/>
        </a:solidFill>
        <a:latin typeface="Lato Light"/>
        <a:ea typeface="+mn-ea"/>
        <a:cs typeface="+mn-cs"/>
      </a:defRPr>
    </a:lvl7pPr>
    <a:lvl8pPr marL="3200400" algn="l" defTabSz="914400" rtl="0" eaLnBrk="1" latinLnBrk="0" hangingPunct="1">
      <a:defRPr sz="3600" kern="1200">
        <a:solidFill>
          <a:schemeClr val="tx1"/>
        </a:solidFill>
        <a:latin typeface="Lato Light"/>
        <a:ea typeface="+mn-ea"/>
        <a:cs typeface="+mn-cs"/>
      </a:defRPr>
    </a:lvl8pPr>
    <a:lvl9pPr marL="3657600" algn="l" defTabSz="914400" rtl="0" eaLnBrk="1" latinLnBrk="0" hangingPunct="1">
      <a:defRPr sz="3600" kern="1200">
        <a:solidFill>
          <a:schemeClr val="tx1"/>
        </a:solidFill>
        <a:latin typeface="Lato Light"/>
        <a:ea typeface="+mn-ea"/>
        <a:cs typeface="+mn-cs"/>
      </a:defRPr>
    </a:lvl9pPr>
  </p:defaultTextStyle>
  <p:extLst>
    <p:ext uri="{EFAFB233-063F-42B5-8137-9DF3F51BA10A}">
      <p15:sldGuideLst xmlns:p15="http://schemas.microsoft.com/office/powerpoint/2012/main">
        <p15:guide id="1" orient="horz" pos="8136">
          <p15:clr>
            <a:srgbClr val="A4A3A4"/>
          </p15:clr>
        </p15:guide>
        <p15:guide id="2" pos="14278">
          <p15:clr>
            <a:srgbClr val="A4A3A4"/>
          </p15:clr>
        </p15:guide>
        <p15:guide id="3" pos="1078">
          <p15:clr>
            <a:srgbClr val="A4A3A4"/>
          </p15:clr>
        </p15:guide>
        <p15:guide id="4" pos="7678">
          <p15:clr>
            <a:srgbClr val="A4A3A4"/>
          </p15:clr>
        </p15:guide>
        <p15:guide id="5" orient="horz" pos="504">
          <p15:clr>
            <a:srgbClr val="A4A3A4"/>
          </p15:clr>
        </p15:guide>
        <p15:guide id="6" orient="horz" pos="8640">
          <p15:clr>
            <a:srgbClr val="A4A3A4"/>
          </p15:clr>
        </p15:guide>
        <p15:guide id="7" orient="horz" pos="4632">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an Pham" initials="DP" lastIdx="1" clrIdx="0">
    <p:extLst>
      <p:ext uri="{19B8F6BF-5375-455C-9EA6-DF929625EA0E}">
        <p15:presenceInfo xmlns:p15="http://schemas.microsoft.com/office/powerpoint/2012/main" userId="Dan Pham"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3B1F4D"/>
    <a:srgbClr val="00B8DB"/>
    <a:srgbClr val="EC72A5"/>
    <a:srgbClr val="2D1E42"/>
    <a:srgbClr val="583F52"/>
    <a:srgbClr val="4AEDDE"/>
    <a:srgbClr val="FA5C7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14E54D7-4052-4533-88D4-05F182226204}" v="446" dt="2019-04-02T03:21:54.714"/>
    <p1510:client id="{76B1FA00-F1C5-D935-7F16-A76F16FC0BE6}" v="1" dt="2019-04-02T02:57:18.003"/>
  </p1510:revLst>
</p1510:revInfo>
</file>

<file path=ppt/tableStyles.xml><?xml version="1.0" encoding="utf-8"?>
<a:tblStyleLst xmlns:a="http://schemas.openxmlformats.org/drawingml/2006/main" def="{5C22544A-7EE6-4342-B048-85BDC9FD1C3A}">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41" d="100"/>
          <a:sy n="41" d="100"/>
        </p:scale>
        <p:origin x="75" y="690"/>
      </p:cViewPr>
      <p:guideLst>
        <p:guide orient="horz" pos="8136"/>
        <p:guide pos="14278"/>
        <p:guide pos="1078"/>
        <p:guide pos="7678"/>
        <p:guide orient="horz" pos="504"/>
        <p:guide orient="horz" pos="8640"/>
        <p:guide orient="horz" pos="4632"/>
      </p:guideLst>
    </p:cSldViewPr>
  </p:slideViewPr>
  <p:notesTextViewPr>
    <p:cViewPr>
      <p:scale>
        <a:sx n="1" d="1"/>
        <a:sy n="1" d="1"/>
      </p:scale>
      <p:origin x="0" y="-279"/>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EA2550A-2620-482B-9F84-A853ED24F86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defTabSz="1828434" eaLnBrk="1" fontAlgn="auto" hangingPunct="1">
              <a:spcBef>
                <a:spcPts val="0"/>
              </a:spcBef>
              <a:spcAft>
                <a:spcPts val="0"/>
              </a:spcAft>
              <a:defRPr sz="1200">
                <a:latin typeface="+mn-lt"/>
              </a:defRPr>
            </a:lvl1pPr>
          </a:lstStyle>
          <a:p>
            <a:pPr>
              <a:defRPr/>
            </a:pPr>
            <a:endParaRPr lang="en-US"/>
          </a:p>
        </p:txBody>
      </p:sp>
      <p:sp>
        <p:nvSpPr>
          <p:cNvPr id="3" name="Date Placeholder 2">
            <a:extLst>
              <a:ext uri="{FF2B5EF4-FFF2-40B4-BE49-F238E27FC236}">
                <a16:creationId xmlns:a16="http://schemas.microsoft.com/office/drawing/2014/main" id="{36E2FA9F-6095-4573-BADA-6A905D287B6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defTabSz="1828434" eaLnBrk="1" fontAlgn="auto" hangingPunct="1">
              <a:spcBef>
                <a:spcPts val="0"/>
              </a:spcBef>
              <a:spcAft>
                <a:spcPts val="0"/>
              </a:spcAft>
              <a:defRPr sz="1200" smtClean="0">
                <a:latin typeface="+mn-lt"/>
              </a:defRPr>
            </a:lvl1pPr>
          </a:lstStyle>
          <a:p>
            <a:pPr>
              <a:defRPr/>
            </a:pPr>
            <a:fld id="{4DBC5D95-2CB4-4E05-A6F8-AAAD07C9A74F}" type="datetimeFigureOut">
              <a:rPr lang="en-US"/>
              <a:pPr>
                <a:defRPr/>
              </a:pPr>
              <a:t>4/11/2019</a:t>
            </a:fld>
            <a:endParaRPr lang="en-US"/>
          </a:p>
        </p:txBody>
      </p:sp>
      <p:sp>
        <p:nvSpPr>
          <p:cNvPr id="4" name="Footer Placeholder 3">
            <a:extLst>
              <a:ext uri="{FF2B5EF4-FFF2-40B4-BE49-F238E27FC236}">
                <a16:creationId xmlns:a16="http://schemas.microsoft.com/office/drawing/2014/main" id="{A677C0E0-FB27-48B3-8E8E-EB517961E71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defTabSz="1828434" eaLnBrk="1" fontAlgn="auto" hangingPunct="1">
              <a:spcBef>
                <a:spcPts val="0"/>
              </a:spcBef>
              <a:spcAft>
                <a:spcPts val="0"/>
              </a:spcAft>
              <a:defRPr sz="1200">
                <a:latin typeface="+mn-lt"/>
              </a:defRPr>
            </a:lvl1pPr>
          </a:lstStyle>
          <a:p>
            <a:pPr>
              <a:defRPr/>
            </a:pPr>
            <a:endParaRPr lang="en-US"/>
          </a:p>
        </p:txBody>
      </p:sp>
      <p:sp>
        <p:nvSpPr>
          <p:cNvPr id="5" name="Slide Number Placeholder 4">
            <a:extLst>
              <a:ext uri="{FF2B5EF4-FFF2-40B4-BE49-F238E27FC236}">
                <a16:creationId xmlns:a16="http://schemas.microsoft.com/office/drawing/2014/main" id="{87A84879-EF52-416E-A727-4F139312509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defTabSz="1828434" eaLnBrk="1" fontAlgn="auto" hangingPunct="1">
              <a:spcBef>
                <a:spcPts val="0"/>
              </a:spcBef>
              <a:spcAft>
                <a:spcPts val="0"/>
              </a:spcAft>
              <a:defRPr sz="1200" smtClean="0">
                <a:latin typeface="+mn-lt"/>
              </a:defRPr>
            </a:lvl1pPr>
          </a:lstStyle>
          <a:p>
            <a:pPr>
              <a:defRPr/>
            </a:pPr>
            <a:fld id="{1A83D244-CD7A-42AC-887E-BD503A88834C}" type="slidenum">
              <a:rPr lang="en-US"/>
              <a:pPr>
                <a:defRPr/>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DB9595E-1D36-4050-88AB-D3DFC8FCD1DE}"/>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defTabSz="1828434" eaLnBrk="1" fontAlgn="auto" hangingPunct="1">
              <a:spcBef>
                <a:spcPts val="0"/>
              </a:spcBef>
              <a:spcAft>
                <a:spcPts val="0"/>
              </a:spcAft>
              <a:defRPr sz="1200" b="0" i="0" dirty="0">
                <a:latin typeface="Nunito Light" charset="0"/>
              </a:defRPr>
            </a:lvl1pPr>
          </a:lstStyle>
          <a:p>
            <a:pPr>
              <a:defRPr/>
            </a:pPr>
            <a:endParaRPr lang="en-US"/>
          </a:p>
        </p:txBody>
      </p:sp>
      <p:sp>
        <p:nvSpPr>
          <p:cNvPr id="3" name="Date Placeholder 2">
            <a:extLst>
              <a:ext uri="{FF2B5EF4-FFF2-40B4-BE49-F238E27FC236}">
                <a16:creationId xmlns:a16="http://schemas.microsoft.com/office/drawing/2014/main" id="{BA825C45-0FD3-4B19-BED7-2B2A72391079}"/>
              </a:ext>
            </a:extLst>
          </p:cNvPr>
          <p:cNvSpPr>
            <a:spLocks noGrp="1"/>
          </p:cNvSpPr>
          <p:nvPr>
            <p:ph type="dt" idx="1"/>
          </p:nvPr>
        </p:nvSpPr>
        <p:spPr>
          <a:xfrm>
            <a:off x="3884613" y="0"/>
            <a:ext cx="2971800" cy="457200"/>
          </a:xfrm>
          <a:prstGeom prst="rect">
            <a:avLst/>
          </a:prstGeom>
        </p:spPr>
        <p:txBody>
          <a:bodyPr vert="horz" lIns="91440" tIns="45720" rIns="91440" bIns="45720" rtlCol="0"/>
          <a:lstStyle>
            <a:lvl1pPr algn="r" defTabSz="1828434" eaLnBrk="1" fontAlgn="auto" hangingPunct="1">
              <a:spcBef>
                <a:spcPts val="0"/>
              </a:spcBef>
              <a:spcAft>
                <a:spcPts val="0"/>
              </a:spcAft>
              <a:defRPr sz="1200" b="0" i="0" smtClean="0">
                <a:latin typeface="Nunito Light" charset="0"/>
              </a:defRPr>
            </a:lvl1pPr>
          </a:lstStyle>
          <a:p>
            <a:pPr>
              <a:defRPr/>
            </a:pPr>
            <a:fld id="{00316DED-F3B0-4AA7-9557-0737803DDC17}" type="datetimeFigureOut">
              <a:rPr lang="en-US"/>
              <a:pPr>
                <a:defRPr/>
              </a:pPr>
              <a:t>4/11/2019</a:t>
            </a:fld>
            <a:endParaRPr lang="en-US"/>
          </a:p>
        </p:txBody>
      </p:sp>
      <p:sp>
        <p:nvSpPr>
          <p:cNvPr id="4" name="Slide Image Placeholder 3">
            <a:extLst>
              <a:ext uri="{FF2B5EF4-FFF2-40B4-BE49-F238E27FC236}">
                <a16:creationId xmlns:a16="http://schemas.microsoft.com/office/drawing/2014/main" id="{A7F3FD3F-F50E-45CB-BBD7-E53014CE8801}"/>
              </a:ext>
            </a:extLst>
          </p:cNvPr>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a:extLst>
              <a:ext uri="{FF2B5EF4-FFF2-40B4-BE49-F238E27FC236}">
                <a16:creationId xmlns:a16="http://schemas.microsoft.com/office/drawing/2014/main" id="{9B604932-F4A2-4EBA-83A3-6D2AD2189CCA}"/>
              </a:ext>
            </a:extLst>
          </p:cNvPr>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7F0FB390-F639-4C83-B6C8-AD3EE6104C58}"/>
              </a:ext>
            </a:extLst>
          </p:cNvPr>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defTabSz="1828434" eaLnBrk="1" fontAlgn="auto" hangingPunct="1">
              <a:spcBef>
                <a:spcPts val="0"/>
              </a:spcBef>
              <a:spcAft>
                <a:spcPts val="0"/>
              </a:spcAft>
              <a:defRPr sz="1200" b="0" i="0" dirty="0">
                <a:latin typeface="Nunito Light" charset="0"/>
              </a:defRPr>
            </a:lvl1pPr>
          </a:lstStyle>
          <a:p>
            <a:pPr>
              <a:defRPr/>
            </a:pPr>
            <a:endParaRPr lang="en-US"/>
          </a:p>
        </p:txBody>
      </p:sp>
      <p:sp>
        <p:nvSpPr>
          <p:cNvPr id="7" name="Slide Number Placeholder 6">
            <a:extLst>
              <a:ext uri="{FF2B5EF4-FFF2-40B4-BE49-F238E27FC236}">
                <a16:creationId xmlns:a16="http://schemas.microsoft.com/office/drawing/2014/main" id="{7992581C-2604-4EF5-BEAB-C56D3F52EA8A}"/>
              </a:ext>
            </a:extLst>
          </p:cNvPr>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defTabSz="1828434" eaLnBrk="1" fontAlgn="auto" hangingPunct="1">
              <a:spcBef>
                <a:spcPts val="0"/>
              </a:spcBef>
              <a:spcAft>
                <a:spcPts val="0"/>
              </a:spcAft>
              <a:defRPr sz="1200" b="0" i="0" smtClean="0">
                <a:latin typeface="Nunito Light" charset="0"/>
              </a:defRPr>
            </a:lvl1pPr>
          </a:lstStyle>
          <a:p>
            <a:pPr>
              <a:defRPr/>
            </a:pPr>
            <a:fld id="{57109755-DE08-40DB-94F1-4CC8D4A20908}"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defTabSz="912813" rtl="0" fontAlgn="base">
      <a:spcBef>
        <a:spcPct val="30000"/>
      </a:spcBef>
      <a:spcAft>
        <a:spcPct val="0"/>
      </a:spcAft>
      <a:defRPr sz="2400" kern="1200">
        <a:solidFill>
          <a:schemeClr val="tx1"/>
        </a:solidFill>
        <a:latin typeface="Nunito Light" charset="0"/>
        <a:ea typeface="+mn-ea"/>
        <a:cs typeface="+mn-cs"/>
      </a:defRPr>
    </a:lvl1pPr>
    <a:lvl2pPr marL="912813" algn="l" defTabSz="912813" rtl="0" fontAlgn="base">
      <a:spcBef>
        <a:spcPct val="30000"/>
      </a:spcBef>
      <a:spcAft>
        <a:spcPct val="0"/>
      </a:spcAft>
      <a:defRPr sz="2400" kern="1200">
        <a:solidFill>
          <a:schemeClr val="tx1"/>
        </a:solidFill>
        <a:latin typeface="Nunito Light" charset="0"/>
        <a:ea typeface="+mn-ea"/>
        <a:cs typeface="+mn-cs"/>
      </a:defRPr>
    </a:lvl2pPr>
    <a:lvl3pPr marL="1827213" algn="l" defTabSz="912813" rtl="0" fontAlgn="base">
      <a:spcBef>
        <a:spcPct val="30000"/>
      </a:spcBef>
      <a:spcAft>
        <a:spcPct val="0"/>
      </a:spcAft>
      <a:defRPr sz="2400" kern="1200">
        <a:solidFill>
          <a:schemeClr val="tx1"/>
        </a:solidFill>
        <a:latin typeface="Nunito Light" charset="0"/>
        <a:ea typeface="+mn-ea"/>
        <a:cs typeface="+mn-cs"/>
      </a:defRPr>
    </a:lvl3pPr>
    <a:lvl4pPr marL="2741613" algn="l" defTabSz="912813" rtl="0" fontAlgn="base">
      <a:spcBef>
        <a:spcPct val="30000"/>
      </a:spcBef>
      <a:spcAft>
        <a:spcPct val="0"/>
      </a:spcAft>
      <a:defRPr sz="2400" kern="1200">
        <a:solidFill>
          <a:schemeClr val="tx1"/>
        </a:solidFill>
        <a:latin typeface="Nunito Light" charset="0"/>
        <a:ea typeface="+mn-ea"/>
        <a:cs typeface="+mn-cs"/>
      </a:defRPr>
    </a:lvl4pPr>
    <a:lvl5pPr marL="3656013" algn="l" defTabSz="912813" rtl="0" fontAlgn="base">
      <a:spcBef>
        <a:spcPct val="30000"/>
      </a:spcBef>
      <a:spcAft>
        <a:spcPct val="0"/>
      </a:spcAft>
      <a:defRPr sz="2400" kern="1200">
        <a:solidFill>
          <a:schemeClr val="tx1"/>
        </a:solidFill>
        <a:latin typeface="Nunito Light" charset="0"/>
        <a:ea typeface="+mn-ea"/>
        <a:cs typeface="+mn-cs"/>
      </a:defRPr>
    </a:lvl5pPr>
    <a:lvl6pPr marL="4571086" algn="l" defTabSz="914217" rtl="0" eaLnBrk="1" latinLnBrk="0" hangingPunct="1">
      <a:defRPr sz="2400" kern="1200">
        <a:solidFill>
          <a:schemeClr val="tx1"/>
        </a:solidFill>
        <a:latin typeface="+mn-lt"/>
        <a:ea typeface="+mn-ea"/>
        <a:cs typeface="+mn-cs"/>
      </a:defRPr>
    </a:lvl6pPr>
    <a:lvl7pPr marL="5485303" algn="l" defTabSz="914217" rtl="0" eaLnBrk="1" latinLnBrk="0" hangingPunct="1">
      <a:defRPr sz="2400" kern="1200">
        <a:solidFill>
          <a:schemeClr val="tx1"/>
        </a:solidFill>
        <a:latin typeface="+mn-lt"/>
        <a:ea typeface="+mn-ea"/>
        <a:cs typeface="+mn-cs"/>
      </a:defRPr>
    </a:lvl7pPr>
    <a:lvl8pPr marL="6399520" algn="l" defTabSz="914217" rtl="0" eaLnBrk="1" latinLnBrk="0" hangingPunct="1">
      <a:defRPr sz="2400" kern="1200">
        <a:solidFill>
          <a:schemeClr val="tx1"/>
        </a:solidFill>
        <a:latin typeface="+mn-lt"/>
        <a:ea typeface="+mn-ea"/>
        <a:cs typeface="+mn-cs"/>
      </a:defRPr>
    </a:lvl8pPr>
    <a:lvl9pPr marL="7313737" algn="l" defTabSz="914217" rtl="0" eaLnBrk="1" latinLnBrk="0" hangingPunct="1">
      <a:defRPr sz="2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8" Type="http://schemas.openxmlformats.org/officeDocument/2006/relationships/hyperlink" Target="https://cloud.google.com/blog/big-data/2016/09/google-cloud-machine-learning-now-open-to-all-with-new-professional-services-and-education-programs" TargetMode="External"/><Relationship Id="rId3" Type="http://schemas.openxmlformats.org/officeDocument/2006/relationships/hyperlink" Target="https://ai.googleblog.com/2016/09/a-neural-network-for-machine.html" TargetMode="External"/><Relationship Id="rId7" Type="http://schemas.openxmlformats.org/officeDocument/2006/relationships/hyperlink" Target="https://www.blog.google/products/gmail/subject-write-emails-faster-smart-compose-gmail/" TargetMode="External"/><Relationship Id="rId2" Type="http://schemas.openxmlformats.org/officeDocument/2006/relationships/slide" Target="../slides/slide7.xml"/><Relationship Id="rId1" Type="http://schemas.openxmlformats.org/officeDocument/2006/relationships/notesMaster" Target="../notesMasters/notesMaster1.xml"/><Relationship Id="rId6" Type="http://schemas.openxmlformats.org/officeDocument/2006/relationships/hyperlink" Target="https://deepmind.com/blog/wavenet-launches-google-assistant/" TargetMode="External"/><Relationship Id="rId11" Type="http://schemas.openxmlformats.org/officeDocument/2006/relationships/hyperlink" Target="https://cloud.google.com/storage/" TargetMode="External"/><Relationship Id="rId5" Type="http://schemas.openxmlformats.org/officeDocument/2006/relationships/hyperlink" Target="https://searchengineland.com/meet-rankbrain-google-search-results-234386" TargetMode="External"/><Relationship Id="rId10" Type="http://schemas.openxmlformats.org/officeDocument/2006/relationships/hyperlink" Target="https://cloud.google.com/customers/ocado/" TargetMode="External"/><Relationship Id="rId4" Type="http://schemas.openxmlformats.org/officeDocument/2006/relationships/hyperlink" Target="https://www.blog.google/products/google-vr/google-lens-real-time-answers-questions-about-world-around-you/" TargetMode="External"/><Relationship Id="rId9" Type="http://schemas.openxmlformats.org/officeDocument/2006/relationships/hyperlink" Target="https://blog.google/topics/google-cloud/how-google-cloud-transforming-japanese-businesses/" TargetMode="External"/></Relationships>
</file>

<file path=ppt/notesSlides/_rels/notesSlide5.xml.rels><?xml version="1.0" encoding="UTF-8" standalone="yes"?>
<Relationships xmlns="http://schemas.openxmlformats.org/package/2006/relationships"><Relationship Id="rId8" Type="http://schemas.openxmlformats.org/officeDocument/2006/relationships/hyperlink" Target="https://docs.microsoft.com/rest/api/searchservice/lucene-query-syntax-in-azure-search" TargetMode="External"/><Relationship Id="rId13" Type="http://schemas.openxmlformats.org/officeDocument/2006/relationships/hyperlink" Target="https://docs.microsoft.com/rest/api/searchservice/suggesters" TargetMode="External"/><Relationship Id="rId18" Type="http://schemas.openxmlformats.org/officeDocument/2006/relationships/hyperlink" Target="https://docs.microsoft.com/en-us/azure/search/search-pagination-page-layout" TargetMode="External"/><Relationship Id="rId26" Type="http://schemas.openxmlformats.org/officeDocument/2006/relationships/hyperlink" Target="https://docs.microsoft.com/azure/cognitive-services/bing-image-search/resize-and-crop-thumbnails" TargetMode="External"/><Relationship Id="rId3" Type="http://schemas.openxmlformats.org/officeDocument/2006/relationships/hyperlink" Target="https://azure.microsoft.com/en-ca/services/bot-service/" TargetMode="External"/><Relationship Id="rId21" Type="http://schemas.openxmlformats.org/officeDocument/2006/relationships/hyperlink" Target="https://docs.microsoft.com/en-us/azure/cognitive-services/bing-custom-search/get-videos-from-instance" TargetMode="External"/><Relationship Id="rId7" Type="http://schemas.openxmlformats.org/officeDocument/2006/relationships/hyperlink" Target="https://docs.microsoft.com/rest/api/searchservice/simple-query-syntax-in-azure-search" TargetMode="External"/><Relationship Id="rId12" Type="http://schemas.openxmlformats.org/officeDocument/2006/relationships/hyperlink" Target="https://docs.microsoft.com/en-us/azure/search/search-autocomplete-tutorial" TargetMode="External"/><Relationship Id="rId17" Type="http://schemas.openxmlformats.org/officeDocument/2006/relationships/hyperlink" Target="https://docs.microsoft.com/rest/api/searchservice/Search-Documents" TargetMode="External"/><Relationship Id="rId25" Type="http://schemas.openxmlformats.org/officeDocument/2006/relationships/hyperlink" Target="https://docs.microsoft.com/azure/cognitive-services/bing-image-search/concepts/bing-image-search-get-images" TargetMode="External"/><Relationship Id="rId2" Type="http://schemas.openxmlformats.org/officeDocument/2006/relationships/slide" Target="../slides/slide9.xml"/><Relationship Id="rId16" Type="http://schemas.openxmlformats.org/officeDocument/2006/relationships/hyperlink" Target="https://docs.microsoft.com/rest/api/searchservice/odata-expression-syntax-for-azure-search" TargetMode="External"/><Relationship Id="rId20" Type="http://schemas.openxmlformats.org/officeDocument/2006/relationships/hyperlink" Target="https://docs.microsoft.com/en-us/azure/cognitive-services/bing-custom-search/get-images-from-instance" TargetMode="External"/><Relationship Id="rId1" Type="http://schemas.openxmlformats.org/officeDocument/2006/relationships/notesMaster" Target="../notesMasters/notesMaster1.xml"/><Relationship Id="rId6" Type="http://schemas.openxmlformats.org/officeDocument/2006/relationships/hyperlink" Target="https://docs.microsoft.com/en-us/azure/search/search-lucene-query-architecture" TargetMode="External"/><Relationship Id="rId11" Type="http://schemas.openxmlformats.org/officeDocument/2006/relationships/hyperlink" Target="https://docs.microsoft.com/rest/api/searchservice/language-support" TargetMode="External"/><Relationship Id="rId24" Type="http://schemas.openxmlformats.org/officeDocument/2006/relationships/hyperlink" Target="https://docs.microsoft.com/azure/cognitive-services/bing-image-search/concepts/bing-image-search-sending-queries" TargetMode="External"/><Relationship Id="rId5" Type="http://schemas.openxmlformats.org/officeDocument/2006/relationships/hyperlink" Target="https://www.microsoft.com/translator/languages.aspx" TargetMode="External"/><Relationship Id="rId15" Type="http://schemas.openxmlformats.org/officeDocument/2006/relationships/hyperlink" Target="https://docs.microsoft.com/en-us/azure/search/search-faceted-navigation" TargetMode="External"/><Relationship Id="rId23" Type="http://schemas.openxmlformats.org/officeDocument/2006/relationships/hyperlink" Target="https://docs.microsoft.com/en-us/azure/cognitive-services/bing-custom-search/hosted-ui" TargetMode="External"/><Relationship Id="rId10" Type="http://schemas.openxmlformats.org/officeDocument/2006/relationships/hyperlink" Target="https://docs.microsoft.com/rest/api/searchservice/custom-analyzers-in-azure-search" TargetMode="External"/><Relationship Id="rId19" Type="http://schemas.openxmlformats.org/officeDocument/2006/relationships/hyperlink" Target="https://docs.microsoft.com/en-us/azure/cognitive-services/bing-custom-search/define-custom-suggestions" TargetMode="External"/><Relationship Id="rId4" Type="http://schemas.openxmlformats.org/officeDocument/2006/relationships/hyperlink" Target="https://azure.microsoft.com/en-ca/services/cognitive-services/language-understanding-intelligent-service/" TargetMode="External"/><Relationship Id="rId9" Type="http://schemas.openxmlformats.org/officeDocument/2006/relationships/hyperlink" Target="https://docs.microsoft.com/en-us/azure/search/cognitive-search-concept-intro" TargetMode="External"/><Relationship Id="rId14" Type="http://schemas.openxmlformats.org/officeDocument/2006/relationships/hyperlink" Target="https://docs.microsoft.com/en-us/azure/search/search-synonyms" TargetMode="External"/><Relationship Id="rId22" Type="http://schemas.openxmlformats.org/officeDocument/2006/relationships/hyperlink" Target="https://docs.microsoft.com/en-us/azure/cognitive-services/bing-custom-search/share-your-custom-search" TargetMode="External"/><Relationship Id="rId27" Type="http://schemas.openxmlformats.org/officeDocument/2006/relationships/hyperlink" Target="https://review.docs.microsoft.com/azure/cognitive-services/bing-image-search/trending-images"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577" name="Text Box 1">
            <a:extLst>
              <a:ext uri="{FF2B5EF4-FFF2-40B4-BE49-F238E27FC236}">
                <a16:creationId xmlns:a16="http://schemas.microsoft.com/office/drawing/2014/main" id="{7993BD57-14ED-4CE4-80C5-D968E4A94FA3}"/>
              </a:ext>
            </a:extLst>
          </p:cNvPr>
          <p:cNvSpPr txBox="1">
            <a:spLocks noGrp="1" noRot="1" noChangeAspect="1" noChangeArrowheads="1" noTextEdit="1"/>
          </p:cNvSpPr>
          <p:nvPr>
            <p:ph type="sldImg"/>
          </p:nvPr>
        </p:nvSpPr>
        <p:spPr bwMode="auto">
          <a:xfrm>
            <a:off x="-16989425" y="-11796713"/>
            <a:ext cx="22153563" cy="12465051"/>
          </a:xfr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sp>
      <p:sp>
        <p:nvSpPr>
          <p:cNvPr id="24578" name="Text Box 2">
            <a:extLst>
              <a:ext uri="{FF2B5EF4-FFF2-40B4-BE49-F238E27FC236}">
                <a16:creationId xmlns:a16="http://schemas.microsoft.com/office/drawing/2014/main" id="{565802A3-CCF5-4522-BD70-89AF432029AE}"/>
              </a:ext>
            </a:extLst>
          </p:cNvPr>
          <p:cNvSpPr txBox="1">
            <a:spLocks noGrp="1" noChangeArrowheads="1"/>
          </p:cNvSpPr>
          <p:nvPr>
            <p:ph type="body" idx="1"/>
          </p:nvPr>
        </p:nvSpPr>
        <p:spPr bwMode="auto">
          <a:xfrm>
            <a:off x="685800" y="4343400"/>
            <a:ext cx="5457825" cy="40862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numCol="1" anchor="ctr" anchorCtr="0" compatLnSpc="1">
            <a:prstTxWarp prst="textNoShape">
              <a:avLst/>
            </a:prstTxWarp>
          </a:bodyPr>
          <a:lstStyle/>
          <a:p>
            <a:pPr defTabSz="914217" fontAlgn="auto">
              <a:spcBef>
                <a:spcPts val="0"/>
              </a:spcBef>
              <a:spcAft>
                <a:spcPts val="0"/>
              </a:spcAft>
              <a:defRPr/>
            </a:pPr>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400" b="1" i="0" kern="1200" dirty="0">
                <a:solidFill>
                  <a:schemeClr val="tx1"/>
                </a:solidFill>
                <a:effectLst/>
                <a:latin typeface="Nunito Light" charset="0"/>
                <a:ea typeface="+mn-ea"/>
                <a:cs typeface="+mn-cs"/>
              </a:rPr>
              <a:t>Ensemble</a:t>
            </a:r>
            <a:r>
              <a:rPr lang="en-US" sz="2400" kern="1200" dirty="0">
                <a:solidFill>
                  <a:schemeClr val="tx1"/>
                </a:solidFill>
                <a:effectLst/>
                <a:latin typeface="Nunito Light" charset="0"/>
                <a:ea typeface="+mn-ea"/>
                <a:cs typeface="+mn-cs"/>
              </a:rPr>
              <a:t> methods, which The forest it builds combines several </a:t>
            </a:r>
            <a:r>
              <a:rPr lang="en-US" sz="2400" b="1" i="0" kern="1200" dirty="0">
                <a:solidFill>
                  <a:schemeClr val="tx1"/>
                </a:solidFill>
                <a:effectLst/>
                <a:latin typeface="Nunito Light" charset="0"/>
                <a:ea typeface="+mn-ea"/>
                <a:cs typeface="+mn-cs"/>
              </a:rPr>
              <a:t>decision trees</a:t>
            </a:r>
            <a:r>
              <a:rPr lang="en-US" sz="2400" kern="1200" dirty="0">
                <a:solidFill>
                  <a:schemeClr val="tx1"/>
                </a:solidFill>
                <a:effectLst/>
                <a:latin typeface="Nunito Light" charset="0"/>
                <a:ea typeface="+mn-ea"/>
                <a:cs typeface="+mn-cs"/>
              </a:rPr>
              <a:t> to produce better predictive performance rather than utilizing a single </a:t>
            </a:r>
            <a:r>
              <a:rPr lang="en-US" sz="2400" b="1" i="0" kern="1200" dirty="0">
                <a:solidFill>
                  <a:schemeClr val="tx1"/>
                </a:solidFill>
                <a:effectLst/>
                <a:latin typeface="Nunito Light" charset="0"/>
                <a:ea typeface="+mn-ea"/>
                <a:cs typeface="+mn-cs"/>
              </a:rPr>
              <a:t>decision tree </a:t>
            </a:r>
            <a:r>
              <a:rPr lang="en-US" sz="2400" i="0" kern="1200" dirty="0">
                <a:solidFill>
                  <a:schemeClr val="tx1"/>
                </a:solidFill>
                <a:effectLst/>
                <a:latin typeface="Nunito Light" charset="0"/>
                <a:ea typeface="+mn-ea"/>
                <a:cs typeface="+mn-cs"/>
              </a:rPr>
              <a:t>most of the time trained with the “bagging” method​</a:t>
            </a:r>
            <a:endParaRPr lang="en-US" sz="2400" kern="1200" dirty="0">
              <a:solidFill>
                <a:schemeClr val="tx1"/>
              </a:solidFill>
              <a:effectLst/>
              <a:latin typeface="Nunito Light" charset="0"/>
              <a:ea typeface="+mn-ea"/>
              <a:cs typeface="+mn-cs"/>
            </a:endParaRPr>
          </a:p>
          <a:p>
            <a:r>
              <a:rPr lang="en-US" sz="2400" kern="1200" dirty="0">
                <a:solidFill>
                  <a:schemeClr val="tx1"/>
                </a:solidFill>
                <a:effectLst/>
                <a:latin typeface="Nunito Light" charset="0"/>
                <a:ea typeface="+mn-ea"/>
                <a:cs typeface="+mn-cs"/>
              </a:rPr>
              <a:t>Bagging (Bootstrap Aggregation) is used when our goal is to reduce the variance of a </a:t>
            </a:r>
            <a:r>
              <a:rPr lang="en-US" sz="2400" b="1" i="0" kern="1200" dirty="0">
                <a:solidFill>
                  <a:schemeClr val="tx1"/>
                </a:solidFill>
                <a:effectLst/>
                <a:latin typeface="Nunito Light" charset="0"/>
                <a:ea typeface="+mn-ea"/>
                <a:cs typeface="+mn-cs"/>
              </a:rPr>
              <a:t>decision tree</a:t>
            </a:r>
            <a:r>
              <a:rPr lang="en-US" sz="2400" kern="1200" dirty="0">
                <a:solidFill>
                  <a:schemeClr val="tx1"/>
                </a:solidFill>
                <a:effectLst/>
                <a:latin typeface="Nunito Light" charset="0"/>
                <a:ea typeface="+mn-ea"/>
                <a:cs typeface="+mn-cs"/>
              </a:rPr>
              <a:t>. </a:t>
            </a:r>
            <a:r>
              <a:rPr lang="en-US" sz="2400" kern="1200">
                <a:solidFill>
                  <a:schemeClr val="tx1"/>
                </a:solidFill>
                <a:effectLst/>
                <a:latin typeface="Nunito Light" charset="0"/>
                <a:ea typeface="+mn-ea"/>
                <a:cs typeface="+mn-cs"/>
              </a:rPr>
              <a:t>So bagging helps to increases the overall result​ and It corrects for decision trees habit of overfitting to their training set​</a:t>
            </a:r>
          </a:p>
          <a:p>
            <a:endParaRPr lang="en-US"/>
          </a:p>
        </p:txBody>
      </p:sp>
      <p:sp>
        <p:nvSpPr>
          <p:cNvPr id="4" name="Slide Number Placeholder 3"/>
          <p:cNvSpPr>
            <a:spLocks noGrp="1"/>
          </p:cNvSpPr>
          <p:nvPr>
            <p:ph type="sldNum" sz="quarter" idx="5"/>
          </p:nvPr>
        </p:nvSpPr>
        <p:spPr/>
        <p:txBody>
          <a:bodyPr/>
          <a:lstStyle/>
          <a:p>
            <a:pPr>
              <a:defRPr/>
            </a:pPr>
            <a:fld id="{57109755-DE08-40DB-94F1-4CC8D4A20908}" type="slidenum">
              <a:rPr lang="en-US" smtClean="0"/>
              <a:pPr>
                <a:defRPr/>
              </a:pPr>
              <a:t>3</a:t>
            </a:fld>
            <a:endParaRPr lang="en-US"/>
          </a:p>
        </p:txBody>
      </p:sp>
    </p:spTree>
    <p:extLst>
      <p:ext uri="{BB962C8B-B14F-4D97-AF65-F5344CB8AC3E}">
        <p14:creationId xmlns:p14="http://schemas.microsoft.com/office/powerpoint/2010/main" val="31993912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t>Amazon </a:t>
            </a:r>
            <a:r>
              <a:rPr lang="en-US" b="1" err="1"/>
              <a:t>SageMaker</a:t>
            </a:r>
            <a:endParaRPr lang="en-US"/>
          </a:p>
          <a:p>
            <a:r>
              <a:rPr lang="en-US"/>
              <a:t>A fully-managed service that covers the entire machine learning workflow to label and prepare your data, choose an algorithm, train the algorithm, tune and optimize it for deployment, make predictions, and take action</a:t>
            </a:r>
          </a:p>
          <a:p>
            <a:r>
              <a:rPr lang="en-US" b="1">
                <a:latin typeface="Nunito Light"/>
              </a:rPr>
              <a:t>BUILD</a:t>
            </a:r>
            <a:endParaRPr lang="en-US">
              <a:latin typeface="Nunito Light"/>
            </a:endParaRPr>
          </a:p>
          <a:p>
            <a:r>
              <a:rPr lang="en-US"/>
              <a:t>Collect &amp; prepare training data</a:t>
            </a:r>
          </a:p>
          <a:p>
            <a:r>
              <a:rPr lang="en-US"/>
              <a:t>Data labeling &amp; pre-built notebooks for common problems</a:t>
            </a:r>
          </a:p>
          <a:p>
            <a:r>
              <a:rPr lang="en-US"/>
              <a:t>Choose &amp; optimize your ML algorithm</a:t>
            </a:r>
          </a:p>
          <a:p>
            <a:r>
              <a:rPr lang="en-US"/>
              <a:t>Model &amp; algorithm marketplace &amp; built-in, high-performance algorithms</a:t>
            </a:r>
          </a:p>
          <a:p>
            <a:r>
              <a:rPr lang="en-US" b="1">
                <a:latin typeface="Nunito Light"/>
              </a:rPr>
              <a:t>TRAIN</a:t>
            </a:r>
            <a:endParaRPr lang="en-US">
              <a:latin typeface="Nunito Light"/>
            </a:endParaRPr>
          </a:p>
          <a:p>
            <a:r>
              <a:rPr lang="en-US"/>
              <a:t>Setup &amp; manage environments for training</a:t>
            </a:r>
          </a:p>
          <a:p>
            <a:r>
              <a:rPr lang="en-US"/>
              <a:t>One-click training on the highest performing infrastructure</a:t>
            </a:r>
          </a:p>
          <a:p>
            <a:r>
              <a:rPr lang="en-US"/>
              <a:t>Train &amp; tune model</a:t>
            </a:r>
          </a:p>
          <a:p>
            <a:r>
              <a:rPr lang="en-US"/>
              <a:t>Train once, run anywhere &amp; model optimization</a:t>
            </a:r>
          </a:p>
          <a:p>
            <a:r>
              <a:rPr lang="en-US" b="1"/>
              <a:t>DEPLOY</a:t>
            </a:r>
            <a:endParaRPr lang="en-US"/>
          </a:p>
          <a:p>
            <a:r>
              <a:rPr lang="en-US"/>
              <a:t>Deploy model in production</a:t>
            </a:r>
          </a:p>
          <a:p>
            <a:r>
              <a:rPr lang="en-US"/>
              <a:t>One-click deployment</a:t>
            </a:r>
          </a:p>
          <a:p>
            <a:r>
              <a:rPr lang="en-US"/>
              <a:t>Scale &amp; </a:t>
            </a:r>
            <a:r>
              <a:rPr lang="en-US" err="1"/>
              <a:t>maanage</a:t>
            </a:r>
            <a:r>
              <a:rPr lang="en-US"/>
              <a:t> the production environment</a:t>
            </a:r>
          </a:p>
          <a:p>
            <a:r>
              <a:rPr lang="en-US"/>
              <a:t>Fully managed with auto-scaling for 75% less</a:t>
            </a:r>
          </a:p>
          <a:p>
            <a:endParaRPr lang="en-US"/>
          </a:p>
          <a:p>
            <a:r>
              <a:rPr lang="en-US" b="1"/>
              <a:t>Amazon Comprehend</a:t>
            </a:r>
          </a:p>
          <a:p>
            <a:r>
              <a:rPr lang="en-US" sz="2400"/>
              <a:t>A natural language processing (NLP) service that uses machine learning to find insights and relationships in text. No machine learning experience required.</a:t>
            </a:r>
            <a:endParaRPr lang="en-US" sz="2400" b="1"/>
          </a:p>
          <a:p>
            <a:pPr>
              <a:spcBef>
                <a:spcPct val="0"/>
              </a:spcBef>
            </a:pPr>
            <a:r>
              <a:rPr lang="en-US" b="1"/>
              <a:t>Benefits</a:t>
            </a:r>
          </a:p>
          <a:p>
            <a:pPr marL="571500" indent="-571500">
              <a:buFont typeface="Arial" panose="020B0604020202020204" pitchFamily="34" charset="0"/>
              <a:buChar char="•"/>
            </a:pPr>
            <a:r>
              <a:rPr lang="en-US" sz="2400"/>
              <a:t>Get better answers from text</a:t>
            </a:r>
          </a:p>
          <a:p>
            <a:pPr marL="571500" indent="-571500">
              <a:buFont typeface="Arial" panose="020B0604020202020204" pitchFamily="34" charset="0"/>
              <a:buChar char="•"/>
            </a:pPr>
            <a:r>
              <a:rPr lang="en-US" sz="2400"/>
              <a:t>Organize documents by topics</a:t>
            </a:r>
          </a:p>
          <a:p>
            <a:pPr marL="571500" indent="-571500">
              <a:buFont typeface="Arial" panose="020B0604020202020204" pitchFamily="34" charset="0"/>
              <a:buChar char="•"/>
            </a:pPr>
            <a:r>
              <a:rPr lang="en-US" sz="2400"/>
              <a:t>Train models on your own data</a:t>
            </a:r>
          </a:p>
          <a:p>
            <a:pPr marL="571500" indent="-571500">
              <a:buFont typeface="Arial" panose="020B0604020202020204" pitchFamily="34" charset="0"/>
              <a:buChar char="•"/>
            </a:pPr>
            <a:r>
              <a:rPr lang="en-US" sz="2400"/>
              <a:t>Support for general and industry specific text</a:t>
            </a:r>
          </a:p>
          <a:p>
            <a:pPr>
              <a:spcBef>
                <a:spcPct val="0"/>
              </a:spcBef>
            </a:pPr>
            <a:r>
              <a:rPr lang="en-US" b="1"/>
              <a:t>Use Cases</a:t>
            </a:r>
          </a:p>
          <a:p>
            <a:pPr>
              <a:spcBef>
                <a:spcPct val="0"/>
              </a:spcBef>
            </a:pPr>
            <a:r>
              <a:rPr lang="en-US" b="1"/>
              <a:t>Voice of customer analytics</a:t>
            </a:r>
            <a:endParaRPr lang="en-US"/>
          </a:p>
          <a:p>
            <a:pPr>
              <a:spcBef>
                <a:spcPct val="0"/>
              </a:spcBef>
            </a:pPr>
            <a:r>
              <a:rPr lang="en-US"/>
              <a:t>analyze customer interactions in the form of support emails, social media posts, online comments, telephone transcriptions, etc., and discover what factors drive the most positive and negative experiences. You can then use these insights to improve your products and services. </a:t>
            </a:r>
          </a:p>
          <a:p>
            <a:pPr>
              <a:spcBef>
                <a:spcPct val="0"/>
              </a:spcBef>
            </a:pPr>
            <a:r>
              <a:rPr lang="en-US" i="1"/>
              <a:t>Example: Call center analytics</a:t>
            </a:r>
            <a:endParaRPr lang="en-US">
              <a:latin typeface="Calibri"/>
              <a:cs typeface="Calibri"/>
            </a:endParaRPr>
          </a:p>
          <a:p>
            <a:pPr>
              <a:spcBef>
                <a:spcPct val="0"/>
              </a:spcBef>
            </a:pPr>
            <a:r>
              <a:rPr lang="en-US" b="1"/>
              <a:t>Knowledge management and discovery</a:t>
            </a:r>
            <a:endParaRPr lang="en-US"/>
          </a:p>
          <a:p>
            <a:pPr>
              <a:spcBef>
                <a:spcPct val="0"/>
              </a:spcBef>
            </a:pPr>
            <a:r>
              <a:rPr lang="en-US"/>
              <a:t>organize and categorize your documents by topic for easier discovery, and then personalize content recommendations for readers by recommending other articles related to the same topic.</a:t>
            </a:r>
          </a:p>
          <a:p>
            <a:pPr>
              <a:spcBef>
                <a:spcPct val="0"/>
              </a:spcBef>
            </a:pPr>
            <a:r>
              <a:rPr lang="en-US" i="1"/>
              <a:t>Example: Personalize content on a website</a:t>
            </a:r>
            <a:endParaRPr lang="en-US">
              <a:latin typeface="Calibri"/>
              <a:cs typeface="Calibri"/>
            </a:endParaRPr>
          </a:p>
          <a:p>
            <a:pPr>
              <a:spcBef>
                <a:spcPct val="0"/>
              </a:spcBef>
            </a:pPr>
            <a:r>
              <a:rPr lang="en-US" b="1"/>
              <a:t>More accurate search</a:t>
            </a:r>
            <a:endParaRPr lang="en-US"/>
          </a:p>
          <a:p>
            <a:pPr>
              <a:spcBef>
                <a:spcPct val="0"/>
              </a:spcBef>
            </a:pPr>
            <a:r>
              <a:rPr lang="en-US"/>
              <a:t>provide a better search experience by enabling your search engine to index key phrases, entities, and sentiment. This enables you to focus the search on the intent and the context of the articles instead of basic keywords. </a:t>
            </a:r>
          </a:p>
          <a:p>
            <a:pPr>
              <a:spcBef>
                <a:spcPct val="0"/>
              </a:spcBef>
            </a:pPr>
            <a:r>
              <a:rPr lang="en-US" i="1"/>
              <a:t>Example: Index and search product reviews</a:t>
            </a:r>
            <a:endParaRPr lang="en-US">
              <a:latin typeface="Calibri"/>
              <a:cs typeface="Calibri"/>
            </a:endParaRPr>
          </a:p>
          <a:p>
            <a:pPr>
              <a:spcBef>
                <a:spcPct val="0"/>
              </a:spcBef>
            </a:pPr>
            <a:r>
              <a:rPr lang="en-US" b="1"/>
              <a:t>Perform Medical Cohort Analysis </a:t>
            </a:r>
            <a:r>
              <a:rPr lang="en-US"/>
              <a:t>(Amazon Comprehend Medical) </a:t>
            </a:r>
          </a:p>
          <a:p>
            <a:pPr>
              <a:spcBef>
                <a:spcPct val="0"/>
              </a:spcBef>
            </a:pPr>
            <a:r>
              <a:rPr lang="en-US"/>
              <a:t>understands and identifies complex medical information found in unstructured text to help make indexing and searching easier. You can use these insights to identify recruit patients to the appropriate clinical trial in a fraction of the time and cost from manual selection processes.</a:t>
            </a:r>
          </a:p>
          <a:p>
            <a:pPr>
              <a:spcBef>
                <a:spcPct val="0"/>
              </a:spcBef>
            </a:pPr>
            <a:r>
              <a:rPr lang="en-US" i="1"/>
              <a:t>Example: Clinical trial recruitment</a:t>
            </a:r>
            <a:endParaRPr lang="en-US"/>
          </a:p>
          <a:p>
            <a:pPr>
              <a:spcBef>
                <a:spcPct val="0"/>
              </a:spcBef>
            </a:pPr>
            <a:r>
              <a:rPr lang="en-US" b="1"/>
              <a:t>Classify support tickets for better issue handling</a:t>
            </a:r>
            <a:endParaRPr lang="en-US"/>
          </a:p>
          <a:p>
            <a:pPr>
              <a:spcBef>
                <a:spcPct val="0"/>
              </a:spcBef>
            </a:pPr>
            <a:r>
              <a:rPr lang="en-US"/>
              <a:t>Use custom classification to automatically categorize inbound customer support documents, such as online feedback forms, support tickets, forum posts, and product reviews based on their content. For example, account cancellation requests, billing problems, change of address, etc. Then, use custom entities to automatically extract relevant information like part numbers, loyalty tiers, and product names to quickly route documents the team best equipped to solve the customer problem and improve overall customer satisfaction.</a:t>
            </a:r>
          </a:p>
          <a:p>
            <a:pPr>
              <a:spcBef>
                <a:spcPct val="0"/>
              </a:spcBef>
            </a:pPr>
            <a:r>
              <a:rPr lang="en-US" i="1"/>
              <a:t>Example: Customer support ticket handling</a:t>
            </a:r>
            <a:endParaRPr lang="en-US"/>
          </a:p>
          <a:p>
            <a:endParaRPr lang="en-US">
              <a:latin typeface="Calibri"/>
              <a:cs typeface="Calibri"/>
            </a:endParaRPr>
          </a:p>
          <a:p>
            <a:r>
              <a:rPr lang="en-US" b="1"/>
              <a:t>Amazon </a:t>
            </a:r>
            <a:r>
              <a:rPr lang="en-US" b="1" err="1"/>
              <a:t>DeepLens</a:t>
            </a:r>
            <a:endParaRPr lang="en-US" b="1"/>
          </a:p>
          <a:p>
            <a:r>
              <a:rPr lang="en-US" sz="2400"/>
              <a:t>The world’s first deep learning enabled video camera for developers.</a:t>
            </a:r>
          </a:p>
          <a:p>
            <a:r>
              <a:rPr lang="en-US" sz="2400"/>
              <a:t>Put deep learning in the hands of developers, literally, with a fully programmable video camera, tutorials, code, and pre-trained models designed to expand deep learning skills.</a:t>
            </a:r>
          </a:p>
          <a:p>
            <a:r>
              <a:rPr lang="en-US"/>
              <a:t>SAMPLE PROJECTS</a:t>
            </a:r>
          </a:p>
          <a:p>
            <a:r>
              <a:rPr lang="en-US" b="1"/>
              <a:t>Object detection:</a:t>
            </a:r>
            <a:r>
              <a:rPr lang="en-US"/>
              <a:t> Accurately detect and recognize objects</a:t>
            </a:r>
          </a:p>
          <a:p>
            <a:r>
              <a:rPr lang="en-US" b="1"/>
              <a:t>Hot dog not hot dog:</a:t>
            </a:r>
            <a:r>
              <a:rPr lang="en-US"/>
              <a:t> Classify your food as either hot dog or not a hot dog</a:t>
            </a:r>
            <a:endParaRPr lang="en-US" cap="all"/>
          </a:p>
          <a:p>
            <a:r>
              <a:rPr lang="en-US" b="1"/>
              <a:t>Cat and dog:</a:t>
            </a:r>
            <a:r>
              <a:rPr lang="en-US"/>
              <a:t> Detect a cat or dog using your </a:t>
            </a:r>
            <a:r>
              <a:rPr lang="en-US" err="1"/>
              <a:t>DeepLens</a:t>
            </a:r>
            <a:endParaRPr lang="en-US"/>
          </a:p>
          <a:p>
            <a:r>
              <a:rPr lang="en-US" b="1"/>
              <a:t>Artistic style transfer:</a:t>
            </a:r>
            <a:r>
              <a:rPr lang="en-US"/>
              <a:t> Transfer the style from one image, such as a painting, to an entire video sequence captured by your </a:t>
            </a:r>
            <a:r>
              <a:rPr lang="en-US" err="1"/>
              <a:t>DeepLens</a:t>
            </a:r>
            <a:r>
              <a:rPr lang="en-US"/>
              <a:t> in real-time</a:t>
            </a:r>
          </a:p>
          <a:p>
            <a:r>
              <a:rPr lang="en-US" b="1"/>
              <a:t>Activity recognition:</a:t>
            </a:r>
            <a:r>
              <a:rPr lang="en-US"/>
              <a:t> Recognize more than 30 kinds of actions (brushing teeth, applying lipstick, and playing guitar…)</a:t>
            </a:r>
          </a:p>
          <a:p>
            <a:r>
              <a:rPr lang="en-US" b="1"/>
              <a:t>Face detection:</a:t>
            </a:r>
            <a:r>
              <a:rPr lang="en-US"/>
              <a:t> Detect faces of people</a:t>
            </a:r>
            <a:endParaRPr lang="en-US" cap="all"/>
          </a:p>
          <a:p>
            <a:r>
              <a:rPr lang="en-US" b="1"/>
              <a:t>Head pose detection:</a:t>
            </a:r>
            <a:r>
              <a:rPr lang="en-US"/>
              <a:t> Detect 9 different head pose angles</a:t>
            </a:r>
          </a:p>
          <a:p>
            <a:endParaRPr lang="en-US"/>
          </a:p>
          <a:p>
            <a:endParaRPr lang="en-US"/>
          </a:p>
          <a:p>
            <a:r>
              <a:rPr lang="en-US" b="1"/>
              <a:t>Amazon Lex</a:t>
            </a:r>
          </a:p>
          <a:p>
            <a:r>
              <a:rPr lang="en-US" sz="2400"/>
              <a:t>Build conversational interfaces into any application using voice and text. </a:t>
            </a:r>
          </a:p>
          <a:p>
            <a:r>
              <a:rPr lang="en-US" sz="2400"/>
              <a:t>Provides the advanced deep learning functionalities of automatic speech recognition (ASR) for converting speech to text, and natural language understanding (NLU) to recognize the intent of the text, to enable you to build applications with highly engaging user experiences and lifelike conversational interactions. </a:t>
            </a:r>
            <a:endParaRPr lang="en-US" sz="2000"/>
          </a:p>
          <a:p>
            <a:pPr>
              <a:spcBef>
                <a:spcPct val="0"/>
              </a:spcBef>
            </a:pPr>
            <a:r>
              <a:rPr lang="en-US" b="1">
                <a:latin typeface="Nunito Light"/>
              </a:rPr>
              <a:t>Benefits</a:t>
            </a:r>
          </a:p>
          <a:p>
            <a:pPr marL="571500" indent="-571500">
              <a:buFont typeface="Arial" panose="020B0604020202020204" pitchFamily="34" charset="0"/>
              <a:buChar char="•"/>
            </a:pPr>
            <a:r>
              <a:rPr lang="en-US" sz="2400"/>
              <a:t>Easy to use</a:t>
            </a:r>
          </a:p>
          <a:p>
            <a:pPr marL="571500" indent="-571500">
              <a:buFont typeface="Arial" panose="020B0604020202020204" pitchFamily="34" charset="0"/>
              <a:buChar char="•"/>
            </a:pPr>
            <a:r>
              <a:rPr lang="en-US" sz="2400"/>
              <a:t>Built in integration with AWS</a:t>
            </a:r>
          </a:p>
          <a:p>
            <a:pPr marL="571500" indent="-571500">
              <a:buFont typeface="Arial" panose="020B0604020202020204" pitchFamily="34" charset="0"/>
              <a:buChar char="•"/>
            </a:pPr>
            <a:r>
              <a:rPr lang="en-US" sz="2400"/>
              <a:t>Seamlessly deploy and scale</a:t>
            </a:r>
          </a:p>
          <a:p>
            <a:pPr marL="571500" indent="-571500">
              <a:buFont typeface="Arial" panose="020B0604020202020204" pitchFamily="34" charset="0"/>
              <a:buChar char="•"/>
            </a:pPr>
            <a:r>
              <a:rPr lang="en-US" sz="2400"/>
              <a:t>Cost effective</a:t>
            </a:r>
            <a:endParaRPr lang="en-US" b="1">
              <a:latin typeface="Nunito Light"/>
            </a:endParaRPr>
          </a:p>
          <a:p>
            <a:pPr>
              <a:spcBef>
                <a:spcPct val="0"/>
              </a:spcBef>
            </a:pPr>
            <a:r>
              <a:rPr lang="en-US" b="1">
                <a:latin typeface="Nunito Light"/>
              </a:rPr>
              <a:t>Use Cases</a:t>
            </a:r>
          </a:p>
          <a:p>
            <a:pPr>
              <a:spcBef>
                <a:spcPct val="0"/>
              </a:spcBef>
            </a:pPr>
            <a:r>
              <a:rPr lang="en-US" b="1">
                <a:latin typeface="Nunito Light"/>
              </a:rPr>
              <a:t>Call Center Bots</a:t>
            </a:r>
            <a:endParaRPr lang="en-US">
              <a:latin typeface="Nunito Light"/>
            </a:endParaRPr>
          </a:p>
          <a:p>
            <a:pPr>
              <a:spcBef>
                <a:spcPct val="0"/>
              </a:spcBef>
            </a:pPr>
            <a:r>
              <a:rPr lang="en-US">
                <a:latin typeface="Nunito Light"/>
              </a:rPr>
              <a:t>Enable callers to perform tasks such as changing a password, requesting a balance on an account, or scheduling an appointment, without needing to speak to an agent. </a:t>
            </a:r>
          </a:p>
          <a:p>
            <a:pPr>
              <a:spcBef>
                <a:spcPct val="0"/>
              </a:spcBef>
            </a:pPr>
            <a:r>
              <a:rPr lang="en-US">
                <a:latin typeface="Nunito Light"/>
              </a:rPr>
              <a:t>Use automatic speech recognition and natural language understanding to recognize the intent of the caller</a:t>
            </a:r>
          </a:p>
          <a:p>
            <a:pPr>
              <a:spcBef>
                <a:spcPct val="0"/>
              </a:spcBef>
            </a:pPr>
            <a:r>
              <a:rPr lang="en-US" b="1">
                <a:latin typeface="Nunito Light"/>
              </a:rPr>
              <a:t>Informational Bots</a:t>
            </a:r>
            <a:endParaRPr lang="en-US">
              <a:latin typeface="Nunito Light"/>
            </a:endParaRPr>
          </a:p>
          <a:p>
            <a:pPr>
              <a:spcBef>
                <a:spcPct val="0"/>
              </a:spcBef>
            </a:pPr>
            <a:r>
              <a:rPr lang="en-US"/>
              <a:t>Build chatbots for everyday consumer requests, such as accessing the latest news updates, game scores, or weather. Deploy them on mobile devices, chat services, and IoT devices, with support for rich message formatting</a:t>
            </a:r>
          </a:p>
          <a:p>
            <a:pPr>
              <a:spcBef>
                <a:spcPct val="0"/>
              </a:spcBef>
            </a:pPr>
            <a:r>
              <a:rPr lang="en-US" b="1"/>
              <a:t>Application Bots</a:t>
            </a:r>
            <a:endParaRPr lang="en-US"/>
          </a:p>
          <a:p>
            <a:pPr>
              <a:spcBef>
                <a:spcPct val="0"/>
              </a:spcBef>
            </a:pPr>
            <a:r>
              <a:rPr lang="en-US"/>
              <a:t>Build powerful interfaces to mobile applications. Create bots on mobile devices that can help customers with many basic tasks, such as accessing their bank account, booking tickets, ordering food, or calling a cab. Control user management, authentication, and sync across all devices</a:t>
            </a:r>
          </a:p>
          <a:p>
            <a:pPr>
              <a:spcBef>
                <a:spcPct val="0"/>
              </a:spcBef>
            </a:pPr>
            <a:r>
              <a:rPr lang="en-US" b="1">
                <a:latin typeface="Nunito Light"/>
              </a:rPr>
              <a:t>Enterprise Productivity Bots</a:t>
            </a:r>
            <a:endParaRPr lang="en-US">
              <a:latin typeface="Nunito Light"/>
            </a:endParaRPr>
          </a:p>
          <a:p>
            <a:pPr>
              <a:spcBef>
                <a:spcPct val="0"/>
              </a:spcBef>
            </a:pPr>
            <a:r>
              <a:rPr lang="en-US">
                <a:latin typeface="Nunito Light"/>
              </a:rPr>
              <a:t>Streamline common work activities and improve organizational efficiencies. For example, employees can check sales data from Salesforce, marketing performance from HubSpot, and customer service status from Zendesk, directly from their chatbots within minutes</a:t>
            </a:r>
          </a:p>
          <a:p>
            <a:pPr>
              <a:spcBef>
                <a:spcPct val="0"/>
              </a:spcBef>
            </a:pPr>
            <a:r>
              <a:rPr lang="en-US" b="1">
                <a:latin typeface="Nunito Light"/>
              </a:rPr>
              <a:t>Internet of Things (IoT)</a:t>
            </a:r>
            <a:endParaRPr lang="en-US">
              <a:latin typeface="Nunito Light"/>
            </a:endParaRPr>
          </a:p>
          <a:p>
            <a:pPr>
              <a:spcBef>
                <a:spcPct val="0"/>
              </a:spcBef>
            </a:pPr>
            <a:r>
              <a:rPr lang="en-US">
                <a:latin typeface="Nunito Light"/>
              </a:rPr>
              <a:t>Build highly interactive and conversational user experiences for connected devices in the rapidly growing segment of Internet of Things (IoT). This creates opportunities for entirely new categories of conversational products in a variety of markets – from cars and devices, to wearables and appliances</a:t>
            </a:r>
          </a:p>
          <a:p>
            <a:endParaRPr lang="en-US">
              <a:latin typeface="Calibri"/>
              <a:cs typeface="Calibri"/>
            </a:endParaRPr>
          </a:p>
          <a:p>
            <a:r>
              <a:rPr lang="en-US" b="1"/>
              <a:t>Amazon Machine Learning</a:t>
            </a:r>
          </a:p>
          <a:p>
            <a:r>
              <a:rPr lang="en-US" sz="2400"/>
              <a:t>Provides visualization tools and wizards that guide you through the process of creating machine learning (ML) models without having to learn complex ML algorithms and technology. Makes it easy to obtain predictions for your application using simple APIs, without having to implement custom prediction generation code, or manage any infrastructure.</a:t>
            </a:r>
          </a:p>
          <a:p>
            <a:pPr>
              <a:spcBef>
                <a:spcPct val="0"/>
              </a:spcBef>
            </a:pPr>
            <a:r>
              <a:rPr lang="en-US" b="1">
                <a:latin typeface="Nunito Light"/>
              </a:rPr>
              <a:t>Benefits:</a:t>
            </a:r>
          </a:p>
          <a:p>
            <a:pPr marL="457200" indent="-457200">
              <a:buFont typeface="Arial" panose="020B0604020202020204" pitchFamily="34" charset="0"/>
              <a:buChar char="•"/>
            </a:pPr>
            <a:r>
              <a:rPr lang="en-US" sz="2400"/>
              <a:t>Easily create machine learning models</a:t>
            </a:r>
          </a:p>
          <a:p>
            <a:pPr marL="457200" indent="-457200">
              <a:buFont typeface="Arial" panose="020B0604020202020204" pitchFamily="34" charset="0"/>
              <a:buChar char="•"/>
            </a:pPr>
            <a:r>
              <a:rPr lang="en-US" sz="2400"/>
              <a:t>From models to predictions in seconds</a:t>
            </a:r>
          </a:p>
          <a:p>
            <a:pPr marL="457200" indent="-457200">
              <a:buFont typeface="Arial" panose="020B0604020202020204" pitchFamily="34" charset="0"/>
              <a:buChar char="•"/>
            </a:pPr>
            <a:r>
              <a:rPr lang="en-US" sz="2400"/>
              <a:t>Scalable, high performance prediction generation service</a:t>
            </a:r>
            <a:endParaRPr lang="en-US" b="1">
              <a:latin typeface="Nunito Light"/>
            </a:endParaRPr>
          </a:p>
          <a:p>
            <a:pPr>
              <a:spcBef>
                <a:spcPct val="0"/>
              </a:spcBef>
            </a:pPr>
            <a:r>
              <a:rPr lang="en-US" b="1">
                <a:latin typeface="Nunito Light"/>
              </a:rPr>
              <a:t>Uses Cases</a:t>
            </a:r>
          </a:p>
          <a:p>
            <a:pPr>
              <a:spcBef>
                <a:spcPct val="0"/>
              </a:spcBef>
            </a:pPr>
            <a:r>
              <a:rPr lang="en-US" b="1">
                <a:latin typeface="Nunito Light"/>
              </a:rPr>
              <a:t>Fraud Detection</a:t>
            </a:r>
            <a:endParaRPr lang="en-US">
              <a:latin typeface="Nunito Light"/>
            </a:endParaRPr>
          </a:p>
          <a:p>
            <a:pPr>
              <a:spcBef>
                <a:spcPct val="0"/>
              </a:spcBef>
            </a:pPr>
            <a:r>
              <a:rPr lang="en-US">
                <a:latin typeface="Nunito Light"/>
              </a:rPr>
              <a:t>Build predictive models that help identify potentially fraudulent retail transactions, or detect fraudulent or inappropriate item reviews. </a:t>
            </a:r>
            <a:endParaRPr lang="en-US">
              <a:latin typeface="Calibri"/>
              <a:cs typeface="Calibri"/>
            </a:endParaRPr>
          </a:p>
          <a:p>
            <a:pPr>
              <a:spcBef>
                <a:spcPct val="0"/>
              </a:spcBef>
            </a:pPr>
            <a:r>
              <a:rPr lang="en-US" b="1">
                <a:latin typeface="Nunito Light"/>
              </a:rPr>
              <a:t>Content Personalization</a:t>
            </a:r>
            <a:endParaRPr lang="en-US">
              <a:latin typeface="Nunito Light"/>
            </a:endParaRPr>
          </a:p>
          <a:p>
            <a:pPr>
              <a:spcBef>
                <a:spcPct val="0"/>
              </a:spcBef>
            </a:pPr>
            <a:r>
              <a:rPr lang="en-US">
                <a:latin typeface="Nunito Light"/>
              </a:rPr>
              <a:t>Provide a more personalized customer experience by using predictive analytics models to recommend items or optimize website flow based on prior customer actions. </a:t>
            </a:r>
            <a:endParaRPr lang="en-US">
              <a:latin typeface="Calibri"/>
              <a:cs typeface="Calibri"/>
            </a:endParaRPr>
          </a:p>
          <a:p>
            <a:pPr>
              <a:spcBef>
                <a:spcPct val="0"/>
              </a:spcBef>
            </a:pPr>
            <a:r>
              <a:rPr lang="en-US" b="1"/>
              <a:t>Propensity Modeling for Marketing Campaigns</a:t>
            </a:r>
            <a:endParaRPr lang="en-US"/>
          </a:p>
          <a:p>
            <a:pPr>
              <a:spcBef>
                <a:spcPct val="0"/>
              </a:spcBef>
            </a:pPr>
            <a:r>
              <a:rPr lang="en-US">
                <a:latin typeface="Nunito Light"/>
              </a:rPr>
              <a:t>Deliver targeted marketing campaigns. For example, Amazon Machine Learning could use prior customer activity to choose the most relevant email campaigns for target customers.</a:t>
            </a:r>
            <a:endParaRPr lang="en-US">
              <a:latin typeface="Calibri"/>
              <a:cs typeface="Calibri"/>
            </a:endParaRPr>
          </a:p>
          <a:p>
            <a:pPr>
              <a:spcBef>
                <a:spcPct val="0"/>
              </a:spcBef>
            </a:pPr>
            <a:r>
              <a:rPr lang="en-US" b="1"/>
              <a:t>Document Classification</a:t>
            </a:r>
            <a:endParaRPr lang="en-US"/>
          </a:p>
          <a:p>
            <a:pPr>
              <a:spcBef>
                <a:spcPct val="0"/>
              </a:spcBef>
            </a:pPr>
            <a:r>
              <a:rPr lang="en-US"/>
              <a:t>Process unstructured text and take actions based on content. For instance, Amazon Machine Learning could be used to build applications that classify product reviews as positive, negative, or neutral.</a:t>
            </a:r>
          </a:p>
          <a:p>
            <a:pPr>
              <a:spcBef>
                <a:spcPct val="0"/>
              </a:spcBef>
            </a:pPr>
            <a:r>
              <a:rPr lang="en-US" b="1">
                <a:latin typeface="Nunito Light"/>
              </a:rPr>
              <a:t>Automated Solution Recommendation for Customer Support</a:t>
            </a:r>
            <a:endParaRPr lang="en-US">
              <a:latin typeface="Nunito Light"/>
            </a:endParaRPr>
          </a:p>
          <a:p>
            <a:pPr>
              <a:spcBef>
                <a:spcPct val="0"/>
              </a:spcBef>
            </a:pPr>
            <a:r>
              <a:rPr lang="en-US">
                <a:latin typeface="Nunito Light"/>
              </a:rPr>
              <a:t>Process free-form feedback from your customers, including email messages, comments or phone conversation transcripts, and recommend actions that can best address their concerns.</a:t>
            </a:r>
            <a:endParaRPr lang="en-US">
              <a:latin typeface="Nunito Light"/>
              <a:cs typeface="Calibri"/>
            </a:endParaRPr>
          </a:p>
          <a:p>
            <a:pPr>
              <a:spcBef>
                <a:spcPct val="0"/>
              </a:spcBef>
            </a:pPr>
            <a:r>
              <a:rPr lang="en-US" b="1">
                <a:latin typeface="Nunito Light"/>
              </a:rPr>
              <a:t>Customer Churn Prediction</a:t>
            </a:r>
            <a:endParaRPr lang="en-US">
              <a:latin typeface="Nunito Light"/>
            </a:endParaRPr>
          </a:p>
          <a:p>
            <a:pPr>
              <a:spcBef>
                <a:spcPct val="0"/>
              </a:spcBef>
            </a:pPr>
            <a:r>
              <a:rPr lang="en-US">
                <a:latin typeface="Nunito Light"/>
              </a:rPr>
              <a:t>Find customers who are at high risk of attrition, enabling you to proactively engage them with promotions or customer service outreach.</a:t>
            </a:r>
            <a:br>
              <a:rPr lang="en-US"/>
            </a:br>
            <a:endParaRPr lang="en-US"/>
          </a:p>
          <a:p>
            <a:r>
              <a:rPr lang="en-US" b="1"/>
              <a:t>Amazon Polly</a:t>
            </a:r>
          </a:p>
          <a:p>
            <a:r>
              <a:rPr lang="en-US" sz="2400"/>
              <a:t>Turns text into lifelike speech, allowing you to create applications that talk, and build entirely new categories of speech-enabled products. Amazon Polly is a Text-to-Speech service that uses advanced deep learning technologies to synthesize speech that sounds like a human voice.</a:t>
            </a:r>
          </a:p>
          <a:p>
            <a:pPr>
              <a:spcBef>
                <a:spcPct val="0"/>
              </a:spcBef>
            </a:pPr>
            <a:r>
              <a:rPr lang="en-US" b="1"/>
              <a:t>Benefits</a:t>
            </a:r>
          </a:p>
          <a:p>
            <a:pPr marL="571500" indent="-571500">
              <a:buFont typeface="Arial" panose="020B0604020202020204" pitchFamily="34" charset="0"/>
              <a:buChar char="•"/>
            </a:pPr>
            <a:r>
              <a:rPr lang="en-US" sz="2400"/>
              <a:t>Natural sounding voices</a:t>
            </a:r>
          </a:p>
          <a:p>
            <a:pPr marL="571500" indent="-571500">
              <a:buFont typeface="Arial" panose="020B0604020202020204" pitchFamily="34" charset="0"/>
              <a:buChar char="•"/>
            </a:pPr>
            <a:r>
              <a:rPr lang="en-US" sz="2400"/>
              <a:t>Store &amp; redistribute speech</a:t>
            </a:r>
          </a:p>
          <a:p>
            <a:pPr marL="571500" indent="-571500">
              <a:buFont typeface="Arial" panose="020B0604020202020204" pitchFamily="34" charset="0"/>
              <a:buChar char="•"/>
            </a:pPr>
            <a:r>
              <a:rPr lang="en-US" sz="2400"/>
              <a:t>Real-time streaming</a:t>
            </a:r>
          </a:p>
          <a:p>
            <a:pPr marL="571500" indent="-571500">
              <a:buFont typeface="Arial" panose="020B0604020202020204" pitchFamily="34" charset="0"/>
              <a:buChar char="•"/>
            </a:pPr>
            <a:r>
              <a:rPr lang="en-US" sz="2400"/>
              <a:t>Customize &amp; control speech output</a:t>
            </a:r>
          </a:p>
          <a:p>
            <a:pPr marL="571500" indent="-571500">
              <a:buFont typeface="Arial" panose="020B0604020202020204" pitchFamily="34" charset="0"/>
              <a:buChar char="•"/>
            </a:pPr>
            <a:r>
              <a:rPr lang="en-US" sz="2400"/>
              <a:t>Low cost</a:t>
            </a:r>
            <a:endParaRPr lang="en-US" b="1"/>
          </a:p>
          <a:p>
            <a:pPr>
              <a:spcBef>
                <a:spcPct val="0"/>
              </a:spcBef>
            </a:pPr>
            <a:r>
              <a:rPr lang="en-US" b="1"/>
              <a:t>Use Cases</a:t>
            </a:r>
          </a:p>
          <a:p>
            <a:pPr>
              <a:spcBef>
                <a:spcPct val="0"/>
              </a:spcBef>
            </a:pPr>
            <a:r>
              <a:rPr lang="en-US" b="1"/>
              <a:t>Content creation</a:t>
            </a:r>
            <a:endParaRPr lang="en-US"/>
          </a:p>
          <a:p>
            <a:pPr>
              <a:spcBef>
                <a:spcPct val="0"/>
              </a:spcBef>
            </a:pPr>
            <a:r>
              <a:rPr lang="en-US"/>
              <a:t>Generate speech in dozens of languages, making it easy to add speech to applications with a global audience, such as RSS feeds, websites, or videos.</a:t>
            </a:r>
          </a:p>
          <a:p>
            <a:pPr>
              <a:spcBef>
                <a:spcPct val="0"/>
              </a:spcBef>
            </a:pPr>
            <a:r>
              <a:rPr lang="en-US">
                <a:latin typeface="Nunito Light"/>
              </a:rPr>
              <a:t>Example: Convert an article to speech and download as MP3</a:t>
            </a:r>
            <a:endParaRPr lang="en-US"/>
          </a:p>
          <a:p>
            <a:pPr>
              <a:spcBef>
                <a:spcPct val="0"/>
              </a:spcBef>
            </a:pPr>
            <a:r>
              <a:rPr lang="en-US" b="1">
                <a:latin typeface="Nunito Light"/>
              </a:rPr>
              <a:t>E-learning</a:t>
            </a:r>
            <a:endParaRPr lang="en-US">
              <a:latin typeface="Nunito Light"/>
            </a:endParaRPr>
          </a:p>
          <a:p>
            <a:pPr>
              <a:spcBef>
                <a:spcPct val="0"/>
              </a:spcBef>
            </a:pPr>
            <a:r>
              <a:rPr lang="en-US">
                <a:latin typeface="Nunito Light"/>
              </a:rPr>
              <a:t>Provide an enhanced visual experience such as speech-synchronized facial animation or karaoke-style word highlighting. </a:t>
            </a:r>
            <a:endParaRPr lang="en-US"/>
          </a:p>
          <a:p>
            <a:pPr>
              <a:spcBef>
                <a:spcPct val="0"/>
              </a:spcBef>
            </a:pPr>
            <a:r>
              <a:rPr lang="en-US">
                <a:latin typeface="Nunito Light"/>
              </a:rPr>
              <a:t>Example: Play speech and highlight spoken text</a:t>
            </a:r>
            <a:endParaRPr lang="en-US">
              <a:latin typeface="Calibri"/>
              <a:cs typeface="Calibri"/>
            </a:endParaRPr>
          </a:p>
          <a:p>
            <a:pPr>
              <a:spcBef>
                <a:spcPct val="0"/>
              </a:spcBef>
            </a:pPr>
            <a:r>
              <a:rPr lang="en-US" b="1">
                <a:latin typeface="Nunito Light"/>
              </a:rPr>
              <a:t>Telephony</a:t>
            </a:r>
            <a:endParaRPr lang="en-US">
              <a:latin typeface="Nunito Light"/>
            </a:endParaRPr>
          </a:p>
          <a:p>
            <a:pPr>
              <a:spcBef>
                <a:spcPct val="0"/>
              </a:spcBef>
            </a:pPr>
            <a:r>
              <a:rPr lang="en-US">
                <a:latin typeface="Nunito Light"/>
              </a:rPr>
              <a:t>Engage customers with natural sounding voices. You can cache and replay Amazon Polly’s speech output to prompt callers through interactive voice response (IVR) systems, such as Amazon Connect. </a:t>
            </a:r>
          </a:p>
          <a:p>
            <a:pPr>
              <a:spcBef>
                <a:spcPct val="0"/>
              </a:spcBef>
            </a:pPr>
            <a:r>
              <a:rPr lang="en-US">
                <a:latin typeface="Nunito Light"/>
              </a:rPr>
              <a:t>Deliver automated real-time information such as service status, account and billing inquiries, addresses, and contact information.</a:t>
            </a:r>
            <a:endParaRPr lang="en-US"/>
          </a:p>
          <a:p>
            <a:pPr>
              <a:spcBef>
                <a:spcPct val="0"/>
              </a:spcBef>
            </a:pPr>
            <a:r>
              <a:rPr lang="en-US">
                <a:latin typeface="Nunito Light"/>
              </a:rPr>
              <a:t>Example: Text-to-speech for telephony systems</a:t>
            </a:r>
          </a:p>
          <a:p>
            <a:endParaRPr lang="en-US">
              <a:latin typeface="Calibri"/>
              <a:cs typeface="Calibri"/>
            </a:endParaRPr>
          </a:p>
          <a:p>
            <a:r>
              <a:rPr lang="en-US" b="1"/>
              <a:t>Amazon </a:t>
            </a:r>
            <a:r>
              <a:rPr lang="en-US" b="1" err="1"/>
              <a:t>Rekognition</a:t>
            </a:r>
            <a:endParaRPr lang="en-US" b="1"/>
          </a:p>
          <a:p>
            <a:r>
              <a:rPr lang="en-US" sz="2400"/>
              <a:t>The easy-to-use </a:t>
            </a:r>
            <a:r>
              <a:rPr lang="en-US" sz="2400" err="1"/>
              <a:t>Rekognition</a:t>
            </a:r>
            <a:r>
              <a:rPr lang="en-US" sz="2400"/>
              <a:t> API allows you to automatically identify objects, people, text, scenes, and activities, as well as detect any inappropriate content. Developers can quickly build a searchable content library to optimize media workflows, enrich recommendation engines by extracting text in images, or integrate secondary authentication into existing applications to enhance end-user security.</a:t>
            </a:r>
          </a:p>
          <a:p>
            <a:r>
              <a:rPr lang="en-US" b="1"/>
              <a:t>Benefits</a:t>
            </a:r>
          </a:p>
          <a:p>
            <a:pPr marL="571500" indent="-571500">
              <a:buFont typeface="Arial" panose="020B0604020202020204" pitchFamily="34" charset="0"/>
              <a:buChar char="•"/>
            </a:pPr>
            <a:r>
              <a:rPr lang="en-US" sz="2400"/>
              <a:t>Simple integration</a:t>
            </a:r>
          </a:p>
          <a:p>
            <a:pPr marL="571500" indent="-571500">
              <a:buFont typeface="Arial" panose="020B0604020202020204" pitchFamily="34" charset="0"/>
              <a:buChar char="•"/>
            </a:pPr>
            <a:r>
              <a:rPr lang="en-US" sz="2400"/>
              <a:t>Continually learning</a:t>
            </a:r>
          </a:p>
          <a:p>
            <a:pPr marL="571500" indent="-571500">
              <a:buFont typeface="Arial" panose="020B0604020202020204" pitchFamily="34" charset="0"/>
              <a:buChar char="•"/>
            </a:pPr>
            <a:r>
              <a:rPr lang="en-US" sz="2400"/>
              <a:t>Security &amp; identity</a:t>
            </a:r>
          </a:p>
          <a:p>
            <a:pPr marL="571500" indent="-571500">
              <a:buFont typeface="Arial" panose="020B0604020202020204" pitchFamily="34" charset="0"/>
              <a:buChar char="•"/>
            </a:pPr>
            <a:r>
              <a:rPr lang="en-US" sz="2400"/>
              <a:t>Fully managed</a:t>
            </a:r>
          </a:p>
          <a:p>
            <a:pPr marL="571500" indent="-571500">
              <a:buFont typeface="Arial" panose="020B0604020202020204" pitchFamily="34" charset="0"/>
              <a:buChar char="•"/>
            </a:pPr>
            <a:r>
              <a:rPr lang="en-US" sz="2400"/>
              <a:t>Batch &amp; real-time analysis</a:t>
            </a:r>
          </a:p>
          <a:p>
            <a:pPr marL="571500" indent="-571500">
              <a:buFont typeface="Arial" panose="020B0604020202020204" pitchFamily="34" charset="0"/>
              <a:buChar char="•"/>
            </a:pPr>
            <a:r>
              <a:rPr lang="en-US" sz="2400"/>
              <a:t>Low cost</a:t>
            </a:r>
            <a:endParaRPr lang="en-US" sz="2400" b="1"/>
          </a:p>
          <a:p>
            <a:pPr marL="0" indent="0">
              <a:buFont typeface="Arial" panose="020B0604020202020204" pitchFamily="34" charset="0"/>
              <a:buNone/>
            </a:pPr>
            <a:r>
              <a:rPr lang="en-US" sz="2400" b="1"/>
              <a:t>Use Cases</a:t>
            </a:r>
          </a:p>
          <a:p>
            <a:pPr marL="571500" indent="-571500">
              <a:buFont typeface="Arial"/>
              <a:buChar char="•"/>
            </a:pPr>
            <a:r>
              <a:rPr lang="en-US" sz="2400">
                <a:solidFill>
                  <a:srgbClr val="232F3E"/>
                </a:solidFill>
                <a:latin typeface="AmazonEmberBold"/>
              </a:rPr>
              <a:t>Analyze facial attributes</a:t>
            </a:r>
          </a:p>
          <a:p>
            <a:pPr marL="571500" indent="-571500">
              <a:buFont typeface="Arial"/>
              <a:buChar char="•"/>
            </a:pPr>
            <a:r>
              <a:rPr lang="en-US" sz="2400"/>
              <a:t>Easily identify objects, scenes &amp; activities</a:t>
            </a:r>
            <a:endParaRPr lang="en-US" sz="2400">
              <a:solidFill>
                <a:srgbClr val="232F3E"/>
              </a:solidFill>
              <a:latin typeface="AmazonEmberBold"/>
            </a:endParaRPr>
          </a:p>
          <a:p>
            <a:pPr marL="571500" indent="-571500">
              <a:buFont typeface="Arial"/>
              <a:buChar char="•"/>
            </a:pPr>
            <a:r>
              <a:rPr lang="en-US" sz="2400"/>
              <a:t>Detect &amp; extract text in images</a:t>
            </a:r>
            <a:endParaRPr lang="en-US" sz="2400">
              <a:solidFill>
                <a:srgbClr val="232F3E"/>
              </a:solidFill>
              <a:latin typeface="AmazonEmberBold"/>
            </a:endParaRPr>
          </a:p>
          <a:p>
            <a:pPr marL="571500" indent="-571500">
              <a:buFont typeface="Arial"/>
              <a:buChar char="•"/>
            </a:pPr>
            <a:r>
              <a:rPr lang="en-US" sz="2400"/>
              <a:t>Moderate content at scale</a:t>
            </a:r>
            <a:endParaRPr lang="en-US" sz="2400">
              <a:solidFill>
                <a:srgbClr val="232F3E"/>
              </a:solidFill>
              <a:latin typeface="AmazonEmberBold"/>
            </a:endParaRPr>
          </a:p>
          <a:p>
            <a:pPr marL="571500" indent="-571500">
              <a:buFont typeface="Arial"/>
              <a:buChar char="•"/>
            </a:pPr>
            <a:r>
              <a:rPr lang="en-US" sz="2400"/>
              <a:t>Automatically recognize celebrities</a:t>
            </a:r>
            <a:endParaRPr lang="en-US" sz="2400">
              <a:solidFill>
                <a:srgbClr val="232F3E"/>
              </a:solidFill>
              <a:latin typeface="AmazonEmberBold"/>
            </a:endParaRPr>
          </a:p>
          <a:p>
            <a:pPr marL="571500" indent="-571500">
              <a:buFont typeface="Arial"/>
              <a:buChar char="•"/>
            </a:pPr>
            <a:r>
              <a:rPr lang="en-US" sz="2400"/>
              <a:t>Compare &amp; match faces</a:t>
            </a:r>
            <a:endParaRPr lang="en-US" sz="2400">
              <a:solidFill>
                <a:srgbClr val="232F3E"/>
              </a:solidFill>
              <a:latin typeface="AmazonEmberBold"/>
            </a:endParaRPr>
          </a:p>
          <a:p>
            <a:pPr marL="571500" indent="-571500">
              <a:buFont typeface="Arial"/>
              <a:buChar char="•"/>
            </a:pPr>
            <a:r>
              <a:rPr lang="en-US" sz="2400"/>
              <a:t>Capture the path of people in scene</a:t>
            </a:r>
            <a:endParaRPr lang="en-US" sz="2400">
              <a:solidFill>
                <a:srgbClr val="232F3E"/>
              </a:solidFill>
              <a:latin typeface="AmazonEmberBold"/>
            </a:endParaRPr>
          </a:p>
          <a:p>
            <a:pPr marL="571500" indent="-571500">
              <a:buFont typeface="Arial"/>
              <a:buChar char="•"/>
            </a:pPr>
            <a:endParaRPr lang="en-US">
              <a:solidFill>
                <a:srgbClr val="232F3E"/>
              </a:solidFill>
              <a:latin typeface="AmazonEmberBold"/>
            </a:endParaRPr>
          </a:p>
          <a:p>
            <a:r>
              <a:rPr lang="en-US" b="1"/>
              <a:t>Amazon Transcribe</a:t>
            </a:r>
          </a:p>
          <a:p>
            <a:r>
              <a:rPr lang="en-US" sz="2400"/>
              <a:t>Amazon Transcribe is an automatic speech recognition (ASR) service that makes it easy for developers to add speech-to-text capability to their applications. Using the Amazon Transcribe API, you can analyze audio files stored in Amazon S3 and have the service return a text file of the transcribed speech. You can also send a live audio stream to Amazon Transcribe and receive a stream of transcripts in real time.</a:t>
            </a:r>
          </a:p>
          <a:p>
            <a:r>
              <a:rPr lang="en-US" b="1"/>
              <a:t>Benefits</a:t>
            </a:r>
          </a:p>
          <a:p>
            <a:pPr marL="571500" indent="-571500">
              <a:buFont typeface="Arial" panose="020B0604020202020204" pitchFamily="34" charset="0"/>
              <a:buChar char="•"/>
            </a:pPr>
            <a:r>
              <a:rPr lang="en-US" sz="2400"/>
              <a:t>Easy-to-Read Transcriptions</a:t>
            </a:r>
          </a:p>
          <a:p>
            <a:pPr marL="571500" indent="-571500">
              <a:buFont typeface="Arial" panose="020B0604020202020204" pitchFamily="34" charset="0"/>
              <a:buChar char="•"/>
            </a:pPr>
            <a:r>
              <a:rPr lang="en-US" sz="2400"/>
              <a:t>Custom Vocabulary</a:t>
            </a:r>
          </a:p>
          <a:p>
            <a:pPr marL="571500" indent="-571500">
              <a:buFont typeface="Arial" panose="020B0604020202020204" pitchFamily="34" charset="0"/>
              <a:buChar char="•"/>
            </a:pPr>
            <a:r>
              <a:rPr lang="en-US" sz="2400"/>
              <a:t>Channel Identification</a:t>
            </a:r>
          </a:p>
          <a:p>
            <a:pPr marL="571500" indent="-571500">
              <a:buFont typeface="Arial" panose="020B0604020202020204" pitchFamily="34" charset="0"/>
              <a:buChar char="•"/>
            </a:pPr>
            <a:r>
              <a:rPr lang="en-US" sz="2400"/>
              <a:t>Timestamp Generation</a:t>
            </a:r>
          </a:p>
          <a:p>
            <a:pPr marL="571500" indent="-571500">
              <a:buFont typeface="Arial" panose="020B0604020202020204" pitchFamily="34" charset="0"/>
              <a:buChar char="•"/>
            </a:pPr>
            <a:r>
              <a:rPr lang="en-US" sz="2400"/>
              <a:t>Support for a Wide Range of Use Cases</a:t>
            </a:r>
          </a:p>
          <a:p>
            <a:pPr marL="571500" indent="-571500">
              <a:buFont typeface="Arial" panose="020B0604020202020204" pitchFamily="34" charset="0"/>
              <a:buChar char="•"/>
            </a:pPr>
            <a:r>
              <a:rPr lang="en-US" sz="2400"/>
              <a:t>Recognize Multiple Speakers</a:t>
            </a:r>
          </a:p>
          <a:p>
            <a:pPr>
              <a:spcBef>
                <a:spcPct val="0"/>
              </a:spcBef>
            </a:pPr>
            <a:r>
              <a:rPr lang="en-US" b="1">
                <a:latin typeface="Nunito Light"/>
              </a:rPr>
              <a:t>Use Cases</a:t>
            </a:r>
          </a:p>
          <a:p>
            <a:pPr>
              <a:spcBef>
                <a:spcPct val="0"/>
              </a:spcBef>
            </a:pPr>
            <a:r>
              <a:rPr lang="en-US" b="1">
                <a:latin typeface="Nunito Light"/>
              </a:rPr>
              <a:t>Improving Customer Service</a:t>
            </a:r>
            <a:endParaRPr lang="en-US">
              <a:latin typeface="Nunito Light"/>
            </a:endParaRPr>
          </a:p>
          <a:p>
            <a:pPr>
              <a:spcBef>
                <a:spcPct val="0"/>
              </a:spcBef>
            </a:pPr>
            <a:r>
              <a:rPr lang="en-US">
                <a:latin typeface="Nunito Light"/>
              </a:rPr>
              <a:t>Amazon Transcribe lets you build text analytics applications that can search and analyze voice input. Customer contact centers can use Amazon Transcribe to transcribe voice-based interactions, and mine the data for insights using other AWS services like Amazon Comprehend to extract meaning and intent from conversations. </a:t>
            </a:r>
            <a:endParaRPr lang="en-US"/>
          </a:p>
          <a:p>
            <a:pPr>
              <a:spcBef>
                <a:spcPct val="0"/>
              </a:spcBef>
            </a:pPr>
            <a:r>
              <a:rPr lang="en-US" b="1">
                <a:latin typeface="Nunito Light"/>
              </a:rPr>
              <a:t>Captioning/Subtitling Workflows</a:t>
            </a:r>
            <a:endParaRPr lang="en-US">
              <a:latin typeface="Nunito Light"/>
            </a:endParaRPr>
          </a:p>
          <a:p>
            <a:pPr>
              <a:spcBef>
                <a:spcPct val="0"/>
              </a:spcBef>
            </a:pPr>
            <a:r>
              <a:rPr lang="en-US">
                <a:latin typeface="Nunito Light"/>
              </a:rPr>
              <a:t>Amazon Transcribe can help content generation and media distributors improve reach and access by automatically generating time-stamped subtitles that can be displayed along with the video content. </a:t>
            </a:r>
            <a:endParaRPr lang="en-US"/>
          </a:p>
          <a:p>
            <a:pPr>
              <a:spcBef>
                <a:spcPct val="0"/>
              </a:spcBef>
            </a:pPr>
            <a:r>
              <a:rPr lang="en-US" b="1">
                <a:latin typeface="Nunito Light"/>
              </a:rPr>
              <a:t>Cataloging Audio Archives</a:t>
            </a:r>
            <a:endParaRPr lang="en-US">
              <a:latin typeface="Nunito Light"/>
            </a:endParaRPr>
          </a:p>
          <a:p>
            <a:pPr>
              <a:spcBef>
                <a:spcPct val="0"/>
              </a:spcBef>
            </a:pPr>
            <a:r>
              <a:rPr lang="en-US">
                <a:latin typeface="Nunito Light"/>
              </a:rPr>
              <a:t>The service enables you to transcribe audio and video assets into fully searchable archives for compliance monitoring and risk management. Customers can use Amazon Transcribe to convert audio to text, and use Amazon Elasticsearch service to index and perform text-based search across their audio/video library.</a:t>
            </a:r>
          </a:p>
          <a:p>
            <a:pPr>
              <a:spcBef>
                <a:spcPct val="0"/>
              </a:spcBef>
            </a:pPr>
            <a:endParaRPr lang="en-US"/>
          </a:p>
          <a:p>
            <a:r>
              <a:rPr lang="en-US" b="1"/>
              <a:t>Amazon Translate</a:t>
            </a:r>
          </a:p>
          <a:p>
            <a:r>
              <a:rPr lang="en-US" sz="2400"/>
              <a:t>Amazon Translate is a neural machine translation service that delivers fast, high-quality, and affordable language translation. Neural machine translation is a form of language translation automation that uses deep learning models to deliver more accurate and more natural sounding translation than traditional statistical and rule-based translation algorithms. Amazon Translate allows you to localize content - such as websites and applications - for international users, and to easily translate large volumes of text efficiently.</a:t>
            </a:r>
            <a:endParaRPr lang="en-US"/>
          </a:p>
          <a:p>
            <a:pPr>
              <a:spcBef>
                <a:spcPct val="0"/>
              </a:spcBef>
            </a:pPr>
            <a:r>
              <a:rPr lang="en-US" b="1">
                <a:latin typeface="Nunito Light"/>
              </a:rPr>
              <a:t>Benefits</a:t>
            </a:r>
          </a:p>
          <a:p>
            <a:pPr marL="457200" indent="-457200">
              <a:buFont typeface="Arial" panose="020B0604020202020204" pitchFamily="34" charset="0"/>
              <a:buChar char="•"/>
            </a:pPr>
            <a:r>
              <a:rPr lang="en-US" sz="2400"/>
              <a:t>Highly Accurate &amp; Continuously Learning</a:t>
            </a:r>
          </a:p>
          <a:p>
            <a:pPr marL="457200" indent="-457200">
              <a:buFont typeface="Arial" panose="020B0604020202020204" pitchFamily="34" charset="0"/>
              <a:buChar char="•"/>
            </a:pPr>
            <a:r>
              <a:rPr lang="en-US" sz="2400"/>
              <a:t>Easy to Integrate into Your Applications</a:t>
            </a:r>
          </a:p>
          <a:p>
            <a:pPr marL="457200" indent="-457200">
              <a:buFont typeface="Arial" panose="020B0604020202020204" pitchFamily="34" charset="0"/>
              <a:buChar char="•"/>
            </a:pPr>
            <a:r>
              <a:rPr lang="en-US" sz="2400"/>
              <a:t>Customizable</a:t>
            </a:r>
          </a:p>
          <a:p>
            <a:pPr marL="457200" indent="-457200">
              <a:buFont typeface="Arial" panose="020B0604020202020204" pitchFamily="34" charset="0"/>
              <a:buChar char="•"/>
            </a:pPr>
            <a:r>
              <a:rPr lang="en-US" sz="2400"/>
              <a:t>Scalable</a:t>
            </a:r>
            <a:endParaRPr lang="en-US"/>
          </a:p>
          <a:p>
            <a:pPr>
              <a:spcBef>
                <a:spcPct val="0"/>
              </a:spcBef>
            </a:pPr>
            <a:r>
              <a:rPr lang="en-US" b="1">
                <a:latin typeface="Nunito Light"/>
              </a:rPr>
              <a:t>Use Cases</a:t>
            </a:r>
          </a:p>
          <a:p>
            <a:pPr>
              <a:spcBef>
                <a:spcPct val="0"/>
              </a:spcBef>
            </a:pPr>
            <a:r>
              <a:rPr lang="en-US" b="1">
                <a:latin typeface="Nunito Light"/>
              </a:rPr>
              <a:t>Enable multilingual sentiment analysis of social media content</a:t>
            </a:r>
            <a:endParaRPr lang="en-US">
              <a:latin typeface="Nunito Light"/>
            </a:endParaRPr>
          </a:p>
          <a:p>
            <a:pPr>
              <a:spcBef>
                <a:spcPct val="0"/>
              </a:spcBef>
            </a:pPr>
            <a:r>
              <a:rPr lang="en-US">
                <a:latin typeface="Nunito Light"/>
              </a:rPr>
              <a:t>With Amazon Translate, you are not restricted by language barrier. Understand the social sentiment of your brand, product, or service while monitoring online conversations in different languages. Simply translate the text to English before using a natural language processing (NLP) application like Amazon Comprehend to analyze textual content in a multitude of languages.</a:t>
            </a:r>
            <a:endParaRPr lang="en-US"/>
          </a:p>
          <a:p>
            <a:pPr>
              <a:spcBef>
                <a:spcPct val="0"/>
              </a:spcBef>
            </a:pPr>
            <a:r>
              <a:rPr lang="en-US" b="1"/>
              <a:t>Provide on-demand translation of user-generated content</a:t>
            </a:r>
            <a:endParaRPr lang="en-US"/>
          </a:p>
          <a:p>
            <a:pPr>
              <a:spcBef>
                <a:spcPct val="0"/>
              </a:spcBef>
            </a:pPr>
            <a:r>
              <a:rPr lang="en-US"/>
              <a:t>It’s very difficult for human translation teams to keep up with dynamic or real-time content. With Amazon Translate, you can easily translate massive volumes of user-generated content in real-time. Websites and applications can automatically make content such as feed stories, profile descriptions, and comments, available in the user's preferred language with a click of a “translate” button.</a:t>
            </a:r>
          </a:p>
          <a:p>
            <a:pPr>
              <a:spcBef>
                <a:spcPct val="0"/>
              </a:spcBef>
            </a:pPr>
            <a:r>
              <a:rPr lang="en-US" b="1"/>
              <a:t>Provide on-demand translation of user-generated content</a:t>
            </a:r>
            <a:endParaRPr lang="en-US"/>
          </a:p>
          <a:p>
            <a:pPr>
              <a:spcBef>
                <a:spcPct val="0"/>
              </a:spcBef>
            </a:pPr>
            <a:r>
              <a:rPr lang="en-US"/>
              <a:t>Amazon Translate can provide automatic translation to enable cross-lingual communications between users for your applications. By adding real-time translation to chat, email, helpdesk, and ticketing applications, an English-speaking agent or employee can communicate with customers across multiple languages.</a:t>
            </a:r>
          </a:p>
          <a:p>
            <a:pPr>
              <a:spcBef>
                <a:spcPct val="0"/>
              </a:spcBef>
            </a:pPr>
            <a:endParaRPr lang="en-US"/>
          </a:p>
          <a:p>
            <a:endParaRPr lang="en-US">
              <a:latin typeface="Calibri"/>
              <a:cs typeface="Calibri"/>
            </a:endParaRPr>
          </a:p>
          <a:p>
            <a:r>
              <a:rPr lang="en-US" b="1"/>
              <a:t>Amazon Personalize</a:t>
            </a:r>
          </a:p>
          <a:p>
            <a:r>
              <a:rPr lang="en-US" sz="2400"/>
              <a:t>Amazon Personalize is a machine learning service that makes it easy for developers to create individualized recommendations for customers using their applications. With Amazon Personalize, you provide an activity stream from your application and Amazon Personalize will process and examine the data, identify what is meaningful, select the right algorithms, and train and optimize a personalization model that is customized for your data.</a:t>
            </a:r>
          </a:p>
          <a:p>
            <a:pPr>
              <a:spcBef>
                <a:spcPct val="0"/>
              </a:spcBef>
            </a:pPr>
            <a:r>
              <a:rPr lang="en-US" b="1">
                <a:latin typeface="Nunito Light"/>
              </a:rPr>
              <a:t>Benefits</a:t>
            </a:r>
          </a:p>
          <a:p>
            <a:pPr marL="571500" indent="-571500">
              <a:buFont typeface="Arial" panose="020B0604020202020204" pitchFamily="34" charset="0"/>
              <a:buChar char="•"/>
            </a:pPr>
            <a:r>
              <a:rPr lang="en-US" sz="2400"/>
              <a:t>Create high-quality recommendations</a:t>
            </a:r>
          </a:p>
          <a:p>
            <a:pPr marL="571500" indent="-571500">
              <a:buFont typeface="Arial" panose="020B0604020202020204" pitchFamily="34" charset="0"/>
              <a:buChar char="•"/>
            </a:pPr>
            <a:r>
              <a:rPr lang="en-US" sz="2400"/>
              <a:t>Personalize every touchpoint along the customer journey</a:t>
            </a:r>
          </a:p>
          <a:p>
            <a:pPr marL="571500" indent="-571500">
              <a:buFont typeface="Arial" panose="020B0604020202020204" pitchFamily="34" charset="0"/>
              <a:buChar char="•"/>
            </a:pPr>
            <a:r>
              <a:rPr lang="en-US" sz="2400"/>
              <a:t>Own the moment for real-time customer engagement</a:t>
            </a:r>
          </a:p>
          <a:p>
            <a:pPr marL="571500" indent="-571500">
              <a:buFont typeface="Arial" panose="020B0604020202020204" pitchFamily="34" charset="0"/>
              <a:buChar char="•"/>
            </a:pPr>
            <a:r>
              <a:rPr lang="en-US" sz="2400"/>
              <a:t>Deliver personalization within days, not months</a:t>
            </a:r>
          </a:p>
          <a:p>
            <a:pPr>
              <a:spcBef>
                <a:spcPct val="0"/>
              </a:spcBef>
            </a:pPr>
            <a:r>
              <a:rPr lang="en-US" b="1">
                <a:latin typeface="Nunito Light"/>
              </a:rPr>
              <a:t>Use Cases</a:t>
            </a:r>
          </a:p>
          <a:p>
            <a:pPr>
              <a:spcBef>
                <a:spcPct val="0"/>
              </a:spcBef>
            </a:pPr>
            <a:r>
              <a:rPr lang="en-US" b="1">
                <a:latin typeface="Nunito Light"/>
              </a:rPr>
              <a:t>Personalized Recommendations</a:t>
            </a:r>
            <a:endParaRPr lang="en-US">
              <a:latin typeface="Nunito Light"/>
            </a:endParaRPr>
          </a:p>
          <a:p>
            <a:pPr>
              <a:spcBef>
                <a:spcPct val="0"/>
              </a:spcBef>
            </a:pPr>
            <a:r>
              <a:rPr lang="en-US"/>
              <a:t>Help applications and websites transform generic content delivery into highly relevant interactions based on individual behavior, history, and preferences.</a:t>
            </a:r>
          </a:p>
          <a:p>
            <a:pPr>
              <a:spcBef>
                <a:spcPct val="0"/>
              </a:spcBef>
            </a:pPr>
            <a:r>
              <a:rPr lang="en-US"/>
              <a:t>Example: Providing recommendations on the home screen based on past viewing habits and demographics.</a:t>
            </a:r>
            <a:endParaRPr lang="en-US">
              <a:latin typeface="Calibri"/>
              <a:cs typeface="Calibri"/>
            </a:endParaRPr>
          </a:p>
          <a:p>
            <a:pPr>
              <a:spcBef>
                <a:spcPct val="0"/>
              </a:spcBef>
            </a:pPr>
            <a:r>
              <a:rPr lang="en-US" b="1"/>
              <a:t>Personalized search</a:t>
            </a:r>
            <a:endParaRPr lang="en-US"/>
          </a:p>
          <a:p>
            <a:pPr>
              <a:spcBef>
                <a:spcPct val="0"/>
              </a:spcBef>
            </a:pPr>
            <a:r>
              <a:rPr lang="en-US"/>
              <a:t>can improve site search results for individual users by combining the query string with behavioral data from past application interactions.</a:t>
            </a:r>
          </a:p>
          <a:p>
            <a:pPr>
              <a:spcBef>
                <a:spcPct val="0"/>
              </a:spcBef>
            </a:pPr>
            <a:r>
              <a:rPr lang="en-US"/>
              <a:t>Example: Leveraging a shopper’s recent views, purchase history, and preferences to boost product discovery and customer satisfaction.</a:t>
            </a:r>
            <a:endParaRPr lang="en-US">
              <a:latin typeface="Calibri"/>
              <a:cs typeface="Calibri"/>
            </a:endParaRPr>
          </a:p>
          <a:p>
            <a:pPr>
              <a:spcBef>
                <a:spcPct val="0"/>
              </a:spcBef>
            </a:pPr>
            <a:r>
              <a:rPr lang="en-US" b="1">
                <a:latin typeface="Nunito Light"/>
              </a:rPr>
              <a:t>Personalized notifications</a:t>
            </a:r>
            <a:endParaRPr lang="en-US">
              <a:latin typeface="Nunito Light"/>
            </a:endParaRPr>
          </a:p>
          <a:p>
            <a:pPr>
              <a:spcBef>
                <a:spcPct val="0"/>
              </a:spcBef>
            </a:pPr>
            <a:r>
              <a:rPr lang="en-US">
                <a:latin typeface="Nunito Light"/>
              </a:rPr>
              <a:t>Helps ensure that each user receives the most relevant marketing communication, so you can better reach your customers with the right message at the right time.</a:t>
            </a:r>
            <a:endParaRPr lang="en-US"/>
          </a:p>
          <a:p>
            <a:pPr>
              <a:spcBef>
                <a:spcPct val="0"/>
              </a:spcBef>
            </a:pPr>
            <a:r>
              <a:rPr lang="en-US">
                <a:latin typeface="Nunito Light"/>
              </a:rPr>
              <a:t>Example: Selecting the most appropriate mobile app notification to send based on a customer’s location, buying habits, and discount amounts that have previously driven them to act rather than simply sending a generic promotion and hoping for the best.</a:t>
            </a:r>
          </a:p>
          <a:p>
            <a:endParaRPr lang="en-US">
              <a:latin typeface="Calibri"/>
              <a:cs typeface="Calibri"/>
            </a:endParaRPr>
          </a:p>
          <a:p>
            <a:endParaRPr lang="en-US">
              <a:latin typeface="Calibri"/>
              <a:cs typeface="Calibri"/>
            </a:endParaRPr>
          </a:p>
          <a:p>
            <a:r>
              <a:rPr lang="en-US" b="1"/>
              <a:t>Amazon Forecast</a:t>
            </a:r>
          </a:p>
          <a:p>
            <a:r>
              <a:rPr lang="en-US" sz="2400"/>
              <a:t>Attempt to accurately forecast future business outcomes such as product demand, resource needs, or financial performance. Uses machine learning to combine time series data with additional variables to build forecasts.</a:t>
            </a:r>
          </a:p>
          <a:p>
            <a:pPr>
              <a:spcBef>
                <a:spcPct val="0"/>
              </a:spcBef>
            </a:pPr>
            <a:r>
              <a:rPr lang="en-US" b="1">
                <a:latin typeface="Nunito Light"/>
              </a:rPr>
              <a:t>Benefits</a:t>
            </a:r>
          </a:p>
          <a:p>
            <a:pPr marL="571500" indent="-571500">
              <a:buFont typeface="Arial" panose="020B0604020202020204" pitchFamily="34" charset="0"/>
              <a:buChar char="•"/>
            </a:pPr>
            <a:r>
              <a:rPr lang="en-US" sz="2400"/>
              <a:t>50% more accurate forecasts with machine learning</a:t>
            </a:r>
          </a:p>
          <a:p>
            <a:pPr marL="571500" indent="-571500">
              <a:buFont typeface="Arial" panose="020B0604020202020204" pitchFamily="34" charset="0"/>
              <a:buChar char="•"/>
            </a:pPr>
            <a:r>
              <a:rPr lang="en-US" sz="2400"/>
              <a:t>Reduce forecasting time from months to hours</a:t>
            </a:r>
          </a:p>
          <a:p>
            <a:pPr marL="571500" indent="-571500">
              <a:buFont typeface="Arial" panose="020B0604020202020204" pitchFamily="34" charset="0"/>
              <a:buChar char="•"/>
            </a:pPr>
            <a:r>
              <a:rPr lang="en-US" sz="2400"/>
              <a:t>Create virtually any time series forecast</a:t>
            </a:r>
          </a:p>
          <a:p>
            <a:pPr marL="571500" indent="-571500">
              <a:buFont typeface="Arial" panose="020B0604020202020204" pitchFamily="34" charset="0"/>
              <a:buChar char="•"/>
            </a:pPr>
            <a:r>
              <a:rPr lang="en-US" sz="2400"/>
              <a:t>Secure your business data and peace of mind</a:t>
            </a:r>
          </a:p>
          <a:p>
            <a:pPr>
              <a:spcBef>
                <a:spcPct val="0"/>
              </a:spcBef>
            </a:pPr>
            <a:r>
              <a:rPr lang="en-US" b="1">
                <a:latin typeface="Nunito Light"/>
              </a:rPr>
              <a:t>Use Cases</a:t>
            </a:r>
          </a:p>
          <a:p>
            <a:pPr>
              <a:spcBef>
                <a:spcPct val="0"/>
              </a:spcBef>
            </a:pPr>
            <a:r>
              <a:rPr lang="en-US" b="1">
                <a:latin typeface="Nunito Light"/>
              </a:rPr>
              <a:t>Product Demand Planning</a:t>
            </a:r>
            <a:endParaRPr lang="en-US">
              <a:latin typeface="Nunito Light"/>
            </a:endParaRPr>
          </a:p>
          <a:p>
            <a:pPr>
              <a:spcBef>
                <a:spcPct val="0"/>
              </a:spcBef>
            </a:pPr>
            <a:r>
              <a:rPr lang="en-US">
                <a:latin typeface="Nunito Light"/>
              </a:rPr>
              <a:t>Uses historical data and catalog data combine with associated data like website traffic logs, weather, and shipping schedules to produce a model that can accurately forecast customer demand for products at the individual store level.</a:t>
            </a:r>
            <a:endParaRPr lang="en-US">
              <a:latin typeface="Calibri"/>
              <a:cs typeface="Calibri"/>
            </a:endParaRPr>
          </a:p>
          <a:p>
            <a:pPr>
              <a:spcBef>
                <a:spcPct val="0"/>
              </a:spcBef>
            </a:pPr>
            <a:r>
              <a:rPr lang="en-US" b="1"/>
              <a:t>Financial planning</a:t>
            </a:r>
            <a:endParaRPr lang="en-US"/>
          </a:p>
          <a:p>
            <a:pPr>
              <a:spcBef>
                <a:spcPct val="0"/>
              </a:spcBef>
            </a:pPr>
            <a:r>
              <a:rPr lang="en-US"/>
              <a:t>Forecast key financial metrics such as revenue, expenses, and cash flow across multiple time periods and monetary units.  It will provide with the expected accuracy of the forecast so that you can determine if more data is required before using the model in production. The service can also visualize forecasts with graphs .</a:t>
            </a:r>
            <a:endParaRPr lang="en-US">
              <a:latin typeface="Calibri"/>
              <a:cs typeface="Calibri"/>
            </a:endParaRPr>
          </a:p>
          <a:p>
            <a:pPr>
              <a:spcBef>
                <a:spcPct val="0"/>
              </a:spcBef>
            </a:pPr>
            <a:r>
              <a:rPr lang="en-US" b="1">
                <a:latin typeface="Nunito Light"/>
              </a:rPr>
              <a:t>Resource planning</a:t>
            </a:r>
            <a:endParaRPr lang="en-US">
              <a:latin typeface="Nunito Light"/>
            </a:endParaRPr>
          </a:p>
          <a:p>
            <a:pPr>
              <a:spcBef>
                <a:spcPct val="0"/>
              </a:spcBef>
            </a:pPr>
            <a:r>
              <a:rPr lang="en-US">
                <a:latin typeface="Nunito Light"/>
              </a:rPr>
              <a:t>Forecast the right level of available resources, such as staffing levels, advertising inventory, and raw material for manufacturing.</a:t>
            </a:r>
          </a:p>
          <a:p>
            <a:pPr>
              <a:spcBef>
                <a:spcPct val="0"/>
              </a:spcBef>
            </a:pPr>
            <a:r>
              <a:rPr lang="en-US">
                <a:latin typeface="Nunito Light"/>
              </a:rPr>
              <a:t>Given that entertainment programming changes frequently, scheduled retraining of the models will ensure that the models evolve with local preferences.</a:t>
            </a:r>
          </a:p>
          <a:p>
            <a:endParaRPr lang="en-US">
              <a:latin typeface="Calibri"/>
              <a:cs typeface="Calibri"/>
            </a:endParaRPr>
          </a:p>
          <a:p>
            <a:pPr>
              <a:spcBef>
                <a:spcPct val="0"/>
              </a:spcBef>
            </a:pPr>
            <a:endParaRPr lang="en-US">
              <a:latin typeface="Nunito Light"/>
              <a:cs typeface="Calibri"/>
            </a:endParaRPr>
          </a:p>
          <a:p>
            <a:r>
              <a:rPr lang="en-US" b="1"/>
              <a:t>Amazon </a:t>
            </a:r>
            <a:r>
              <a:rPr lang="en-US" b="1" err="1"/>
              <a:t>Textract</a:t>
            </a:r>
            <a:endParaRPr lang="en-US" b="1"/>
          </a:p>
          <a:p>
            <a:r>
              <a:rPr lang="en-US" sz="2400"/>
              <a:t>uses machine learning to instantly “read” virtually any type of document to accurately extract text and data without the need for any manual effort or custom code. It can also quickly automate document workflows, enabling you to process millions of document pages in hours.</a:t>
            </a:r>
            <a:endParaRPr lang="en-US"/>
          </a:p>
          <a:p>
            <a:pPr>
              <a:spcBef>
                <a:spcPct val="0"/>
              </a:spcBef>
            </a:pPr>
            <a:r>
              <a:rPr lang="en-US" b="1">
                <a:latin typeface="Nunito Light"/>
              </a:rPr>
              <a:t>Benefits</a:t>
            </a:r>
          </a:p>
          <a:p>
            <a:pPr marL="571500" indent="-571500">
              <a:buFont typeface="Arial" panose="020B0604020202020204" pitchFamily="34" charset="0"/>
              <a:buChar char="•"/>
            </a:pPr>
            <a:r>
              <a:rPr lang="en-US" sz="2400"/>
              <a:t>Extract data quickly &amp; accurately</a:t>
            </a:r>
          </a:p>
          <a:p>
            <a:pPr marL="571500" indent="-571500">
              <a:buFont typeface="Arial" panose="020B0604020202020204" pitchFamily="34" charset="0"/>
              <a:buChar char="•"/>
            </a:pPr>
            <a:r>
              <a:rPr lang="en-US" sz="2400"/>
              <a:t>No code or templates to maintain</a:t>
            </a:r>
          </a:p>
          <a:p>
            <a:pPr marL="571500" indent="-571500">
              <a:buFont typeface="Arial" panose="020B0604020202020204" pitchFamily="34" charset="0"/>
              <a:buChar char="•"/>
            </a:pPr>
            <a:r>
              <a:rPr lang="en-US" sz="2400"/>
              <a:t>Lower document processing costs</a:t>
            </a:r>
          </a:p>
          <a:p>
            <a:pPr>
              <a:spcBef>
                <a:spcPct val="0"/>
              </a:spcBef>
            </a:pPr>
            <a:r>
              <a:rPr lang="en-US" b="1">
                <a:latin typeface="Nunito Light"/>
              </a:rPr>
              <a:t>Use Cases</a:t>
            </a:r>
          </a:p>
          <a:p>
            <a:pPr>
              <a:spcBef>
                <a:spcPct val="0"/>
              </a:spcBef>
            </a:pPr>
            <a:r>
              <a:rPr lang="en-US" b="1">
                <a:latin typeface="Nunito Light"/>
              </a:rPr>
              <a:t>Create smart search indexes</a:t>
            </a:r>
            <a:endParaRPr lang="en-US">
              <a:latin typeface="Nunito Light"/>
            </a:endParaRPr>
          </a:p>
          <a:p>
            <a:pPr>
              <a:spcBef>
                <a:spcPct val="0"/>
              </a:spcBef>
            </a:pPr>
            <a:r>
              <a:rPr lang="en-US">
                <a:latin typeface="Nunito Light"/>
              </a:rPr>
              <a:t>Extract structured data from documents and create a smart index using Amazon Elasticsearch Service to allow you to search through millions of financial statements quickly.</a:t>
            </a:r>
            <a:endParaRPr lang="en-US"/>
          </a:p>
          <a:p>
            <a:pPr>
              <a:spcBef>
                <a:spcPct val="0"/>
              </a:spcBef>
            </a:pPr>
            <a:r>
              <a:rPr lang="en-US">
                <a:latin typeface="Nunito Light"/>
              </a:rPr>
              <a:t>Example: Mortgage company could use it to process millions of scanned loan applications in a matter of hours and have the extracted data indexed in Amazon Elasticsearch</a:t>
            </a:r>
            <a:endParaRPr lang="en-US">
              <a:latin typeface="Calibri"/>
              <a:cs typeface="Calibri"/>
            </a:endParaRPr>
          </a:p>
          <a:p>
            <a:pPr>
              <a:spcBef>
                <a:spcPct val="0"/>
              </a:spcBef>
            </a:pPr>
            <a:r>
              <a:rPr lang="en-US" b="1"/>
              <a:t>Build automated document processing workflows</a:t>
            </a:r>
            <a:endParaRPr lang="en-US"/>
          </a:p>
          <a:p>
            <a:pPr>
              <a:spcBef>
                <a:spcPct val="0"/>
              </a:spcBef>
            </a:pPr>
            <a:r>
              <a:rPr lang="en-US"/>
              <a:t>can provide the inputs required to automatically process forms without human intervention.</a:t>
            </a:r>
          </a:p>
          <a:p>
            <a:pPr>
              <a:spcBef>
                <a:spcPct val="0"/>
              </a:spcBef>
            </a:pPr>
            <a:r>
              <a:rPr lang="en-US">
                <a:latin typeface="Nunito Light"/>
              </a:rPr>
              <a:t>Example: Banks could write code to read PDFs of loan applications. The information contained in the document could be used to initiate all of the necessary background and credit checks to approve the loan so that customers can get instant results of their application rather than having to wait several days for manual review and validation.</a:t>
            </a:r>
            <a:endParaRPr lang="en-US">
              <a:latin typeface="Calibri"/>
              <a:cs typeface="Calibri"/>
            </a:endParaRPr>
          </a:p>
          <a:p>
            <a:pPr>
              <a:spcBef>
                <a:spcPct val="0"/>
              </a:spcBef>
            </a:pPr>
            <a:r>
              <a:rPr lang="en-US" b="1">
                <a:latin typeface="Nunito Light"/>
              </a:rPr>
              <a:t>Maintain compliance in document archives.</a:t>
            </a:r>
            <a:endParaRPr lang="en-US">
              <a:latin typeface="Nunito Light"/>
            </a:endParaRPr>
          </a:p>
          <a:p>
            <a:pPr>
              <a:spcBef>
                <a:spcPct val="0"/>
              </a:spcBef>
            </a:pPr>
            <a:r>
              <a:rPr lang="en-US">
                <a:latin typeface="Nunito Light"/>
              </a:rPr>
              <a:t>Because Amazon </a:t>
            </a:r>
            <a:r>
              <a:rPr lang="en-US" err="1">
                <a:latin typeface="Nunito Light"/>
              </a:rPr>
              <a:t>Textract</a:t>
            </a:r>
            <a:r>
              <a:rPr lang="en-US">
                <a:latin typeface="Nunito Light"/>
              </a:rPr>
              <a:t> identifies data types and form labels automatically, it’s easy to maintain compliance with information controls.</a:t>
            </a:r>
            <a:endParaRPr lang="en-US"/>
          </a:p>
          <a:p>
            <a:pPr>
              <a:spcBef>
                <a:spcPct val="0"/>
              </a:spcBef>
            </a:pPr>
            <a:r>
              <a:rPr lang="en-US">
                <a:latin typeface="Nunito Light"/>
              </a:rPr>
              <a:t>Example: insurer could use Amazon </a:t>
            </a:r>
            <a:r>
              <a:rPr lang="en-US" err="1">
                <a:latin typeface="Nunito Light"/>
              </a:rPr>
              <a:t>Textract</a:t>
            </a:r>
            <a:r>
              <a:rPr lang="en-US">
                <a:latin typeface="Nunito Light"/>
              </a:rPr>
              <a:t> to feed a workflow that automatically redacts personally identifiable information (PII) for their review before archiving claim forms by automatically recognizing the important key-value pairs that require protection.</a:t>
            </a:r>
          </a:p>
          <a:p>
            <a:endParaRPr lang="en-US">
              <a:latin typeface="Calibri"/>
              <a:cs typeface="Calibri"/>
            </a:endParaRPr>
          </a:p>
          <a:p>
            <a:endParaRPr lang="en-US"/>
          </a:p>
          <a:p>
            <a:endParaRPr lang="en-US">
              <a:latin typeface="Calibri"/>
              <a:cs typeface="Calibri"/>
            </a:endParaRPr>
          </a:p>
        </p:txBody>
      </p:sp>
      <p:sp>
        <p:nvSpPr>
          <p:cNvPr id="4" name="Slide Number Placeholder 3"/>
          <p:cNvSpPr>
            <a:spLocks noGrp="1"/>
          </p:cNvSpPr>
          <p:nvPr>
            <p:ph type="sldNum" sz="quarter" idx="5"/>
          </p:nvPr>
        </p:nvSpPr>
        <p:spPr/>
        <p:txBody>
          <a:bodyPr/>
          <a:lstStyle/>
          <a:p>
            <a:pPr>
              <a:defRPr/>
            </a:pPr>
            <a:fld id="{57109755-DE08-40DB-94F1-4CC8D4A20908}" type="slidenum">
              <a:rPr lang="en-US"/>
              <a:pPr>
                <a:defRPr/>
              </a:pPr>
              <a:t>5</a:t>
            </a:fld>
            <a:endParaRPr lang="en-US"/>
          </a:p>
        </p:txBody>
      </p:sp>
    </p:spTree>
    <p:extLst>
      <p:ext uri="{BB962C8B-B14F-4D97-AF65-F5344CB8AC3E}">
        <p14:creationId xmlns:p14="http://schemas.microsoft.com/office/powerpoint/2010/main" val="30506002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2400" b="1" kern="1200">
                <a:solidFill>
                  <a:schemeClr val="tx1"/>
                </a:solidFill>
                <a:effectLst/>
                <a:latin typeface="Nunito Light" charset="0"/>
                <a:ea typeface="+mn-ea"/>
                <a:cs typeface="+mn-cs"/>
              </a:rPr>
              <a:t>Cloud </a:t>
            </a:r>
            <a:r>
              <a:rPr lang="en-US" sz="2400" b="1" kern="1200" err="1">
                <a:solidFill>
                  <a:schemeClr val="tx1"/>
                </a:solidFill>
                <a:effectLst/>
                <a:latin typeface="Nunito Light" charset="0"/>
                <a:ea typeface="+mn-ea"/>
                <a:cs typeface="+mn-cs"/>
              </a:rPr>
              <a:t>AutoML</a:t>
            </a:r>
            <a:endParaRPr lang="en-US" sz="2400" kern="1200">
              <a:solidFill>
                <a:schemeClr val="tx1"/>
              </a:solidFill>
              <a:effectLst/>
              <a:latin typeface="Nunito Light" charset="0"/>
              <a:ea typeface="+mn-ea"/>
              <a:cs typeface="+mn-cs"/>
            </a:endParaRPr>
          </a:p>
          <a:p>
            <a:pPr lvl="1"/>
            <a:r>
              <a:rPr lang="en-US" sz="2400" b="1" kern="1200">
                <a:solidFill>
                  <a:schemeClr val="tx1"/>
                </a:solidFill>
                <a:effectLst/>
                <a:latin typeface="Nunito Light" charset="0"/>
                <a:ea typeface="+mn-ea"/>
                <a:cs typeface="+mn-cs"/>
              </a:rPr>
              <a:t>Definition: </a:t>
            </a:r>
            <a:r>
              <a:rPr lang="en-US" sz="2400" kern="1200">
                <a:solidFill>
                  <a:schemeClr val="tx1"/>
                </a:solidFill>
                <a:effectLst/>
                <a:latin typeface="Nunito Light" charset="0"/>
                <a:ea typeface="+mn-ea"/>
                <a:cs typeface="+mn-cs"/>
              </a:rPr>
              <a:t>Cloud </a:t>
            </a:r>
            <a:r>
              <a:rPr lang="en-US" sz="2400" kern="1200" err="1">
                <a:solidFill>
                  <a:schemeClr val="tx1"/>
                </a:solidFill>
                <a:effectLst/>
                <a:latin typeface="Nunito Light" charset="0"/>
                <a:ea typeface="+mn-ea"/>
                <a:cs typeface="+mn-cs"/>
              </a:rPr>
              <a:t>AutoML</a:t>
            </a:r>
            <a:r>
              <a:rPr lang="en-US" sz="2400" kern="1200">
                <a:solidFill>
                  <a:schemeClr val="tx1"/>
                </a:solidFill>
                <a:effectLst/>
                <a:latin typeface="Nunito Light" charset="0"/>
                <a:ea typeface="+mn-ea"/>
                <a:cs typeface="+mn-cs"/>
              </a:rPr>
              <a:t> is a suite of machine learning products that enables developers with limited machine learning expertise to train high-quality models specific to their business needs, by leveraging Google’s state-of-the-art transfer learning, and Neural Architecture Search technology.</a:t>
            </a:r>
          </a:p>
          <a:p>
            <a:pPr lvl="1"/>
            <a:r>
              <a:rPr lang="en-US" sz="2400" b="1" kern="1200">
                <a:solidFill>
                  <a:schemeClr val="tx1"/>
                </a:solidFill>
                <a:effectLst/>
                <a:latin typeface="Nunito Light" charset="0"/>
                <a:ea typeface="+mn-ea"/>
                <a:cs typeface="+mn-cs"/>
              </a:rPr>
              <a:t>Features: </a:t>
            </a:r>
            <a:r>
              <a:rPr lang="en-CA" sz="2400" kern="1200">
                <a:solidFill>
                  <a:schemeClr val="tx1"/>
                </a:solidFill>
                <a:effectLst/>
                <a:latin typeface="Nunito Light" charset="0"/>
                <a:ea typeface="+mn-ea"/>
                <a:cs typeface="+mn-cs"/>
              </a:rPr>
              <a:t>Custom ML models, Fully Integrated with other Google Cloud Services, Powered by Google’s </a:t>
            </a:r>
            <a:r>
              <a:rPr lang="en-CA" sz="2400" kern="1200" err="1">
                <a:solidFill>
                  <a:schemeClr val="tx1"/>
                </a:solidFill>
                <a:effectLst/>
                <a:latin typeface="Nunito Light" charset="0"/>
                <a:ea typeface="+mn-ea"/>
                <a:cs typeface="+mn-cs"/>
              </a:rPr>
              <a:t>AutoML</a:t>
            </a:r>
            <a:r>
              <a:rPr lang="en-CA" sz="2400" kern="1200">
                <a:solidFill>
                  <a:schemeClr val="tx1"/>
                </a:solidFill>
                <a:effectLst/>
                <a:latin typeface="Nunito Light" charset="0"/>
                <a:ea typeface="+mn-ea"/>
                <a:cs typeface="+mn-cs"/>
              </a:rPr>
              <a:t> and Transfer Learning.</a:t>
            </a:r>
            <a:endParaRPr lang="en-US" sz="2400" kern="1200">
              <a:solidFill>
                <a:schemeClr val="tx1"/>
              </a:solidFill>
              <a:effectLst/>
              <a:latin typeface="Nunito Light" charset="0"/>
              <a:ea typeface="+mn-ea"/>
              <a:cs typeface="+mn-cs"/>
            </a:endParaRPr>
          </a:p>
          <a:p>
            <a:pPr lvl="1"/>
            <a:r>
              <a:rPr lang="en-CA" sz="2400" b="1" kern="1200">
                <a:solidFill>
                  <a:schemeClr val="tx1"/>
                </a:solidFill>
                <a:effectLst/>
                <a:latin typeface="Nunito Light" charset="0"/>
                <a:ea typeface="+mn-ea"/>
                <a:cs typeface="+mn-cs"/>
              </a:rPr>
              <a:t>Use Cases: </a:t>
            </a:r>
            <a:r>
              <a:rPr lang="en-CA" sz="2400" kern="1200">
                <a:solidFill>
                  <a:schemeClr val="tx1"/>
                </a:solidFill>
                <a:effectLst/>
                <a:latin typeface="Nunito Light" charset="0"/>
                <a:ea typeface="+mn-ea"/>
                <a:cs typeface="+mn-cs"/>
              </a:rPr>
              <a:t>Disney, ZSL and Urban Outfitters</a:t>
            </a:r>
            <a:endParaRPr lang="en-US" sz="2400" kern="1200">
              <a:solidFill>
                <a:schemeClr val="tx1"/>
              </a:solidFill>
              <a:effectLst/>
              <a:latin typeface="Nunito Light" charset="0"/>
              <a:ea typeface="+mn-ea"/>
              <a:cs typeface="+mn-cs"/>
            </a:endParaRPr>
          </a:p>
          <a:p>
            <a:pPr lvl="0"/>
            <a:r>
              <a:rPr lang="en-US" sz="2400" b="1" kern="1200">
                <a:solidFill>
                  <a:schemeClr val="tx1"/>
                </a:solidFill>
                <a:effectLst/>
                <a:latin typeface="Nunito Light" charset="0"/>
                <a:ea typeface="+mn-ea"/>
                <a:cs typeface="+mn-cs"/>
              </a:rPr>
              <a:t>Cloud TPU</a:t>
            </a:r>
            <a:endParaRPr lang="en-US" sz="2400" kern="1200">
              <a:solidFill>
                <a:schemeClr val="tx1"/>
              </a:solidFill>
              <a:effectLst/>
              <a:latin typeface="Nunito Light" charset="0"/>
              <a:ea typeface="+mn-ea"/>
              <a:cs typeface="+mn-cs"/>
            </a:endParaRPr>
          </a:p>
          <a:p>
            <a:pPr lvl="1"/>
            <a:r>
              <a:rPr lang="en-US" sz="2400" b="1" kern="1200">
                <a:solidFill>
                  <a:schemeClr val="tx1"/>
                </a:solidFill>
                <a:effectLst/>
                <a:latin typeface="Nunito Light" charset="0"/>
                <a:ea typeface="+mn-ea"/>
                <a:cs typeface="+mn-cs"/>
              </a:rPr>
              <a:t>Definition: </a:t>
            </a:r>
            <a:r>
              <a:rPr lang="en-US" sz="2400" kern="1200">
                <a:solidFill>
                  <a:schemeClr val="tx1"/>
                </a:solidFill>
                <a:effectLst/>
                <a:latin typeface="Nunito Light" charset="0"/>
                <a:ea typeface="+mn-ea"/>
                <a:cs typeface="+mn-cs"/>
              </a:rPr>
              <a:t>Because training and running deep learning models can be computationally demanding, we built the Tensor Processing Unit (TPU), an ASIC designed from the ground up for machine learning that powers several of our major products, including </a:t>
            </a:r>
            <a:r>
              <a:rPr lang="en-US" sz="2400" u="sng" kern="1200">
                <a:solidFill>
                  <a:schemeClr val="tx1"/>
                </a:solidFill>
                <a:effectLst/>
                <a:latin typeface="Nunito Light" charset="0"/>
                <a:ea typeface="+mn-ea"/>
                <a:cs typeface="+mn-cs"/>
                <a:hlinkClick r:id="rId3"/>
              </a:rPr>
              <a:t>Translate</a:t>
            </a:r>
            <a:r>
              <a:rPr lang="en-US" sz="2400" kern="1200">
                <a:solidFill>
                  <a:schemeClr val="tx1"/>
                </a:solidFill>
                <a:effectLst/>
                <a:latin typeface="Nunito Light" charset="0"/>
                <a:ea typeface="+mn-ea"/>
                <a:cs typeface="+mn-cs"/>
              </a:rPr>
              <a:t>, </a:t>
            </a:r>
            <a:r>
              <a:rPr lang="en-US" sz="2400" u="sng" kern="1200">
                <a:solidFill>
                  <a:schemeClr val="tx1"/>
                </a:solidFill>
                <a:effectLst/>
                <a:latin typeface="Nunito Light" charset="0"/>
                <a:ea typeface="+mn-ea"/>
                <a:cs typeface="+mn-cs"/>
                <a:hlinkClick r:id="rId4"/>
              </a:rPr>
              <a:t>Photos</a:t>
            </a:r>
            <a:r>
              <a:rPr lang="en-US" sz="2400" kern="1200">
                <a:solidFill>
                  <a:schemeClr val="tx1"/>
                </a:solidFill>
                <a:effectLst/>
                <a:latin typeface="Nunito Light" charset="0"/>
                <a:ea typeface="+mn-ea"/>
                <a:cs typeface="+mn-cs"/>
              </a:rPr>
              <a:t>, </a:t>
            </a:r>
            <a:r>
              <a:rPr lang="en-US" sz="2400" u="sng" kern="1200">
                <a:solidFill>
                  <a:schemeClr val="tx1"/>
                </a:solidFill>
                <a:effectLst/>
                <a:latin typeface="Nunito Light" charset="0"/>
                <a:ea typeface="+mn-ea"/>
                <a:cs typeface="+mn-cs"/>
                <a:hlinkClick r:id="rId5"/>
              </a:rPr>
              <a:t>Search</a:t>
            </a:r>
            <a:r>
              <a:rPr lang="en-US" sz="2400" kern="1200">
                <a:solidFill>
                  <a:schemeClr val="tx1"/>
                </a:solidFill>
                <a:effectLst/>
                <a:latin typeface="Nunito Light" charset="0"/>
                <a:ea typeface="+mn-ea"/>
                <a:cs typeface="+mn-cs"/>
              </a:rPr>
              <a:t>, </a:t>
            </a:r>
            <a:r>
              <a:rPr lang="en-US" sz="2400" u="sng" kern="1200">
                <a:solidFill>
                  <a:schemeClr val="tx1"/>
                </a:solidFill>
                <a:effectLst/>
                <a:latin typeface="Nunito Light" charset="0"/>
                <a:ea typeface="+mn-ea"/>
                <a:cs typeface="+mn-cs"/>
                <a:hlinkClick r:id="rId6"/>
              </a:rPr>
              <a:t>Assistant</a:t>
            </a:r>
            <a:r>
              <a:rPr lang="en-US" sz="2400" kern="1200">
                <a:solidFill>
                  <a:schemeClr val="tx1"/>
                </a:solidFill>
                <a:effectLst/>
                <a:latin typeface="Nunito Light" charset="0"/>
                <a:ea typeface="+mn-ea"/>
                <a:cs typeface="+mn-cs"/>
              </a:rPr>
              <a:t>, and </a:t>
            </a:r>
            <a:r>
              <a:rPr lang="en-US" sz="2400" u="sng" kern="1200">
                <a:solidFill>
                  <a:schemeClr val="tx1"/>
                </a:solidFill>
                <a:effectLst/>
                <a:latin typeface="Nunito Light" charset="0"/>
                <a:ea typeface="+mn-ea"/>
                <a:cs typeface="+mn-cs"/>
                <a:hlinkClick r:id="rId7"/>
              </a:rPr>
              <a:t>Gmail</a:t>
            </a:r>
            <a:r>
              <a:rPr lang="en-US" sz="2400" kern="1200">
                <a:solidFill>
                  <a:schemeClr val="tx1"/>
                </a:solidFill>
                <a:effectLst/>
                <a:latin typeface="Nunito Light" charset="0"/>
                <a:ea typeface="+mn-ea"/>
                <a:cs typeface="+mn-cs"/>
              </a:rPr>
              <a:t>. Cloud TPU empowers businesses everywhere to access this accelerator technology to speed up their machine learning workloads on Google Cloud. </a:t>
            </a:r>
          </a:p>
          <a:p>
            <a:pPr lvl="1"/>
            <a:r>
              <a:rPr lang="en-US" sz="2400" b="1" kern="1200">
                <a:solidFill>
                  <a:schemeClr val="tx1"/>
                </a:solidFill>
                <a:effectLst/>
                <a:latin typeface="Nunito Light" charset="0"/>
                <a:ea typeface="+mn-ea"/>
                <a:cs typeface="+mn-cs"/>
              </a:rPr>
              <a:t>Features:</a:t>
            </a:r>
            <a:r>
              <a:rPr lang="en-CA" sz="2400" kern="1200">
                <a:solidFill>
                  <a:schemeClr val="tx1"/>
                </a:solidFill>
                <a:effectLst/>
                <a:latin typeface="Nunito Light" charset="0"/>
                <a:ea typeface="+mn-ea"/>
                <a:cs typeface="+mn-cs"/>
              </a:rPr>
              <a:t>Proven Reference Models, Integrated, </a:t>
            </a:r>
            <a:r>
              <a:rPr lang="en-US" sz="2400" kern="1200">
                <a:solidFill>
                  <a:schemeClr val="tx1"/>
                </a:solidFill>
                <a:effectLst/>
                <a:latin typeface="Nunito Light" charset="0"/>
                <a:ea typeface="+mn-ea"/>
                <a:cs typeface="+mn-cs"/>
              </a:rPr>
              <a:t>Connect Cloud TPUs to Custom Machine Types, </a:t>
            </a:r>
            <a:r>
              <a:rPr lang="en-CA" sz="2400" kern="1200">
                <a:solidFill>
                  <a:schemeClr val="tx1"/>
                </a:solidFill>
                <a:effectLst/>
                <a:latin typeface="Nunito Light" charset="0"/>
                <a:ea typeface="+mn-ea"/>
                <a:cs typeface="+mn-cs"/>
              </a:rPr>
              <a:t>Preemptible Cloud TPU</a:t>
            </a:r>
            <a:endParaRPr lang="en-US" sz="2400" kern="1200">
              <a:solidFill>
                <a:schemeClr val="tx1"/>
              </a:solidFill>
              <a:effectLst/>
              <a:latin typeface="Nunito Light" charset="0"/>
              <a:ea typeface="+mn-ea"/>
              <a:cs typeface="+mn-cs"/>
            </a:endParaRPr>
          </a:p>
          <a:p>
            <a:pPr lvl="1"/>
            <a:r>
              <a:rPr lang="en-US" sz="2400" b="1" kern="1200">
                <a:solidFill>
                  <a:schemeClr val="tx1"/>
                </a:solidFill>
                <a:effectLst/>
                <a:latin typeface="Nunito Light" charset="0"/>
                <a:ea typeface="+mn-ea"/>
                <a:cs typeface="+mn-cs"/>
              </a:rPr>
              <a:t>Use cases: </a:t>
            </a:r>
            <a:r>
              <a:rPr lang="en-US" sz="2400" kern="1200" err="1">
                <a:solidFill>
                  <a:schemeClr val="tx1"/>
                </a:solidFill>
                <a:effectLst/>
                <a:latin typeface="Nunito Light" charset="0"/>
                <a:ea typeface="+mn-ea"/>
                <a:cs typeface="+mn-cs"/>
              </a:rPr>
              <a:t>Ebay</a:t>
            </a:r>
            <a:r>
              <a:rPr lang="en-US" sz="2400" kern="1200">
                <a:solidFill>
                  <a:schemeClr val="tx1"/>
                </a:solidFill>
                <a:effectLst/>
                <a:latin typeface="Nunito Light" charset="0"/>
                <a:ea typeface="+mn-ea"/>
                <a:cs typeface="+mn-cs"/>
              </a:rPr>
              <a:t> improved infrastructure speed by 10X</a:t>
            </a:r>
          </a:p>
          <a:p>
            <a:pPr lvl="0"/>
            <a:r>
              <a:rPr lang="en-US" sz="2400" b="1" kern="1200">
                <a:solidFill>
                  <a:schemeClr val="tx1"/>
                </a:solidFill>
                <a:effectLst/>
                <a:latin typeface="Nunito Light" charset="0"/>
                <a:ea typeface="+mn-ea"/>
                <a:cs typeface="+mn-cs"/>
              </a:rPr>
              <a:t>Cloud Machine Learning Engine</a:t>
            </a:r>
            <a:endParaRPr lang="en-US" sz="2400" kern="1200">
              <a:solidFill>
                <a:schemeClr val="tx1"/>
              </a:solidFill>
              <a:effectLst/>
              <a:latin typeface="Nunito Light" charset="0"/>
              <a:ea typeface="+mn-ea"/>
              <a:cs typeface="+mn-cs"/>
            </a:endParaRPr>
          </a:p>
          <a:p>
            <a:pPr lvl="1"/>
            <a:r>
              <a:rPr lang="en-US" sz="2400" b="1" kern="1200">
                <a:solidFill>
                  <a:schemeClr val="tx1"/>
                </a:solidFill>
                <a:effectLst/>
                <a:latin typeface="Nunito Light" charset="0"/>
                <a:ea typeface="+mn-ea"/>
                <a:cs typeface="+mn-cs"/>
              </a:rPr>
              <a:t>Definition: </a:t>
            </a:r>
            <a:r>
              <a:rPr lang="en-US" sz="2400" kern="1200">
                <a:solidFill>
                  <a:schemeClr val="tx1"/>
                </a:solidFill>
                <a:effectLst/>
                <a:latin typeface="Nunito Light" charset="0"/>
                <a:ea typeface="+mn-ea"/>
                <a:cs typeface="+mn-cs"/>
              </a:rPr>
              <a:t>Google Cloud Machine Learning (ML) Engine is a managed service that enables developers and data scientists to build and bring superior machine learning models to production. Cloud ML Engine offers training and prediction services, which can be used together or individually. Cloud ML Engine is a proven service used by enterprises to solve problems ranging from identifying </a:t>
            </a:r>
            <a:r>
              <a:rPr lang="en-US" sz="2400" u="sng" kern="1200">
                <a:solidFill>
                  <a:schemeClr val="tx1"/>
                </a:solidFill>
                <a:effectLst/>
                <a:latin typeface="Nunito Light" charset="0"/>
                <a:ea typeface="+mn-ea"/>
                <a:cs typeface="+mn-cs"/>
                <a:hlinkClick r:id="rId8"/>
              </a:rPr>
              <a:t>clouds in satellite images</a:t>
            </a:r>
            <a:r>
              <a:rPr lang="en-US" sz="2400" kern="1200">
                <a:solidFill>
                  <a:schemeClr val="tx1"/>
                </a:solidFill>
                <a:effectLst/>
                <a:latin typeface="Nunito Light" charset="0"/>
                <a:ea typeface="+mn-ea"/>
                <a:cs typeface="+mn-cs"/>
              </a:rPr>
              <a:t>, ensuring </a:t>
            </a:r>
            <a:r>
              <a:rPr lang="en-US" sz="2400" u="sng" kern="1200">
                <a:solidFill>
                  <a:schemeClr val="tx1"/>
                </a:solidFill>
                <a:effectLst/>
                <a:latin typeface="Nunito Light" charset="0"/>
                <a:ea typeface="+mn-ea"/>
                <a:cs typeface="+mn-cs"/>
                <a:hlinkClick r:id="rId9"/>
              </a:rPr>
              <a:t>food safety</a:t>
            </a:r>
            <a:r>
              <a:rPr lang="en-US" sz="2400" kern="1200">
                <a:solidFill>
                  <a:schemeClr val="tx1"/>
                </a:solidFill>
                <a:effectLst/>
                <a:latin typeface="Nunito Light" charset="0"/>
                <a:ea typeface="+mn-ea"/>
                <a:cs typeface="+mn-cs"/>
              </a:rPr>
              <a:t>, and responding four times faster to </a:t>
            </a:r>
            <a:r>
              <a:rPr lang="en-US" sz="2400" u="sng" kern="1200">
                <a:solidFill>
                  <a:schemeClr val="tx1"/>
                </a:solidFill>
                <a:effectLst/>
                <a:latin typeface="Nunito Light" charset="0"/>
                <a:ea typeface="+mn-ea"/>
                <a:cs typeface="+mn-cs"/>
                <a:hlinkClick r:id="rId10"/>
              </a:rPr>
              <a:t>customer emails</a:t>
            </a:r>
            <a:r>
              <a:rPr lang="en-US" sz="2400" kern="1200">
                <a:solidFill>
                  <a:schemeClr val="tx1"/>
                </a:solidFill>
                <a:effectLst/>
                <a:latin typeface="Nunito Light" charset="0"/>
                <a:ea typeface="+mn-ea"/>
                <a:cs typeface="+mn-cs"/>
              </a:rPr>
              <a:t>.</a:t>
            </a:r>
          </a:p>
          <a:p>
            <a:pPr lvl="1"/>
            <a:r>
              <a:rPr lang="en-US" sz="2400" b="1" kern="1200">
                <a:solidFill>
                  <a:schemeClr val="tx1"/>
                </a:solidFill>
                <a:effectLst/>
                <a:latin typeface="Nunito Light" charset="0"/>
                <a:ea typeface="+mn-ea"/>
                <a:cs typeface="+mn-cs"/>
              </a:rPr>
              <a:t>Features: </a:t>
            </a:r>
            <a:r>
              <a:rPr lang="en-CA" sz="2400" kern="1200">
                <a:solidFill>
                  <a:schemeClr val="tx1"/>
                </a:solidFill>
                <a:effectLst/>
                <a:latin typeface="Nunito Light" charset="0"/>
                <a:ea typeface="+mn-ea"/>
                <a:cs typeface="+mn-cs"/>
              </a:rPr>
              <a:t>Automatic Resource Provisioning, </a:t>
            </a:r>
            <a:r>
              <a:rPr lang="en-CA" sz="2400" kern="1200" err="1">
                <a:solidFill>
                  <a:schemeClr val="tx1"/>
                </a:solidFill>
                <a:effectLst/>
                <a:latin typeface="Nunito Light" charset="0"/>
                <a:ea typeface="+mn-ea"/>
                <a:cs typeface="+mn-cs"/>
              </a:rPr>
              <a:t>HyperTune</a:t>
            </a:r>
            <a:r>
              <a:rPr lang="en-CA" sz="2400" kern="1200">
                <a:solidFill>
                  <a:schemeClr val="tx1"/>
                </a:solidFill>
                <a:effectLst/>
                <a:latin typeface="Nunito Light" charset="0"/>
                <a:ea typeface="+mn-ea"/>
                <a:cs typeface="+mn-cs"/>
              </a:rPr>
              <a:t>, Portable Models, Server-Side Preprocessing, Integrated, Multiple Frameworks</a:t>
            </a:r>
            <a:endParaRPr lang="en-US" sz="2400" kern="1200">
              <a:solidFill>
                <a:schemeClr val="tx1"/>
              </a:solidFill>
              <a:effectLst/>
              <a:latin typeface="Nunito Light" charset="0"/>
              <a:ea typeface="+mn-ea"/>
              <a:cs typeface="+mn-cs"/>
            </a:endParaRPr>
          </a:p>
          <a:p>
            <a:pPr lvl="1"/>
            <a:r>
              <a:rPr lang="en-US" sz="2400" b="1" kern="1200">
                <a:solidFill>
                  <a:schemeClr val="tx1"/>
                </a:solidFill>
                <a:effectLst/>
                <a:latin typeface="Nunito Light" charset="0"/>
                <a:ea typeface="+mn-ea"/>
                <a:cs typeface="+mn-cs"/>
              </a:rPr>
              <a:t>Use cases: </a:t>
            </a:r>
            <a:r>
              <a:rPr lang="en-US" sz="2400" kern="1200">
                <a:solidFill>
                  <a:schemeClr val="tx1"/>
                </a:solidFill>
                <a:effectLst/>
                <a:latin typeface="Nunito Light" charset="0"/>
                <a:ea typeface="+mn-ea"/>
                <a:cs typeface="+mn-cs"/>
              </a:rPr>
              <a:t>Airbus improved the accuracy and speed at which we correct visual anomalies in images captured from </a:t>
            </a:r>
            <a:r>
              <a:rPr lang="en-US" sz="2400" kern="1200" err="1">
                <a:solidFill>
                  <a:schemeClr val="tx1"/>
                </a:solidFill>
                <a:effectLst/>
                <a:latin typeface="Nunito Light" charset="0"/>
                <a:ea typeface="+mn-ea"/>
                <a:cs typeface="+mn-cs"/>
              </a:rPr>
              <a:t>satelites</a:t>
            </a:r>
            <a:r>
              <a:rPr lang="en-US" sz="2400" kern="1200">
                <a:solidFill>
                  <a:schemeClr val="tx1"/>
                </a:solidFill>
                <a:effectLst/>
                <a:latin typeface="Nunito Light" charset="0"/>
                <a:ea typeface="+mn-ea"/>
                <a:cs typeface="+mn-cs"/>
              </a:rPr>
              <a:t>.</a:t>
            </a:r>
          </a:p>
          <a:p>
            <a:pPr lvl="0"/>
            <a:r>
              <a:rPr lang="en-US" sz="2400" b="1" kern="1200" err="1">
                <a:solidFill>
                  <a:schemeClr val="tx1"/>
                </a:solidFill>
                <a:effectLst/>
                <a:latin typeface="Nunito Light" charset="0"/>
                <a:ea typeface="+mn-ea"/>
                <a:cs typeface="+mn-cs"/>
              </a:rPr>
              <a:t>BigQuery</a:t>
            </a:r>
            <a:r>
              <a:rPr lang="en-US" sz="2400" b="1" kern="1200">
                <a:solidFill>
                  <a:schemeClr val="tx1"/>
                </a:solidFill>
                <a:effectLst/>
                <a:latin typeface="Nunito Light" charset="0"/>
                <a:ea typeface="+mn-ea"/>
                <a:cs typeface="+mn-cs"/>
              </a:rPr>
              <a:t> ML</a:t>
            </a:r>
            <a:endParaRPr lang="en-US" sz="2400" kern="1200">
              <a:solidFill>
                <a:schemeClr val="tx1"/>
              </a:solidFill>
              <a:effectLst/>
              <a:latin typeface="Nunito Light" charset="0"/>
              <a:ea typeface="+mn-ea"/>
              <a:cs typeface="+mn-cs"/>
            </a:endParaRPr>
          </a:p>
          <a:p>
            <a:pPr lvl="1"/>
            <a:r>
              <a:rPr lang="en-US" sz="2400" b="1" kern="1200">
                <a:solidFill>
                  <a:schemeClr val="tx1"/>
                </a:solidFill>
                <a:effectLst/>
                <a:latin typeface="Nunito Light" charset="0"/>
                <a:ea typeface="+mn-ea"/>
                <a:cs typeface="+mn-cs"/>
              </a:rPr>
              <a:t>Definition: </a:t>
            </a:r>
            <a:r>
              <a:rPr lang="en-US" sz="2400" kern="1200" err="1">
                <a:solidFill>
                  <a:schemeClr val="tx1"/>
                </a:solidFill>
                <a:effectLst/>
                <a:latin typeface="Nunito Light" charset="0"/>
                <a:ea typeface="+mn-ea"/>
                <a:cs typeface="+mn-cs"/>
              </a:rPr>
              <a:t>BigQuery</a:t>
            </a:r>
            <a:r>
              <a:rPr lang="en-US" sz="2400" kern="1200">
                <a:solidFill>
                  <a:schemeClr val="tx1"/>
                </a:solidFill>
                <a:effectLst/>
                <a:latin typeface="Nunito Light" charset="0"/>
                <a:ea typeface="+mn-ea"/>
                <a:cs typeface="+mn-cs"/>
              </a:rPr>
              <a:t> is Google's serverless, highly scalable, enterprise data warehouse designed to make all your data analysts productive at an unmatched price-performance. Because there is no infrastructure to manage, you can focus on analyzing data to find meaningful insights using familiar SQL without the need for a database administrator.</a:t>
            </a:r>
          </a:p>
          <a:p>
            <a:pPr lvl="1"/>
            <a:r>
              <a:rPr lang="en-US" sz="2400" b="1" kern="1200">
                <a:solidFill>
                  <a:schemeClr val="tx1"/>
                </a:solidFill>
                <a:effectLst/>
                <a:latin typeface="Nunito Light" charset="0"/>
                <a:ea typeface="+mn-ea"/>
                <a:cs typeface="+mn-cs"/>
              </a:rPr>
              <a:t>Features: </a:t>
            </a:r>
            <a:r>
              <a:rPr lang="en-CA" sz="2400" kern="1200">
                <a:solidFill>
                  <a:schemeClr val="tx1"/>
                </a:solidFill>
                <a:effectLst/>
                <a:latin typeface="Nunito Light" charset="0"/>
                <a:ea typeface="+mn-ea"/>
                <a:cs typeface="+mn-cs"/>
              </a:rPr>
              <a:t>Serverless, Real-time Analytics, Automatic High Availability, Standard SQL, </a:t>
            </a:r>
            <a:r>
              <a:rPr lang="en-US" sz="2400" kern="1200">
                <a:solidFill>
                  <a:schemeClr val="tx1"/>
                </a:solidFill>
                <a:effectLst/>
                <a:latin typeface="Nunito Light" charset="0"/>
                <a:ea typeface="+mn-ea"/>
                <a:cs typeface="+mn-cs"/>
              </a:rPr>
              <a:t>Federated Query and Logical Data Warehousing,</a:t>
            </a:r>
            <a:r>
              <a:rPr lang="en-CA" sz="2400" kern="1200">
                <a:solidFill>
                  <a:schemeClr val="tx1"/>
                </a:solidFill>
                <a:effectLst/>
                <a:latin typeface="Nunito Light" charset="0"/>
                <a:ea typeface="+mn-ea"/>
                <a:cs typeface="+mn-cs"/>
              </a:rPr>
              <a:t> Storage and Compute Separation,</a:t>
            </a:r>
            <a:r>
              <a:rPr lang="en-US" sz="2400" kern="1200">
                <a:solidFill>
                  <a:schemeClr val="tx1"/>
                </a:solidFill>
                <a:effectLst/>
                <a:latin typeface="Nunito Light" charset="0"/>
                <a:ea typeface="+mn-ea"/>
                <a:cs typeface="+mn-cs"/>
              </a:rPr>
              <a:t> Automatic Backup and Easy Restore,</a:t>
            </a:r>
            <a:r>
              <a:rPr lang="en-CA" sz="2400" kern="1200">
                <a:solidFill>
                  <a:schemeClr val="tx1"/>
                </a:solidFill>
                <a:effectLst/>
                <a:latin typeface="Nunito Light" charset="0"/>
                <a:ea typeface="+mn-ea"/>
                <a:cs typeface="+mn-cs"/>
              </a:rPr>
              <a:t> Geospatial Datatypes and Functions, Data Transfer Service, Big Data Ecosystem Integration, Petabyte Scale, Flexible Pricing Models, Data Encryption and Security, Data Locality, Foundation for AI, Foundation for BI, Flexible Data Ingestion, Data Governance, Programmatic Interaction,</a:t>
            </a:r>
            <a:r>
              <a:rPr lang="en-US" sz="2400" kern="1200">
                <a:solidFill>
                  <a:schemeClr val="tx1"/>
                </a:solidFill>
                <a:effectLst/>
                <a:latin typeface="Nunito Light" charset="0"/>
                <a:ea typeface="+mn-ea"/>
                <a:cs typeface="+mn-cs"/>
              </a:rPr>
              <a:t> Rich Monitoring and Logging with </a:t>
            </a:r>
            <a:r>
              <a:rPr lang="en-US" sz="2400" kern="1200" err="1">
                <a:solidFill>
                  <a:schemeClr val="tx1"/>
                </a:solidFill>
                <a:effectLst/>
                <a:latin typeface="Nunito Light" charset="0"/>
                <a:ea typeface="+mn-ea"/>
                <a:cs typeface="+mn-cs"/>
              </a:rPr>
              <a:t>Stackdriver</a:t>
            </a:r>
            <a:r>
              <a:rPr lang="en-US" sz="2400" kern="1200">
                <a:solidFill>
                  <a:schemeClr val="tx1"/>
                </a:solidFill>
                <a:effectLst/>
                <a:latin typeface="Nunito Light" charset="0"/>
                <a:ea typeface="+mn-ea"/>
                <a:cs typeface="+mn-cs"/>
              </a:rPr>
              <a:t>,</a:t>
            </a:r>
            <a:r>
              <a:rPr lang="en-CA" sz="2400" kern="1200">
                <a:solidFill>
                  <a:schemeClr val="tx1"/>
                </a:solidFill>
                <a:effectLst/>
                <a:latin typeface="Nunito Light" charset="0"/>
                <a:ea typeface="+mn-ea"/>
                <a:cs typeface="+mn-cs"/>
              </a:rPr>
              <a:t> Cost Controls</a:t>
            </a:r>
            <a:endParaRPr lang="en-US" sz="2400" kern="1200">
              <a:solidFill>
                <a:schemeClr val="tx1"/>
              </a:solidFill>
              <a:effectLst/>
              <a:latin typeface="Nunito Light" charset="0"/>
              <a:ea typeface="+mn-ea"/>
              <a:cs typeface="+mn-cs"/>
            </a:endParaRPr>
          </a:p>
          <a:p>
            <a:pPr lvl="1"/>
            <a:r>
              <a:rPr lang="en-US" sz="2400" b="1" kern="1200">
                <a:solidFill>
                  <a:schemeClr val="tx1"/>
                </a:solidFill>
                <a:effectLst/>
                <a:latin typeface="Nunito Light" charset="0"/>
                <a:ea typeface="+mn-ea"/>
                <a:cs typeface="+mn-cs"/>
              </a:rPr>
              <a:t>Use cases: </a:t>
            </a:r>
            <a:r>
              <a:rPr lang="en-US" sz="2400" kern="1200">
                <a:solidFill>
                  <a:schemeClr val="tx1"/>
                </a:solidFill>
                <a:effectLst/>
                <a:latin typeface="Nunito Light" charset="0"/>
                <a:ea typeface="+mn-ea"/>
                <a:cs typeface="+mn-cs"/>
              </a:rPr>
              <a:t>Blue Apron, Foundation for Precision Medicine, Ocado</a:t>
            </a:r>
          </a:p>
          <a:p>
            <a:pPr lvl="0"/>
            <a:r>
              <a:rPr lang="en-US" sz="2400" b="1" kern="1200">
                <a:solidFill>
                  <a:schemeClr val="tx1"/>
                </a:solidFill>
                <a:effectLst/>
                <a:latin typeface="Nunito Light" charset="0"/>
                <a:ea typeface="+mn-ea"/>
                <a:cs typeface="+mn-cs"/>
              </a:rPr>
              <a:t>Cloud Talent Solution</a:t>
            </a:r>
            <a:endParaRPr lang="en-US" sz="2400" kern="1200">
              <a:solidFill>
                <a:schemeClr val="tx1"/>
              </a:solidFill>
              <a:effectLst/>
              <a:latin typeface="Nunito Light" charset="0"/>
              <a:ea typeface="+mn-ea"/>
              <a:cs typeface="+mn-cs"/>
            </a:endParaRPr>
          </a:p>
          <a:p>
            <a:pPr lvl="1"/>
            <a:r>
              <a:rPr lang="en-US" sz="2400" b="1" kern="1200">
                <a:solidFill>
                  <a:schemeClr val="tx1"/>
                </a:solidFill>
                <a:effectLst/>
                <a:latin typeface="Nunito Light" charset="0"/>
                <a:ea typeface="+mn-ea"/>
                <a:cs typeface="+mn-cs"/>
              </a:rPr>
              <a:t>Definition: </a:t>
            </a:r>
            <a:r>
              <a:rPr lang="en-US" sz="2400" kern="1200">
                <a:solidFill>
                  <a:schemeClr val="tx1"/>
                </a:solidFill>
                <a:effectLst/>
                <a:latin typeface="Nunito Light" charset="0"/>
                <a:ea typeface="+mn-ea"/>
                <a:cs typeface="+mn-cs"/>
              </a:rPr>
              <a:t>Transform your job search and candidate matching capabilities with Cloud Talent Solution. Designed to support enterprise talent acquisition technology and evolve with your growing needs, this AI solution offers features such as commute search and profile search to provide candidates and employers with an enhanced talent acquisition experience.</a:t>
            </a:r>
          </a:p>
          <a:p>
            <a:pPr lvl="1"/>
            <a:r>
              <a:rPr lang="en-US" sz="2400" b="1" kern="1200">
                <a:solidFill>
                  <a:schemeClr val="tx1"/>
                </a:solidFill>
                <a:effectLst/>
                <a:latin typeface="Nunito Light" charset="0"/>
                <a:ea typeface="+mn-ea"/>
                <a:cs typeface="+mn-cs"/>
              </a:rPr>
              <a:t>Features: </a:t>
            </a:r>
            <a:r>
              <a:rPr lang="en-US" sz="2400" kern="1200">
                <a:solidFill>
                  <a:schemeClr val="tx1"/>
                </a:solidFill>
                <a:effectLst/>
                <a:latin typeface="Nunito Light" charset="0"/>
                <a:ea typeface="+mn-ea"/>
                <a:cs typeface="+mn-cs"/>
              </a:rPr>
              <a:t>Job search, Profile Search, Commute Search</a:t>
            </a:r>
          </a:p>
          <a:p>
            <a:pPr lvl="1"/>
            <a:r>
              <a:rPr lang="en-US" sz="2400" b="1" kern="1200">
                <a:solidFill>
                  <a:schemeClr val="tx1"/>
                </a:solidFill>
                <a:effectLst/>
                <a:latin typeface="Nunito Light" charset="0"/>
                <a:ea typeface="+mn-ea"/>
                <a:cs typeface="+mn-cs"/>
              </a:rPr>
              <a:t>Use cases: </a:t>
            </a:r>
            <a:r>
              <a:rPr lang="en-US" sz="2400" kern="1200">
                <a:solidFill>
                  <a:schemeClr val="tx1"/>
                </a:solidFill>
                <a:effectLst/>
                <a:latin typeface="Nunito Light" charset="0"/>
                <a:ea typeface="+mn-ea"/>
                <a:cs typeface="+mn-cs"/>
              </a:rPr>
              <a:t>Marriott (Job search as a service), Johnson &amp; Johnson (Talent acquisition and Candidate Sourcing)</a:t>
            </a:r>
          </a:p>
          <a:p>
            <a:pPr lvl="0"/>
            <a:r>
              <a:rPr lang="en-US" sz="2400" b="1" kern="1200" err="1">
                <a:solidFill>
                  <a:schemeClr val="tx1"/>
                </a:solidFill>
                <a:effectLst/>
                <a:latin typeface="Nunito Light" charset="0"/>
                <a:ea typeface="+mn-ea"/>
                <a:cs typeface="+mn-cs"/>
              </a:rPr>
              <a:t>Dialogflow</a:t>
            </a:r>
            <a:r>
              <a:rPr lang="en-US" sz="2400" b="1" kern="1200">
                <a:solidFill>
                  <a:schemeClr val="tx1"/>
                </a:solidFill>
                <a:effectLst/>
                <a:latin typeface="Nunito Light" charset="0"/>
                <a:ea typeface="+mn-ea"/>
                <a:cs typeface="+mn-cs"/>
              </a:rPr>
              <a:t> Enterprise Edition</a:t>
            </a:r>
            <a:endParaRPr lang="en-US" sz="2400" kern="1200">
              <a:solidFill>
                <a:schemeClr val="tx1"/>
              </a:solidFill>
              <a:effectLst/>
              <a:latin typeface="Nunito Light" charset="0"/>
              <a:ea typeface="+mn-ea"/>
              <a:cs typeface="+mn-cs"/>
            </a:endParaRPr>
          </a:p>
          <a:p>
            <a:pPr lvl="1"/>
            <a:r>
              <a:rPr lang="en-US" sz="2400" b="1" kern="1200">
                <a:solidFill>
                  <a:schemeClr val="tx1"/>
                </a:solidFill>
                <a:effectLst/>
                <a:latin typeface="Nunito Light" charset="0"/>
                <a:ea typeface="+mn-ea"/>
                <a:cs typeface="+mn-cs"/>
              </a:rPr>
              <a:t>Definition: </a:t>
            </a:r>
            <a:r>
              <a:rPr lang="en-US" sz="2400" kern="1200" err="1">
                <a:solidFill>
                  <a:schemeClr val="tx1"/>
                </a:solidFill>
                <a:effectLst/>
                <a:latin typeface="Nunito Light" charset="0"/>
                <a:ea typeface="+mn-ea"/>
                <a:cs typeface="+mn-cs"/>
              </a:rPr>
              <a:t>Dialogflow</a:t>
            </a:r>
            <a:r>
              <a:rPr lang="en-US" sz="2400" kern="1200">
                <a:solidFill>
                  <a:schemeClr val="tx1"/>
                </a:solidFill>
                <a:effectLst/>
                <a:latin typeface="Nunito Light" charset="0"/>
                <a:ea typeface="+mn-ea"/>
                <a:cs typeface="+mn-cs"/>
              </a:rPr>
              <a:t> is an end-to-end, build-once deploy-everywhere development suite for creating conversational interfaces for websites, mobile applications, popular messaging platforms, and IoT devices. You can use it to build interfaces (such as chatbots and conversational IVR) that enable natural and rich interactions between your users and your business. </a:t>
            </a:r>
            <a:r>
              <a:rPr lang="en-US" sz="2400" kern="1200" err="1">
                <a:solidFill>
                  <a:schemeClr val="tx1"/>
                </a:solidFill>
                <a:effectLst/>
                <a:latin typeface="Nunito Light" charset="0"/>
                <a:ea typeface="+mn-ea"/>
                <a:cs typeface="+mn-cs"/>
              </a:rPr>
              <a:t>Dialogflow</a:t>
            </a:r>
            <a:r>
              <a:rPr lang="en-US" sz="2400" kern="1200">
                <a:solidFill>
                  <a:schemeClr val="tx1"/>
                </a:solidFill>
                <a:effectLst/>
                <a:latin typeface="Nunito Light" charset="0"/>
                <a:ea typeface="+mn-ea"/>
                <a:cs typeface="+mn-cs"/>
              </a:rPr>
              <a:t> Enterprise Edition users have access to Google Cloud Support and a service level agreement (SLA) for production deployments.</a:t>
            </a:r>
          </a:p>
          <a:p>
            <a:pPr lvl="1"/>
            <a:r>
              <a:rPr lang="en-US" sz="2400" b="1" kern="1200">
                <a:solidFill>
                  <a:schemeClr val="tx1"/>
                </a:solidFill>
                <a:effectLst/>
                <a:latin typeface="Nunito Light" charset="0"/>
                <a:ea typeface="+mn-ea"/>
                <a:cs typeface="+mn-cs"/>
              </a:rPr>
              <a:t>Features: </a:t>
            </a:r>
            <a:r>
              <a:rPr lang="en-US" sz="2400" kern="1200">
                <a:solidFill>
                  <a:schemeClr val="tx1"/>
                </a:solidFill>
                <a:effectLst/>
                <a:latin typeface="Nunito Light" charset="0"/>
                <a:ea typeface="+mn-ea"/>
                <a:cs typeface="+mn-cs"/>
              </a:rPr>
              <a:t>Powered by Google machine learning, Make building serverless apps easy, Bring knowledge, Deploy across platforms and languages, Improve experiences with built-in analytics, Rely on automatic spelling correction, Deliver Automated phone service, Designed for a voice-first world, Understand user-sentiment.</a:t>
            </a:r>
            <a:r>
              <a:rPr lang="en-US" sz="2400" b="1" kern="1200">
                <a:solidFill>
                  <a:schemeClr val="tx1"/>
                </a:solidFill>
                <a:effectLst/>
                <a:latin typeface="Nunito Light" charset="0"/>
                <a:ea typeface="+mn-ea"/>
                <a:cs typeface="+mn-cs"/>
              </a:rPr>
              <a:t> </a:t>
            </a:r>
            <a:endParaRPr lang="en-US" sz="2400" kern="1200">
              <a:solidFill>
                <a:schemeClr val="tx1"/>
              </a:solidFill>
              <a:effectLst/>
              <a:latin typeface="Nunito Light" charset="0"/>
              <a:ea typeface="+mn-ea"/>
              <a:cs typeface="+mn-cs"/>
            </a:endParaRPr>
          </a:p>
          <a:p>
            <a:pPr lvl="1"/>
            <a:r>
              <a:rPr lang="en-US" sz="2400" b="1" kern="1200">
                <a:solidFill>
                  <a:schemeClr val="tx1"/>
                </a:solidFill>
                <a:effectLst/>
                <a:latin typeface="Nunito Light" charset="0"/>
                <a:ea typeface="+mn-ea"/>
                <a:cs typeface="+mn-cs"/>
              </a:rPr>
              <a:t>Use cases: </a:t>
            </a:r>
            <a:r>
              <a:rPr lang="en-US" sz="2400" kern="1200">
                <a:solidFill>
                  <a:schemeClr val="tx1"/>
                </a:solidFill>
                <a:effectLst/>
                <a:latin typeface="Nunito Light" charset="0"/>
                <a:ea typeface="+mn-ea"/>
                <a:cs typeface="+mn-cs"/>
              </a:rPr>
              <a:t>DPD UK (Customer Service), Uniqlo (Commerce), </a:t>
            </a:r>
            <a:r>
              <a:rPr lang="en-US" sz="2400" kern="1200" err="1">
                <a:solidFill>
                  <a:schemeClr val="tx1"/>
                </a:solidFill>
                <a:effectLst/>
                <a:latin typeface="Nunito Light" charset="0"/>
                <a:ea typeface="+mn-ea"/>
                <a:cs typeface="+mn-cs"/>
              </a:rPr>
              <a:t>Policybazaar</a:t>
            </a:r>
            <a:r>
              <a:rPr lang="en-US" sz="2400" kern="1200">
                <a:solidFill>
                  <a:schemeClr val="tx1"/>
                </a:solidFill>
                <a:effectLst/>
                <a:latin typeface="Nunito Light" charset="0"/>
                <a:ea typeface="+mn-ea"/>
                <a:cs typeface="+mn-cs"/>
              </a:rPr>
              <a:t> (Enterprise Productivity)</a:t>
            </a:r>
          </a:p>
          <a:p>
            <a:pPr lvl="0"/>
            <a:r>
              <a:rPr lang="en-US" sz="2400" b="1" kern="1200">
                <a:solidFill>
                  <a:schemeClr val="tx1"/>
                </a:solidFill>
                <a:effectLst/>
                <a:latin typeface="Nunito Light" charset="0"/>
                <a:ea typeface="+mn-ea"/>
                <a:cs typeface="+mn-cs"/>
              </a:rPr>
              <a:t>Cloud Video Intelligence</a:t>
            </a:r>
            <a:endParaRPr lang="en-US" sz="2400" kern="1200">
              <a:solidFill>
                <a:schemeClr val="tx1"/>
              </a:solidFill>
              <a:effectLst/>
              <a:latin typeface="Nunito Light" charset="0"/>
              <a:ea typeface="+mn-ea"/>
              <a:cs typeface="+mn-cs"/>
            </a:endParaRPr>
          </a:p>
          <a:p>
            <a:pPr lvl="1"/>
            <a:r>
              <a:rPr lang="en-US" sz="2400" b="1" kern="1200">
                <a:solidFill>
                  <a:schemeClr val="tx1"/>
                </a:solidFill>
                <a:effectLst/>
                <a:latin typeface="Nunito Light" charset="0"/>
                <a:ea typeface="+mn-ea"/>
                <a:cs typeface="+mn-cs"/>
              </a:rPr>
              <a:t>Definition: </a:t>
            </a:r>
            <a:r>
              <a:rPr lang="en-US" sz="2400" kern="1200">
                <a:solidFill>
                  <a:schemeClr val="tx1"/>
                </a:solidFill>
                <a:effectLst/>
                <a:latin typeface="Nunito Light" charset="0"/>
                <a:ea typeface="+mn-ea"/>
                <a:cs typeface="+mn-cs"/>
              </a:rPr>
              <a:t>Google Cloud Video Intelligence makes videos searchable, and discoverable, by extracting metadata with an easy to use REST API. You can now search every moment of every video file in your catalog. It quickly annotates videos stored in </a:t>
            </a:r>
            <a:r>
              <a:rPr lang="en-US" sz="2400" u="sng" kern="1200">
                <a:solidFill>
                  <a:schemeClr val="tx1"/>
                </a:solidFill>
                <a:effectLst/>
                <a:latin typeface="Nunito Light" charset="0"/>
                <a:ea typeface="+mn-ea"/>
                <a:cs typeface="+mn-cs"/>
                <a:hlinkClick r:id="rId11"/>
              </a:rPr>
              <a:t>Google Cloud Storage</a:t>
            </a:r>
            <a:r>
              <a:rPr lang="en-US" sz="2400" kern="1200">
                <a:solidFill>
                  <a:schemeClr val="tx1"/>
                </a:solidFill>
                <a:effectLst/>
                <a:latin typeface="Nunito Light" charset="0"/>
                <a:ea typeface="+mn-ea"/>
                <a:cs typeface="+mn-cs"/>
              </a:rPr>
              <a:t>, and helps you identify key entities (nouns) within your video; and when they occur within the video. Separate signals from noise, by retrieving relevant information within the entire video, shot-by-shot, -or per frame.</a:t>
            </a:r>
          </a:p>
          <a:p>
            <a:pPr lvl="1"/>
            <a:r>
              <a:rPr lang="en-US" sz="2400" b="1" kern="1200">
                <a:solidFill>
                  <a:schemeClr val="tx1"/>
                </a:solidFill>
                <a:effectLst/>
                <a:latin typeface="Nunito Light" charset="0"/>
                <a:ea typeface="+mn-ea"/>
                <a:cs typeface="+mn-cs"/>
              </a:rPr>
              <a:t>Features: </a:t>
            </a:r>
            <a:r>
              <a:rPr lang="en-US" sz="2400" kern="1200">
                <a:solidFill>
                  <a:schemeClr val="tx1"/>
                </a:solidFill>
                <a:effectLst/>
                <a:latin typeface="Nunito Light" charset="0"/>
                <a:ea typeface="+mn-ea"/>
                <a:cs typeface="+mn-cs"/>
              </a:rPr>
              <a:t>Gather Insight from 20,000 Labels, Quickly Search Your Video Catalog, Separate Signals from Noise, Process and Store on Google Cloud Platform</a:t>
            </a:r>
          </a:p>
          <a:p>
            <a:pPr lvl="1"/>
            <a:r>
              <a:rPr lang="en-US" sz="2400" b="1" kern="1200">
                <a:solidFill>
                  <a:schemeClr val="tx1"/>
                </a:solidFill>
                <a:effectLst/>
                <a:latin typeface="Nunito Light" charset="0"/>
                <a:ea typeface="+mn-ea"/>
                <a:cs typeface="+mn-cs"/>
              </a:rPr>
              <a:t>Use cases: </a:t>
            </a:r>
            <a:r>
              <a:rPr lang="en-US" sz="2400" kern="1200">
                <a:solidFill>
                  <a:schemeClr val="tx1"/>
                </a:solidFill>
                <a:effectLst/>
                <a:latin typeface="Nunito Light" charset="0"/>
                <a:ea typeface="+mn-ea"/>
                <a:cs typeface="+mn-cs"/>
              </a:rPr>
              <a:t>CBS Interactive, </a:t>
            </a:r>
            <a:r>
              <a:rPr lang="en-US" sz="2400" kern="1200" err="1">
                <a:solidFill>
                  <a:schemeClr val="tx1"/>
                </a:solidFill>
                <a:effectLst/>
                <a:latin typeface="Nunito Light" charset="0"/>
                <a:ea typeface="+mn-ea"/>
                <a:cs typeface="+mn-cs"/>
              </a:rPr>
              <a:t>Cantemo</a:t>
            </a:r>
            <a:endParaRPr lang="en-US" sz="2400" kern="1200">
              <a:solidFill>
                <a:schemeClr val="tx1"/>
              </a:solidFill>
              <a:effectLst/>
              <a:latin typeface="Nunito Light" charset="0"/>
              <a:ea typeface="+mn-ea"/>
              <a:cs typeface="+mn-cs"/>
            </a:endParaRPr>
          </a:p>
          <a:p>
            <a:pPr lvl="0"/>
            <a:r>
              <a:rPr lang="en-US" sz="2400" b="1" kern="1200">
                <a:solidFill>
                  <a:schemeClr val="tx1"/>
                </a:solidFill>
                <a:effectLst/>
                <a:latin typeface="Nunito Light" charset="0"/>
                <a:ea typeface="+mn-ea"/>
                <a:cs typeface="+mn-cs"/>
              </a:rPr>
              <a:t>Cloud Vision</a:t>
            </a:r>
            <a:endParaRPr lang="en-US" sz="2400" kern="1200">
              <a:solidFill>
                <a:schemeClr val="tx1"/>
              </a:solidFill>
              <a:effectLst/>
              <a:latin typeface="Nunito Light" charset="0"/>
              <a:ea typeface="+mn-ea"/>
              <a:cs typeface="+mn-cs"/>
            </a:endParaRPr>
          </a:p>
          <a:p>
            <a:pPr lvl="1"/>
            <a:r>
              <a:rPr lang="en-US" sz="2400" b="1" kern="1200">
                <a:solidFill>
                  <a:schemeClr val="tx1"/>
                </a:solidFill>
                <a:effectLst/>
                <a:latin typeface="Nunito Light" charset="0"/>
                <a:ea typeface="+mn-ea"/>
                <a:cs typeface="+mn-cs"/>
              </a:rPr>
              <a:t>Definition: </a:t>
            </a:r>
            <a:r>
              <a:rPr lang="en-US" sz="2400" kern="1200">
                <a:solidFill>
                  <a:schemeClr val="tx1"/>
                </a:solidFill>
                <a:effectLst/>
                <a:latin typeface="Nunito Light" charset="0"/>
                <a:ea typeface="+mn-ea"/>
                <a:cs typeface="+mn-cs"/>
              </a:rPr>
              <a:t>Cloud Vision offers both pretrained models via an API and the ability to build custom models using </a:t>
            </a:r>
            <a:r>
              <a:rPr lang="en-US" sz="2400" kern="1200" err="1">
                <a:solidFill>
                  <a:schemeClr val="tx1"/>
                </a:solidFill>
                <a:effectLst/>
                <a:latin typeface="Nunito Light" charset="0"/>
                <a:ea typeface="+mn-ea"/>
                <a:cs typeface="+mn-cs"/>
              </a:rPr>
              <a:t>AutoML</a:t>
            </a:r>
            <a:r>
              <a:rPr lang="en-US" sz="2400" kern="1200">
                <a:solidFill>
                  <a:schemeClr val="tx1"/>
                </a:solidFill>
                <a:effectLst/>
                <a:latin typeface="Nunito Light" charset="0"/>
                <a:ea typeface="+mn-ea"/>
                <a:cs typeface="+mn-cs"/>
              </a:rPr>
              <a:t> Vision to provide flexibility depending on your use case. Cloud Vision API enables developers to understand the content of an image by encapsulating powerful machine learning models in an easy-to-use REST API. It quickly classifies images into thousands of categories (such as, “sailboat”), detects individual objects and faces within images, and reads printed words contained within images. You can build metadata on your image catalog, moderate offensive content, or enable new marketing scenarios through image sentiment analysis.</a:t>
            </a:r>
          </a:p>
          <a:p>
            <a:pPr lvl="1"/>
            <a:r>
              <a:rPr lang="en-US" sz="2400" b="1" kern="1200">
                <a:solidFill>
                  <a:schemeClr val="tx1"/>
                </a:solidFill>
                <a:effectLst/>
                <a:latin typeface="Nunito Light" charset="0"/>
                <a:ea typeface="+mn-ea"/>
                <a:cs typeface="+mn-cs"/>
              </a:rPr>
              <a:t>Features: </a:t>
            </a:r>
            <a:r>
              <a:rPr lang="en-CA" sz="2400" kern="1200">
                <a:solidFill>
                  <a:schemeClr val="tx1"/>
                </a:solidFill>
                <a:effectLst/>
                <a:latin typeface="Nunito Light" charset="0"/>
                <a:ea typeface="+mn-ea"/>
                <a:cs typeface="+mn-cs"/>
              </a:rPr>
              <a:t>Insight from your images, Extract text, Power of the web, Content moderation</a:t>
            </a:r>
            <a:endParaRPr lang="en-US" sz="2400" kern="1200">
              <a:solidFill>
                <a:schemeClr val="tx1"/>
              </a:solidFill>
              <a:effectLst/>
              <a:latin typeface="Nunito Light" charset="0"/>
              <a:ea typeface="+mn-ea"/>
              <a:cs typeface="+mn-cs"/>
            </a:endParaRPr>
          </a:p>
          <a:p>
            <a:pPr lvl="1"/>
            <a:r>
              <a:rPr lang="en-US" sz="2400" b="1" kern="1200">
                <a:solidFill>
                  <a:schemeClr val="tx1"/>
                </a:solidFill>
                <a:effectLst/>
                <a:latin typeface="Nunito Light" charset="0"/>
                <a:ea typeface="+mn-ea"/>
                <a:cs typeface="+mn-cs"/>
              </a:rPr>
              <a:t>Use cases: </a:t>
            </a:r>
            <a:r>
              <a:rPr lang="en-US" sz="2400" kern="1200">
                <a:solidFill>
                  <a:schemeClr val="tx1"/>
                </a:solidFill>
                <a:effectLst/>
                <a:latin typeface="Nunito Light" charset="0"/>
                <a:ea typeface="+mn-ea"/>
                <a:cs typeface="+mn-cs"/>
              </a:rPr>
              <a:t>Image Search, Document Classification, Product Search</a:t>
            </a:r>
          </a:p>
          <a:p>
            <a:pPr lvl="0"/>
            <a:r>
              <a:rPr lang="en-US" sz="2400" b="1" kern="1200">
                <a:solidFill>
                  <a:schemeClr val="tx1"/>
                </a:solidFill>
                <a:effectLst/>
                <a:latin typeface="Nunito Light" charset="0"/>
                <a:ea typeface="+mn-ea"/>
                <a:cs typeface="+mn-cs"/>
              </a:rPr>
              <a:t>Cloud Speech-to-Text</a:t>
            </a:r>
            <a:endParaRPr lang="en-US" sz="2400" kern="1200">
              <a:solidFill>
                <a:schemeClr val="tx1"/>
              </a:solidFill>
              <a:effectLst/>
              <a:latin typeface="Nunito Light" charset="0"/>
              <a:ea typeface="+mn-ea"/>
              <a:cs typeface="+mn-cs"/>
            </a:endParaRPr>
          </a:p>
          <a:p>
            <a:pPr lvl="1"/>
            <a:r>
              <a:rPr lang="en-US" sz="2400" b="1" kern="1200">
                <a:solidFill>
                  <a:schemeClr val="tx1"/>
                </a:solidFill>
                <a:effectLst/>
                <a:latin typeface="Nunito Light" charset="0"/>
                <a:ea typeface="+mn-ea"/>
                <a:cs typeface="+mn-cs"/>
              </a:rPr>
              <a:t>Definition: </a:t>
            </a:r>
            <a:r>
              <a:rPr lang="en-US" sz="2400" kern="1200">
                <a:solidFill>
                  <a:schemeClr val="tx1"/>
                </a:solidFill>
                <a:effectLst/>
                <a:latin typeface="Nunito Light" charset="0"/>
                <a:ea typeface="+mn-ea"/>
                <a:cs typeface="+mn-cs"/>
              </a:rPr>
              <a:t>Google Cloud Speech-to-Text enables developers to convert audio to text by applying powerful neural network models in an easy-to-use API. The API recognizes 120 languages and variants to support your global user base. You can enable voice command-and-control, transcribe audio from call centers, and more. It can process real-time streaming or prerecorded audio, using Google’s machine learning technology.</a:t>
            </a:r>
          </a:p>
          <a:p>
            <a:pPr lvl="1"/>
            <a:r>
              <a:rPr lang="en-US" sz="2400" b="1" kern="1200">
                <a:solidFill>
                  <a:schemeClr val="tx1"/>
                </a:solidFill>
                <a:effectLst/>
                <a:latin typeface="Nunito Light" charset="0"/>
                <a:ea typeface="+mn-ea"/>
                <a:cs typeface="+mn-cs"/>
              </a:rPr>
              <a:t>Features: </a:t>
            </a:r>
            <a:r>
              <a:rPr lang="en-CA" sz="2400" kern="1200">
                <a:solidFill>
                  <a:schemeClr val="tx1"/>
                </a:solidFill>
                <a:effectLst/>
                <a:latin typeface="Nunito Light" charset="0"/>
                <a:ea typeface="+mn-ea"/>
                <a:cs typeface="+mn-cs"/>
              </a:rPr>
              <a:t>Automatic Speech Recognition, Global Vocabulary, Phrase Hints, Real-time Streaming or </a:t>
            </a:r>
            <a:r>
              <a:rPr lang="en-CA" sz="2400" kern="1200" err="1">
                <a:solidFill>
                  <a:schemeClr val="tx1"/>
                </a:solidFill>
                <a:effectLst/>
                <a:latin typeface="Nunito Light" charset="0"/>
                <a:ea typeface="+mn-ea"/>
                <a:cs typeface="+mn-cs"/>
              </a:rPr>
              <a:t>Prerecorded</a:t>
            </a:r>
            <a:r>
              <a:rPr lang="en-CA" sz="2400" kern="1200">
                <a:solidFill>
                  <a:schemeClr val="tx1"/>
                </a:solidFill>
                <a:effectLst/>
                <a:latin typeface="Nunito Light" charset="0"/>
                <a:ea typeface="+mn-ea"/>
                <a:cs typeface="+mn-cs"/>
              </a:rPr>
              <a:t> Audio Support, Auto-Detect Language, Noise Robustness, Inappropriate Content Filtering, Automatic Punctuation, Model Selection, Speaker </a:t>
            </a:r>
            <a:r>
              <a:rPr lang="en-CA" sz="2400" kern="1200" err="1">
                <a:solidFill>
                  <a:schemeClr val="tx1"/>
                </a:solidFill>
                <a:effectLst/>
                <a:latin typeface="Nunito Light" charset="0"/>
                <a:ea typeface="+mn-ea"/>
                <a:cs typeface="+mn-cs"/>
              </a:rPr>
              <a:t>Diarization</a:t>
            </a:r>
            <a:r>
              <a:rPr lang="en-CA" sz="2400" kern="1200">
                <a:solidFill>
                  <a:schemeClr val="tx1"/>
                </a:solidFill>
                <a:effectLst/>
                <a:latin typeface="Nunito Light" charset="0"/>
                <a:ea typeface="+mn-ea"/>
                <a:cs typeface="+mn-cs"/>
              </a:rPr>
              <a:t>, Multichannel Recognition</a:t>
            </a:r>
            <a:endParaRPr lang="en-US" sz="2400" kern="1200">
              <a:solidFill>
                <a:schemeClr val="tx1"/>
              </a:solidFill>
              <a:effectLst/>
              <a:latin typeface="Nunito Light" charset="0"/>
              <a:ea typeface="+mn-ea"/>
              <a:cs typeface="+mn-cs"/>
            </a:endParaRPr>
          </a:p>
          <a:p>
            <a:pPr lvl="1"/>
            <a:r>
              <a:rPr lang="en-US" sz="2400" b="1" kern="1200">
                <a:solidFill>
                  <a:schemeClr val="tx1"/>
                </a:solidFill>
                <a:effectLst/>
                <a:latin typeface="Nunito Light" charset="0"/>
                <a:ea typeface="+mn-ea"/>
                <a:cs typeface="+mn-cs"/>
              </a:rPr>
              <a:t>Use cases: </a:t>
            </a:r>
            <a:r>
              <a:rPr lang="en-CA" sz="2400" kern="1200">
                <a:solidFill>
                  <a:schemeClr val="tx1"/>
                </a:solidFill>
                <a:effectLst/>
                <a:latin typeface="Nunito Light" charset="0"/>
                <a:ea typeface="+mn-ea"/>
                <a:cs typeface="+mn-cs"/>
              </a:rPr>
              <a:t>Powered by machine learning, </a:t>
            </a:r>
            <a:r>
              <a:rPr lang="en-US" sz="2400" kern="1200">
                <a:solidFill>
                  <a:schemeClr val="tx1"/>
                </a:solidFill>
                <a:effectLst/>
                <a:latin typeface="Nunito Light" charset="0"/>
                <a:ea typeface="+mn-ea"/>
                <a:cs typeface="+mn-cs"/>
              </a:rPr>
              <a:t>Recognizes 120 languages and variants, </a:t>
            </a:r>
            <a:r>
              <a:rPr lang="en-CA" sz="2400" kern="1200">
                <a:solidFill>
                  <a:schemeClr val="tx1"/>
                </a:solidFill>
                <a:effectLst/>
                <a:latin typeface="Nunito Light" charset="0"/>
                <a:ea typeface="+mn-ea"/>
                <a:cs typeface="+mn-cs"/>
              </a:rPr>
              <a:t>Automatically identifies spoken language, </a:t>
            </a:r>
            <a:r>
              <a:rPr lang="en-US" sz="2400" kern="1200">
                <a:solidFill>
                  <a:schemeClr val="tx1"/>
                </a:solidFill>
                <a:effectLst/>
                <a:latin typeface="Nunito Light" charset="0"/>
                <a:ea typeface="+mn-ea"/>
                <a:cs typeface="+mn-cs"/>
              </a:rPr>
              <a:t>Returns text transcription in real time for short-form or long-form audio, Automatically transcribes proper nouns and context-specific formatting, Offers selection of pre-built models, tailored for your use case</a:t>
            </a:r>
          </a:p>
          <a:p>
            <a:pPr lvl="0"/>
            <a:r>
              <a:rPr lang="en-US" sz="2400" b="1" kern="1200">
                <a:solidFill>
                  <a:schemeClr val="tx1"/>
                </a:solidFill>
                <a:effectLst/>
                <a:latin typeface="Nunito Light" charset="0"/>
                <a:ea typeface="+mn-ea"/>
                <a:cs typeface="+mn-cs"/>
              </a:rPr>
              <a:t>Cloud Text-to-Speech</a:t>
            </a:r>
            <a:endParaRPr lang="en-US" sz="2400" kern="1200">
              <a:solidFill>
                <a:schemeClr val="tx1"/>
              </a:solidFill>
              <a:effectLst/>
              <a:latin typeface="Nunito Light" charset="0"/>
              <a:ea typeface="+mn-ea"/>
              <a:cs typeface="+mn-cs"/>
            </a:endParaRPr>
          </a:p>
          <a:p>
            <a:pPr lvl="1"/>
            <a:r>
              <a:rPr lang="en-US" sz="2400" b="1" kern="1200">
                <a:solidFill>
                  <a:schemeClr val="tx1"/>
                </a:solidFill>
                <a:effectLst/>
                <a:latin typeface="Nunito Light" charset="0"/>
                <a:ea typeface="+mn-ea"/>
                <a:cs typeface="+mn-cs"/>
              </a:rPr>
              <a:t>Definition: </a:t>
            </a:r>
            <a:r>
              <a:rPr lang="en-US" sz="2400" kern="1200">
                <a:solidFill>
                  <a:schemeClr val="tx1"/>
                </a:solidFill>
                <a:effectLst/>
                <a:latin typeface="Nunito Light" charset="0"/>
                <a:ea typeface="+mn-ea"/>
                <a:cs typeface="+mn-cs"/>
              </a:rPr>
              <a:t>Google Cloud Text-to-Speech converts text into human-like speech in more than 100 voices across 20+ languages and variants. It applies groundbreaking research in speech synthesis (</a:t>
            </a:r>
            <a:r>
              <a:rPr lang="en-US" sz="2400" kern="1200" err="1">
                <a:solidFill>
                  <a:schemeClr val="tx1"/>
                </a:solidFill>
                <a:effectLst/>
                <a:latin typeface="Nunito Light" charset="0"/>
                <a:ea typeface="+mn-ea"/>
                <a:cs typeface="+mn-cs"/>
              </a:rPr>
              <a:t>WaveNet</a:t>
            </a:r>
            <a:r>
              <a:rPr lang="en-US" sz="2400" kern="1200">
                <a:solidFill>
                  <a:schemeClr val="tx1"/>
                </a:solidFill>
                <a:effectLst/>
                <a:latin typeface="Nunito Light" charset="0"/>
                <a:ea typeface="+mn-ea"/>
                <a:cs typeface="+mn-cs"/>
              </a:rPr>
              <a:t>) and Google's powerful neural networks to deliver high-fidelity audio. With this easy-to-use API, you can create lifelike interactions with your users that transform customer service, device interaction, and other applications.</a:t>
            </a:r>
          </a:p>
          <a:p>
            <a:pPr lvl="1"/>
            <a:r>
              <a:rPr lang="en-US" sz="2400" b="1" kern="1200">
                <a:solidFill>
                  <a:schemeClr val="tx1"/>
                </a:solidFill>
                <a:effectLst/>
                <a:latin typeface="Nunito Light" charset="0"/>
                <a:ea typeface="+mn-ea"/>
                <a:cs typeface="+mn-cs"/>
              </a:rPr>
              <a:t>Features: </a:t>
            </a:r>
            <a:r>
              <a:rPr lang="en-CA" sz="2400" kern="1200">
                <a:solidFill>
                  <a:schemeClr val="tx1"/>
                </a:solidFill>
                <a:effectLst/>
                <a:latin typeface="Nunito Light" charset="0"/>
                <a:ea typeface="+mn-ea"/>
                <a:cs typeface="+mn-cs"/>
              </a:rPr>
              <a:t>Multilingual, </a:t>
            </a:r>
            <a:r>
              <a:rPr lang="en-CA" sz="2400" kern="1200" err="1">
                <a:solidFill>
                  <a:schemeClr val="tx1"/>
                </a:solidFill>
                <a:effectLst/>
                <a:latin typeface="Nunito Light" charset="0"/>
                <a:ea typeface="+mn-ea"/>
                <a:cs typeface="+mn-cs"/>
              </a:rPr>
              <a:t>WaveNet</a:t>
            </a:r>
            <a:r>
              <a:rPr lang="en-CA" sz="2400" kern="1200">
                <a:solidFill>
                  <a:schemeClr val="tx1"/>
                </a:solidFill>
                <a:effectLst/>
                <a:latin typeface="Nunito Light" charset="0"/>
                <a:ea typeface="+mn-ea"/>
                <a:cs typeface="+mn-cs"/>
              </a:rPr>
              <a:t> Voices, Text and SSML Support, Speaking Rate Tuning, Pitch Tuning, Volume Gain Control, Audio Format Flexibility, Audio Profiles</a:t>
            </a:r>
            <a:endParaRPr lang="en-US" sz="2400" kern="1200">
              <a:solidFill>
                <a:schemeClr val="tx1"/>
              </a:solidFill>
              <a:effectLst/>
              <a:latin typeface="Nunito Light" charset="0"/>
              <a:ea typeface="+mn-ea"/>
              <a:cs typeface="+mn-cs"/>
            </a:endParaRPr>
          </a:p>
          <a:p>
            <a:pPr lvl="1"/>
            <a:r>
              <a:rPr lang="en-US" sz="2400" b="1" kern="1200">
                <a:solidFill>
                  <a:schemeClr val="tx1"/>
                </a:solidFill>
                <a:effectLst/>
                <a:latin typeface="Nunito Light" charset="0"/>
                <a:ea typeface="+mn-ea"/>
                <a:cs typeface="+mn-cs"/>
              </a:rPr>
              <a:t>Use cases: </a:t>
            </a:r>
            <a:r>
              <a:rPr lang="en-US" sz="2400" kern="1200">
                <a:solidFill>
                  <a:schemeClr val="tx1"/>
                </a:solidFill>
                <a:effectLst/>
                <a:latin typeface="Nunito Light" charset="0"/>
                <a:ea typeface="+mn-ea"/>
                <a:cs typeface="+mn-cs"/>
              </a:rPr>
              <a:t>call center automation, interactive responses from IoT devices, or transforming text to be consumed as audio.</a:t>
            </a:r>
          </a:p>
          <a:p>
            <a:pPr lvl="0"/>
            <a:r>
              <a:rPr lang="en-US" sz="2400" b="1" kern="1200">
                <a:solidFill>
                  <a:schemeClr val="tx1"/>
                </a:solidFill>
                <a:effectLst/>
                <a:latin typeface="Nunito Light" charset="0"/>
                <a:ea typeface="+mn-ea"/>
                <a:cs typeface="+mn-cs"/>
              </a:rPr>
              <a:t>Cloud Natural Language:</a:t>
            </a:r>
            <a:endParaRPr lang="en-US" sz="2400" kern="1200">
              <a:solidFill>
                <a:schemeClr val="tx1"/>
              </a:solidFill>
              <a:effectLst/>
              <a:latin typeface="Nunito Light" charset="0"/>
              <a:ea typeface="+mn-ea"/>
              <a:cs typeface="+mn-cs"/>
            </a:endParaRPr>
          </a:p>
          <a:p>
            <a:pPr lvl="1"/>
            <a:r>
              <a:rPr lang="en-US" sz="2400" b="1" kern="1200">
                <a:solidFill>
                  <a:schemeClr val="tx1"/>
                </a:solidFill>
                <a:effectLst/>
                <a:latin typeface="Nunito Light" charset="0"/>
                <a:ea typeface="+mn-ea"/>
                <a:cs typeface="+mn-cs"/>
              </a:rPr>
              <a:t>Definition: </a:t>
            </a:r>
            <a:r>
              <a:rPr lang="en-US" sz="2400" kern="1200">
                <a:solidFill>
                  <a:schemeClr val="tx1"/>
                </a:solidFill>
                <a:effectLst/>
                <a:latin typeface="Nunito Light" charset="0"/>
                <a:ea typeface="+mn-ea"/>
                <a:cs typeface="+mn-cs"/>
              </a:rPr>
              <a:t>Google Cloud Natural Language reveals the structure and meaning of text both through powerful pretrained machine learning models in an easy to use REST API and through custom models that are easy to build with </a:t>
            </a:r>
            <a:r>
              <a:rPr lang="en-US" sz="2400" kern="1200" err="1">
                <a:solidFill>
                  <a:schemeClr val="tx1"/>
                </a:solidFill>
                <a:effectLst/>
                <a:latin typeface="Nunito Light" charset="0"/>
                <a:ea typeface="+mn-ea"/>
                <a:cs typeface="+mn-cs"/>
              </a:rPr>
              <a:t>AutoML</a:t>
            </a:r>
            <a:r>
              <a:rPr lang="en-US" sz="2400" kern="1200">
                <a:solidFill>
                  <a:schemeClr val="tx1"/>
                </a:solidFill>
                <a:effectLst/>
                <a:latin typeface="Nunito Light" charset="0"/>
                <a:ea typeface="+mn-ea"/>
                <a:cs typeface="+mn-cs"/>
              </a:rPr>
              <a:t> Natural Language.</a:t>
            </a:r>
          </a:p>
          <a:p>
            <a:pPr lvl="1"/>
            <a:r>
              <a:rPr lang="en-US" sz="2400" b="1" kern="1200">
                <a:solidFill>
                  <a:schemeClr val="tx1"/>
                </a:solidFill>
                <a:effectLst/>
                <a:latin typeface="Nunito Light" charset="0"/>
                <a:ea typeface="+mn-ea"/>
                <a:cs typeface="+mn-cs"/>
              </a:rPr>
              <a:t>Features: </a:t>
            </a:r>
            <a:r>
              <a:rPr lang="en-US" sz="2400" kern="1200">
                <a:solidFill>
                  <a:schemeClr val="tx1"/>
                </a:solidFill>
                <a:effectLst/>
                <a:latin typeface="Nunito Light" charset="0"/>
                <a:ea typeface="+mn-ea"/>
                <a:cs typeface="+mn-cs"/>
              </a:rPr>
              <a:t>Syntax analysis, Entity recognition, Sentiment analysis, Content classification, </a:t>
            </a:r>
            <a:r>
              <a:rPr lang="en-US" sz="2400" kern="1200" err="1">
                <a:solidFill>
                  <a:schemeClr val="tx1"/>
                </a:solidFill>
                <a:effectLst/>
                <a:latin typeface="Nunito Light" charset="0"/>
                <a:ea typeface="+mn-ea"/>
                <a:cs typeface="+mn-cs"/>
              </a:rPr>
              <a:t>Mutilanguage</a:t>
            </a:r>
            <a:r>
              <a:rPr lang="en-US" sz="2400" kern="1200">
                <a:solidFill>
                  <a:schemeClr val="tx1"/>
                </a:solidFill>
                <a:effectLst/>
                <a:latin typeface="Nunito Light" charset="0"/>
                <a:ea typeface="+mn-ea"/>
                <a:cs typeface="+mn-cs"/>
              </a:rPr>
              <a:t>, Integrated REST API, </a:t>
            </a:r>
            <a:r>
              <a:rPr lang="en-CA" sz="2400" kern="1200">
                <a:solidFill>
                  <a:schemeClr val="tx1"/>
                </a:solidFill>
                <a:effectLst/>
                <a:latin typeface="Nunito Light" charset="0"/>
                <a:ea typeface="+mn-ea"/>
                <a:cs typeface="+mn-cs"/>
              </a:rPr>
              <a:t>Custom models, </a:t>
            </a:r>
            <a:r>
              <a:rPr lang="en-US" sz="2400" kern="1200">
                <a:solidFill>
                  <a:schemeClr val="tx1"/>
                </a:solidFill>
                <a:effectLst/>
                <a:latin typeface="Nunito Light" charset="0"/>
                <a:ea typeface="+mn-ea"/>
                <a:cs typeface="+mn-cs"/>
              </a:rPr>
              <a:t>Powered by Google's </a:t>
            </a:r>
            <a:r>
              <a:rPr lang="en-US" sz="2400" kern="1200" err="1">
                <a:solidFill>
                  <a:schemeClr val="tx1"/>
                </a:solidFill>
                <a:effectLst/>
                <a:latin typeface="Nunito Light" charset="0"/>
                <a:ea typeface="+mn-ea"/>
                <a:cs typeface="+mn-cs"/>
              </a:rPr>
              <a:t>AutoML</a:t>
            </a:r>
            <a:r>
              <a:rPr lang="en-US" sz="2400" kern="1200">
                <a:solidFill>
                  <a:schemeClr val="tx1"/>
                </a:solidFill>
                <a:effectLst/>
                <a:latin typeface="Nunito Light" charset="0"/>
                <a:ea typeface="+mn-ea"/>
                <a:cs typeface="+mn-cs"/>
              </a:rPr>
              <a:t> models, Content classification, Integrated REST API.</a:t>
            </a:r>
          </a:p>
          <a:p>
            <a:pPr lvl="1"/>
            <a:r>
              <a:rPr lang="en-US" sz="2400" b="1" kern="1200">
                <a:solidFill>
                  <a:schemeClr val="tx1"/>
                </a:solidFill>
                <a:effectLst/>
                <a:latin typeface="Nunito Light" charset="0"/>
                <a:ea typeface="+mn-ea"/>
                <a:cs typeface="+mn-cs"/>
              </a:rPr>
              <a:t>Use cases: </a:t>
            </a:r>
            <a:r>
              <a:rPr lang="en-US" sz="2400" kern="1200">
                <a:solidFill>
                  <a:schemeClr val="tx1"/>
                </a:solidFill>
                <a:effectLst/>
                <a:latin typeface="Nunito Light" charset="0"/>
                <a:ea typeface="+mn-ea"/>
                <a:cs typeface="+mn-cs"/>
              </a:rPr>
              <a:t>extract information about people, places, events, and much more mentioned in text documents, news articles, or blog posts. You can use it to understand sentiment about your product on social media or parse intent from customer conversations happening in a call center or a messaging app. You can analyze text uploaded in your request or integrate with your document storage on Google Cloud Storage.</a:t>
            </a:r>
          </a:p>
          <a:p>
            <a:pPr lvl="0"/>
            <a:r>
              <a:rPr lang="en-US" sz="2400" b="1" kern="1200">
                <a:solidFill>
                  <a:schemeClr val="tx1"/>
                </a:solidFill>
                <a:effectLst/>
                <a:latin typeface="Nunito Light" charset="0"/>
                <a:ea typeface="+mn-ea"/>
                <a:cs typeface="+mn-cs"/>
              </a:rPr>
              <a:t>Cloud Translation:</a:t>
            </a:r>
            <a:endParaRPr lang="en-US" sz="2400" kern="1200">
              <a:solidFill>
                <a:schemeClr val="tx1"/>
              </a:solidFill>
              <a:effectLst/>
              <a:latin typeface="Nunito Light" charset="0"/>
              <a:ea typeface="+mn-ea"/>
              <a:cs typeface="+mn-cs"/>
            </a:endParaRPr>
          </a:p>
          <a:p>
            <a:pPr lvl="1"/>
            <a:r>
              <a:rPr lang="en-US" sz="2400" b="1" kern="1200">
                <a:solidFill>
                  <a:schemeClr val="tx1"/>
                </a:solidFill>
                <a:effectLst/>
                <a:latin typeface="Nunito Light" charset="0"/>
                <a:ea typeface="+mn-ea"/>
                <a:cs typeface="+mn-cs"/>
              </a:rPr>
              <a:t>Definition: </a:t>
            </a:r>
            <a:r>
              <a:rPr lang="en-US" sz="2400" kern="1200">
                <a:solidFill>
                  <a:schemeClr val="tx1"/>
                </a:solidFill>
                <a:effectLst/>
                <a:latin typeface="Nunito Light" charset="0"/>
                <a:ea typeface="+mn-ea"/>
                <a:cs typeface="+mn-cs"/>
              </a:rPr>
              <a:t>The Translation API provides a simple programmatic interface for translating an arbitrary string into any supported language using state-of-the-art Neural Machine Translation. It is highly responsive, so websites and applications can integrate with Translation API for fast, dynamic translation of source text from the source language to a target language (such as French to English). Language detection is also available in cases where the source language is unknown. The underlying technology is updated constantly to include improvements from Google research teams, which results in better translations and new languages and language pairs.</a:t>
            </a:r>
          </a:p>
          <a:p>
            <a:pPr lvl="1"/>
            <a:r>
              <a:rPr lang="en-US" sz="2400" b="1" kern="1200">
                <a:solidFill>
                  <a:schemeClr val="tx1"/>
                </a:solidFill>
                <a:effectLst/>
                <a:latin typeface="Nunito Light" charset="0"/>
                <a:ea typeface="+mn-ea"/>
                <a:cs typeface="+mn-cs"/>
              </a:rPr>
              <a:t>Features:</a:t>
            </a:r>
            <a:r>
              <a:rPr lang="en-US" sz="2400" kern="1200">
                <a:solidFill>
                  <a:schemeClr val="tx1"/>
                </a:solidFill>
                <a:effectLst/>
                <a:latin typeface="Nunito Light" charset="0"/>
                <a:ea typeface="+mn-ea"/>
                <a:cs typeface="+mn-cs"/>
              </a:rPr>
              <a:t> Programmatic access, Text translation, Language Detection, Continuous Updates, Adjustable quota, Affordable and easy pricing</a:t>
            </a:r>
          </a:p>
          <a:p>
            <a:pPr lvl="1"/>
            <a:r>
              <a:rPr lang="en-US" sz="2400" b="1" kern="1200">
                <a:solidFill>
                  <a:schemeClr val="tx1"/>
                </a:solidFill>
                <a:effectLst/>
                <a:latin typeface="Nunito Light" charset="0"/>
                <a:ea typeface="+mn-ea"/>
                <a:cs typeface="+mn-cs"/>
              </a:rPr>
              <a:t>Use cases: </a:t>
            </a:r>
            <a:r>
              <a:rPr lang="en-US" sz="2400" kern="1200" err="1">
                <a:solidFill>
                  <a:schemeClr val="tx1"/>
                </a:solidFill>
                <a:effectLst/>
                <a:latin typeface="Nunito Light" charset="0"/>
                <a:ea typeface="+mn-ea"/>
                <a:cs typeface="+mn-cs"/>
              </a:rPr>
              <a:t>Hyperconnect</a:t>
            </a:r>
            <a:r>
              <a:rPr lang="en-US" sz="2400" kern="1200">
                <a:solidFill>
                  <a:schemeClr val="tx1"/>
                </a:solidFill>
                <a:effectLst/>
                <a:latin typeface="Nunito Light" charset="0"/>
                <a:ea typeface="+mn-ea"/>
                <a:cs typeface="+mn-cs"/>
              </a:rPr>
              <a:t> (help people understand each other when video chatting in different languages), </a:t>
            </a:r>
            <a:r>
              <a:rPr lang="en-US" sz="2400" kern="1200" err="1">
                <a:solidFill>
                  <a:schemeClr val="tx1"/>
                </a:solidFill>
                <a:effectLst/>
                <a:latin typeface="Nunito Light" charset="0"/>
                <a:ea typeface="+mn-ea"/>
                <a:cs typeface="+mn-cs"/>
              </a:rPr>
              <a:t>Elex</a:t>
            </a:r>
            <a:r>
              <a:rPr lang="en-US" sz="2400" kern="1200">
                <a:solidFill>
                  <a:schemeClr val="tx1"/>
                </a:solidFill>
                <a:effectLst/>
                <a:latin typeface="Nunito Light" charset="0"/>
                <a:ea typeface="+mn-ea"/>
                <a:cs typeface="+mn-cs"/>
              </a:rPr>
              <a:t> (Real-time reliable translation)</a:t>
            </a:r>
          </a:p>
          <a:p>
            <a:pPr lvl="0"/>
            <a:r>
              <a:rPr lang="en-US" sz="2400" b="1" kern="1200">
                <a:solidFill>
                  <a:schemeClr val="tx1"/>
                </a:solidFill>
                <a:effectLst/>
                <a:latin typeface="Nunito Light" charset="0"/>
                <a:ea typeface="+mn-ea"/>
                <a:cs typeface="+mn-cs"/>
              </a:rPr>
              <a:t>Cloud Inference API:</a:t>
            </a:r>
            <a:endParaRPr lang="en-US" sz="2400" kern="1200">
              <a:solidFill>
                <a:schemeClr val="tx1"/>
              </a:solidFill>
              <a:effectLst/>
              <a:latin typeface="Nunito Light" charset="0"/>
              <a:ea typeface="+mn-ea"/>
              <a:cs typeface="+mn-cs"/>
            </a:endParaRPr>
          </a:p>
          <a:p>
            <a:pPr lvl="1"/>
            <a:r>
              <a:rPr lang="en-US" sz="2400" b="1" kern="1200">
                <a:solidFill>
                  <a:schemeClr val="tx1"/>
                </a:solidFill>
                <a:effectLst/>
                <a:latin typeface="Nunito Light" charset="0"/>
                <a:ea typeface="+mn-ea"/>
                <a:cs typeface="+mn-cs"/>
              </a:rPr>
              <a:t>Definition: </a:t>
            </a:r>
            <a:r>
              <a:rPr lang="en-US" sz="2400" kern="1200">
                <a:solidFill>
                  <a:schemeClr val="tx1"/>
                </a:solidFill>
                <a:effectLst/>
                <a:latin typeface="Nunito Light" charset="0"/>
                <a:ea typeface="+mn-ea"/>
                <a:cs typeface="+mn-cs"/>
              </a:rPr>
              <a:t>With Cloud Inference API Alpha, you can gather insights in real time from your typed time-series datasets. Time-series analysis is essential for day-to-day operation of many companies. </a:t>
            </a:r>
          </a:p>
          <a:p>
            <a:pPr lvl="1"/>
            <a:r>
              <a:rPr lang="en-US" sz="2400" b="1" kern="1200">
                <a:solidFill>
                  <a:schemeClr val="tx1"/>
                </a:solidFill>
                <a:effectLst/>
                <a:latin typeface="Nunito Light" charset="0"/>
                <a:ea typeface="+mn-ea"/>
                <a:cs typeface="+mn-cs"/>
              </a:rPr>
              <a:t>Features: </a:t>
            </a:r>
            <a:r>
              <a:rPr lang="en-CA" sz="2400" kern="1200">
                <a:solidFill>
                  <a:schemeClr val="tx1"/>
                </a:solidFill>
                <a:effectLst/>
                <a:latin typeface="Nunito Light" charset="0"/>
                <a:ea typeface="+mn-ea"/>
                <a:cs typeface="+mn-cs"/>
              </a:rPr>
              <a:t>Anomaly and trend detection, Large scale, Low latency for queries, Serverless and fully managed</a:t>
            </a:r>
            <a:endParaRPr lang="en-US" sz="2400" kern="1200">
              <a:solidFill>
                <a:schemeClr val="tx1"/>
              </a:solidFill>
              <a:effectLst/>
              <a:latin typeface="Nunito Light" charset="0"/>
              <a:ea typeface="+mn-ea"/>
              <a:cs typeface="+mn-cs"/>
            </a:endParaRPr>
          </a:p>
          <a:p>
            <a:pPr lvl="1"/>
            <a:r>
              <a:rPr lang="en-US" sz="2400" b="1" kern="1200">
                <a:solidFill>
                  <a:schemeClr val="tx1"/>
                </a:solidFill>
                <a:effectLst/>
                <a:latin typeface="Nunito Light" charset="0"/>
                <a:ea typeface="+mn-ea"/>
                <a:cs typeface="+mn-cs"/>
              </a:rPr>
              <a:t>Use cases: </a:t>
            </a:r>
            <a:r>
              <a:rPr lang="en-US" sz="2400" kern="1200">
                <a:solidFill>
                  <a:schemeClr val="tx1"/>
                </a:solidFill>
                <a:effectLst/>
                <a:latin typeface="Nunito Light" charset="0"/>
                <a:ea typeface="+mn-ea"/>
                <a:cs typeface="+mn-cs"/>
              </a:rPr>
              <a:t>Snapchat, analyzing foot traffic and conversion for retailers, detecting data anomalies, identifying correlations in real time over sensor data, or generating high-quality recommendations.</a:t>
            </a:r>
          </a:p>
          <a:p>
            <a:pPr lvl="0"/>
            <a:r>
              <a:rPr lang="en-US" sz="2400" b="1" kern="1200">
                <a:solidFill>
                  <a:schemeClr val="tx1"/>
                </a:solidFill>
                <a:effectLst/>
                <a:latin typeface="Nunito Light" charset="0"/>
                <a:ea typeface="+mn-ea"/>
                <a:cs typeface="+mn-cs"/>
              </a:rPr>
              <a:t>AI Hub:</a:t>
            </a:r>
            <a:endParaRPr lang="en-US" sz="2400" kern="1200">
              <a:solidFill>
                <a:schemeClr val="tx1"/>
              </a:solidFill>
              <a:effectLst/>
              <a:latin typeface="Nunito Light" charset="0"/>
              <a:ea typeface="+mn-ea"/>
              <a:cs typeface="+mn-cs"/>
            </a:endParaRPr>
          </a:p>
          <a:p>
            <a:pPr lvl="1"/>
            <a:r>
              <a:rPr lang="en-US" sz="2400" b="1" kern="1200">
                <a:solidFill>
                  <a:schemeClr val="tx1"/>
                </a:solidFill>
                <a:effectLst/>
                <a:latin typeface="Nunito Light" charset="0"/>
                <a:ea typeface="+mn-ea"/>
                <a:cs typeface="+mn-cs"/>
              </a:rPr>
              <a:t>Definition: </a:t>
            </a:r>
            <a:r>
              <a:rPr lang="en-US" sz="2400" kern="1200">
                <a:solidFill>
                  <a:schemeClr val="tx1"/>
                </a:solidFill>
                <a:effectLst/>
                <a:latin typeface="Nunito Light" charset="0"/>
                <a:ea typeface="+mn-ea"/>
                <a:cs typeface="+mn-cs"/>
              </a:rPr>
              <a:t>Google Cloud’s Artificial Intelligence (AI) Hub is a catalog of plug-and-play AI components, including end-to-end AI pipelines and out-of-the-box algorithms. AI Hub provides enterprise-grade sharing capabilities for organizations to privately host their AI content as well as to foster reuse and collaboration on everything AI. Users can also access unique Google Cloud AI and Google AI technologies that can be easily deployed for experimentation but also all the way to production on Google Cloud and on hybrid infrastructures.</a:t>
            </a:r>
          </a:p>
          <a:p>
            <a:pPr lvl="1"/>
            <a:r>
              <a:rPr lang="en-US" sz="2400" b="1" kern="1200">
                <a:solidFill>
                  <a:schemeClr val="tx1"/>
                </a:solidFill>
                <a:effectLst/>
                <a:latin typeface="Nunito Light" charset="0"/>
                <a:ea typeface="+mn-ea"/>
                <a:cs typeface="+mn-cs"/>
              </a:rPr>
              <a:t>Features: </a:t>
            </a:r>
            <a:r>
              <a:rPr lang="en-CA" sz="2400" kern="1200">
                <a:solidFill>
                  <a:schemeClr val="tx1"/>
                </a:solidFill>
                <a:effectLst/>
                <a:latin typeface="Nunito Light" charset="0"/>
                <a:ea typeface="+mn-ea"/>
                <a:cs typeface="+mn-cs"/>
              </a:rPr>
              <a:t>Recommender system for retail, </a:t>
            </a:r>
            <a:r>
              <a:rPr lang="en-CA" sz="2400" kern="1200" err="1">
                <a:solidFill>
                  <a:schemeClr val="tx1"/>
                </a:solidFill>
                <a:effectLst/>
                <a:latin typeface="Nunito Light" charset="0"/>
                <a:ea typeface="+mn-ea"/>
                <a:cs typeface="+mn-cs"/>
              </a:rPr>
              <a:t>AutoML</a:t>
            </a:r>
            <a:r>
              <a:rPr lang="en-CA" sz="2400" kern="1200">
                <a:solidFill>
                  <a:schemeClr val="tx1"/>
                </a:solidFill>
                <a:effectLst/>
                <a:latin typeface="Nunito Light" charset="0"/>
                <a:ea typeface="+mn-ea"/>
                <a:cs typeface="+mn-cs"/>
              </a:rPr>
              <a:t> Translation, Universal sentence encoder,</a:t>
            </a:r>
            <a:r>
              <a:rPr lang="en-US" sz="2400" kern="1200">
                <a:solidFill>
                  <a:schemeClr val="tx1"/>
                </a:solidFill>
                <a:effectLst/>
                <a:latin typeface="Nunito Light" charset="0"/>
                <a:ea typeface="+mn-ea"/>
                <a:cs typeface="+mn-cs"/>
              </a:rPr>
              <a:t> Mobile vision using Cloud TPU and Cloud Machine Learning Engine, </a:t>
            </a:r>
            <a:r>
              <a:rPr lang="en-CA" sz="2400" kern="1200">
                <a:solidFill>
                  <a:schemeClr val="tx1"/>
                </a:solidFill>
                <a:effectLst/>
                <a:latin typeface="Nunito Light" charset="0"/>
                <a:ea typeface="+mn-ea"/>
                <a:cs typeface="+mn-cs"/>
              </a:rPr>
              <a:t>Cloud Vision API, </a:t>
            </a:r>
            <a:r>
              <a:rPr lang="en-US" sz="2400" kern="1200">
                <a:solidFill>
                  <a:schemeClr val="tx1"/>
                </a:solidFill>
                <a:effectLst/>
                <a:latin typeface="Nunito Light" charset="0"/>
                <a:ea typeface="+mn-ea"/>
                <a:cs typeface="+mn-cs"/>
              </a:rPr>
              <a:t>Visualizing neural networks with Lucid</a:t>
            </a:r>
          </a:p>
          <a:p>
            <a:pPr lvl="1"/>
            <a:r>
              <a:rPr lang="en-US" sz="2400" b="1" kern="1200">
                <a:solidFill>
                  <a:schemeClr val="tx1"/>
                </a:solidFill>
                <a:effectLst/>
                <a:latin typeface="Nunito Light" charset="0"/>
                <a:ea typeface="+mn-ea"/>
                <a:cs typeface="+mn-cs"/>
              </a:rPr>
              <a:t>Use cases: </a:t>
            </a:r>
            <a:r>
              <a:rPr lang="en-US" sz="2400" kern="1200">
                <a:solidFill>
                  <a:schemeClr val="tx1"/>
                </a:solidFill>
                <a:effectLst/>
                <a:latin typeface="Nunito Light" charset="0"/>
                <a:ea typeface="+mn-ea"/>
                <a:cs typeface="+mn-cs"/>
              </a:rPr>
              <a:t>Retail Industry, Translation Models, Image Classification, Detection of Objects, Text Classification, Semantic Similarity, View and interpret the internal state of a neural network with Lucid.</a:t>
            </a:r>
          </a:p>
          <a:p>
            <a:r>
              <a:rPr lang="en-CA" sz="2400" kern="1200">
                <a:solidFill>
                  <a:schemeClr val="tx1"/>
                </a:solidFill>
                <a:effectLst/>
                <a:latin typeface="Nunito Light" charset="0"/>
                <a:ea typeface="+mn-ea"/>
                <a:cs typeface="+mn-cs"/>
              </a:rPr>
              <a:t> </a:t>
            </a:r>
            <a:endParaRPr lang="en-US" sz="2400" kern="1200">
              <a:solidFill>
                <a:schemeClr val="tx1"/>
              </a:solidFill>
              <a:effectLst/>
              <a:latin typeface="Nunito Light" charset="0"/>
              <a:ea typeface="+mn-ea"/>
              <a:cs typeface="+mn-cs"/>
            </a:endParaRPr>
          </a:p>
          <a:p>
            <a:endParaRPr lang="en-US"/>
          </a:p>
        </p:txBody>
      </p:sp>
      <p:sp>
        <p:nvSpPr>
          <p:cNvPr id="4" name="Slide Number Placeholder 3"/>
          <p:cNvSpPr>
            <a:spLocks noGrp="1"/>
          </p:cNvSpPr>
          <p:nvPr>
            <p:ph type="sldNum" sz="quarter" idx="5"/>
          </p:nvPr>
        </p:nvSpPr>
        <p:spPr/>
        <p:txBody>
          <a:bodyPr/>
          <a:lstStyle/>
          <a:p>
            <a:pPr>
              <a:defRPr/>
            </a:pPr>
            <a:fld id="{57109755-DE08-40DB-94F1-4CC8D4A20908}" type="slidenum">
              <a:rPr lang="en-US" smtClean="0"/>
              <a:pPr>
                <a:defRPr/>
              </a:pPr>
              <a:t>7</a:t>
            </a:fld>
            <a:endParaRPr lang="en-US"/>
          </a:p>
        </p:txBody>
      </p:sp>
    </p:spTree>
    <p:extLst>
      <p:ext uri="{BB962C8B-B14F-4D97-AF65-F5344CB8AC3E}">
        <p14:creationId xmlns:p14="http://schemas.microsoft.com/office/powerpoint/2010/main" val="29923075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altLang="zh-TW" sz="2400" b="1" i="0" kern="1200">
                <a:solidFill>
                  <a:schemeClr val="tx1"/>
                </a:solidFill>
                <a:effectLst/>
                <a:latin typeface="Nunito Light" charset="0"/>
                <a:ea typeface="+mn-ea"/>
                <a:cs typeface="+mn-cs"/>
              </a:rPr>
              <a:t>Azure Batch AI </a:t>
            </a:r>
          </a:p>
          <a:p>
            <a:r>
              <a:rPr lang="en-US" altLang="zh-TW" sz="2400" b="0" i="0" kern="1200">
                <a:solidFill>
                  <a:schemeClr val="tx1"/>
                </a:solidFill>
                <a:effectLst/>
                <a:latin typeface="Nunito Light" charset="0"/>
                <a:ea typeface="+mn-ea"/>
                <a:cs typeface="+mn-cs"/>
              </a:rPr>
              <a:t>Easily experiment and train your deep learning and AI models in parallel at scale. The service will deploy virtual machines, containers, and connect your shared storage and configure SSK for login. Batch AI Training provides a flexible programming model and SDK so you can easily integrate your own pipeline and workflow. </a:t>
            </a:r>
          </a:p>
          <a:p>
            <a:r>
              <a:rPr lang="en-US" altLang="zh-TW" sz="2400" b="0" i="0" kern="1200">
                <a:solidFill>
                  <a:schemeClr val="tx1"/>
                </a:solidFill>
                <a:effectLst/>
                <a:latin typeface="Nunito Light" charset="0"/>
                <a:ea typeface="+mn-ea"/>
                <a:cs typeface="+mn-cs"/>
              </a:rPr>
              <a:t>**This service will be replaced by </a:t>
            </a:r>
            <a:r>
              <a:rPr lang="en-CA" altLang="zh-TW" sz="2400" b="0" i="0" kern="1200">
                <a:solidFill>
                  <a:schemeClr val="tx1"/>
                </a:solidFill>
                <a:effectLst/>
                <a:latin typeface="Nunito Light" charset="0"/>
                <a:ea typeface="+mn-ea"/>
                <a:cs typeface="+mn-cs"/>
              </a:rPr>
              <a:t>Azure Machine Learning service March 31, 2019. Not much information found on documents now.</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altLang="zh-TW" sz="2400" b="1" i="0" kern="1200">
              <a:solidFill>
                <a:schemeClr val="tx1"/>
              </a:solidFill>
              <a:effectLst/>
              <a:latin typeface="Nunito Light"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CA" altLang="zh-TW" sz="2400" b="1" i="0" kern="1200">
                <a:solidFill>
                  <a:schemeClr val="tx1"/>
                </a:solidFill>
                <a:effectLst/>
                <a:latin typeface="Nunito Light" charset="0"/>
                <a:ea typeface="+mn-ea"/>
                <a:cs typeface="+mn-cs"/>
              </a:rPr>
              <a:t>Azure Databricks</a:t>
            </a:r>
          </a:p>
          <a:p>
            <a:r>
              <a:rPr lang="en-US" altLang="zh-TW" sz="2400" b="0" i="0" kern="1200">
                <a:solidFill>
                  <a:schemeClr val="tx1"/>
                </a:solidFill>
                <a:effectLst/>
                <a:latin typeface="Nunito Light" charset="0"/>
                <a:ea typeface="+mn-ea"/>
                <a:cs typeface="+mn-cs"/>
              </a:rPr>
              <a:t>Fast, easy, and collaborative Apache Spark-based analytics platform. </a:t>
            </a:r>
          </a:p>
          <a:p>
            <a:r>
              <a:rPr lang="en-US" altLang="zh-TW" sz="2400" b="0" i="0" kern="1200">
                <a:solidFill>
                  <a:schemeClr val="tx1"/>
                </a:solidFill>
                <a:effectLst/>
                <a:latin typeface="Nunito Light" charset="0"/>
                <a:ea typeface="+mn-ea"/>
                <a:cs typeface="+mn-cs"/>
              </a:rPr>
              <a:t>Application: 1. </a:t>
            </a:r>
            <a:r>
              <a:rPr lang="en-US" altLang="zh-TW" sz="2400" b="1" i="0" kern="1200">
                <a:solidFill>
                  <a:schemeClr val="tx1"/>
                </a:solidFill>
                <a:effectLst/>
                <a:latin typeface="Nunito Light" charset="0"/>
                <a:ea typeface="+mn-ea"/>
                <a:cs typeface="+mn-cs"/>
              </a:rPr>
              <a:t>Real-time analytics: </a:t>
            </a:r>
            <a:r>
              <a:rPr lang="en-US" altLang="zh-TW" sz="2400" b="0" i="0" kern="1200">
                <a:solidFill>
                  <a:schemeClr val="tx1"/>
                </a:solidFill>
                <a:effectLst/>
                <a:latin typeface="Nunito Light" charset="0"/>
                <a:ea typeface="+mn-ea"/>
                <a:cs typeface="+mn-cs"/>
              </a:rPr>
              <a:t>Get insights from streaming data with ease. Capture data continuously from any streaming source, or logs from website clickstreams, and process it in near-real time. 2.</a:t>
            </a:r>
            <a:r>
              <a:rPr lang="en-US" altLang="zh-TW" sz="2400" b="1" i="0" kern="1200">
                <a:solidFill>
                  <a:schemeClr val="tx1"/>
                </a:solidFill>
                <a:effectLst/>
                <a:latin typeface="Nunito Light" charset="0"/>
                <a:ea typeface="+mn-ea"/>
                <a:cs typeface="+mn-cs"/>
              </a:rPr>
              <a:t> Modern data warehouse: </a:t>
            </a:r>
            <a:r>
              <a:rPr lang="en-US" altLang="zh-TW" sz="2400" b="0" i="0" kern="1200">
                <a:solidFill>
                  <a:schemeClr val="tx1"/>
                </a:solidFill>
                <a:effectLst/>
                <a:latin typeface="Nunito Light" charset="0"/>
                <a:ea typeface="+mn-ea"/>
                <a:cs typeface="+mn-cs"/>
              </a:rPr>
              <a:t>Easily bring together all your data at any scale, and get insights through analytical dashboards, operational reports, and advanced analytics for all your users with a modern data warehouse. 3. </a:t>
            </a:r>
            <a:r>
              <a:rPr lang="en-US" altLang="zh-TW" sz="2400" b="1" i="0" kern="1200">
                <a:solidFill>
                  <a:schemeClr val="tx1"/>
                </a:solidFill>
                <a:effectLst/>
                <a:latin typeface="Nunito Light" charset="0"/>
                <a:ea typeface="+mn-ea"/>
                <a:cs typeface="+mn-cs"/>
              </a:rPr>
              <a:t>Advanced analytics on big data: </a:t>
            </a:r>
            <a:r>
              <a:rPr lang="en-US" altLang="zh-TW" sz="2400" b="0" i="0" kern="1200">
                <a:solidFill>
                  <a:schemeClr val="tx1"/>
                </a:solidFill>
                <a:effectLst/>
                <a:latin typeface="Nunito Light" charset="0"/>
                <a:ea typeface="+mn-ea"/>
                <a:cs typeface="+mn-cs"/>
              </a:rPr>
              <a:t>Transform your data into actionable insights using best-in-class machine learning tools. This architecture allows you to combine any data at any scale, and to build and deploy custom machine learning models.</a:t>
            </a:r>
          </a:p>
          <a:p>
            <a:endParaRPr lang="en-US" altLang="zh-TW" sz="2400" b="1" i="0" kern="1200">
              <a:solidFill>
                <a:schemeClr val="tx1"/>
              </a:solidFill>
              <a:effectLst/>
              <a:latin typeface="Nunito Light" charset="0"/>
              <a:ea typeface="+mn-ea"/>
              <a:cs typeface="+mn-cs"/>
            </a:endParaRPr>
          </a:p>
          <a:p>
            <a:r>
              <a:rPr lang="en-US" altLang="zh-TW" sz="2400" b="1" i="0" kern="1200">
                <a:solidFill>
                  <a:schemeClr val="tx1"/>
                </a:solidFill>
                <a:effectLst/>
                <a:latin typeface="Nunito Light" charset="0"/>
                <a:ea typeface="+mn-ea"/>
                <a:cs typeface="+mn-cs"/>
              </a:rPr>
              <a:t>Bing Autosuggest</a:t>
            </a:r>
          </a:p>
          <a:p>
            <a:r>
              <a:rPr lang="en-US" altLang="zh-TW" sz="2400" b="0" i="0" kern="1200">
                <a:solidFill>
                  <a:schemeClr val="tx1"/>
                </a:solidFill>
                <a:effectLst/>
                <a:latin typeface="Nunito Light" charset="0"/>
                <a:ea typeface="+mn-ea"/>
                <a:cs typeface="+mn-cs"/>
              </a:rPr>
              <a:t>Give your app intelligent autosuggest options for searches. </a:t>
            </a:r>
          </a:p>
          <a:p>
            <a:r>
              <a:rPr lang="en-US" altLang="zh-TW" sz="2400" b="0" i="0" kern="1200">
                <a:solidFill>
                  <a:schemeClr val="tx1"/>
                </a:solidFill>
                <a:effectLst/>
                <a:latin typeface="Nunito Light" charset="0"/>
                <a:ea typeface="+mn-ea"/>
                <a:cs typeface="+mn-cs"/>
              </a:rPr>
              <a:t>It helps users complete queries faster by adding intelligent type-ahead capabilities to your app or website. Empower users to type less and do more with automated and complete search suggestions. </a:t>
            </a:r>
          </a:p>
          <a:p>
            <a:r>
              <a:rPr lang="en-US" altLang="zh-TW" sz="2400" b="0" i="0" kern="1200">
                <a:solidFill>
                  <a:schemeClr val="tx1"/>
                </a:solidFill>
                <a:effectLst/>
                <a:latin typeface="Nunito Light" charset="0"/>
                <a:ea typeface="+mn-ea"/>
                <a:cs typeface="+mn-cs"/>
              </a:rPr>
              <a:t>Application: </a:t>
            </a:r>
            <a:r>
              <a:rPr lang="en-US" altLang="zh-TW" sz="2400" b="1" i="0" kern="1200">
                <a:solidFill>
                  <a:schemeClr val="tx1"/>
                </a:solidFill>
                <a:effectLst/>
                <a:latin typeface="Nunito Light" charset="0"/>
                <a:ea typeface="+mn-ea"/>
                <a:cs typeface="+mn-cs"/>
              </a:rPr>
              <a:t>Powerful statistics for your Autosuggest queries</a:t>
            </a:r>
          </a:p>
          <a:p>
            <a:r>
              <a:rPr lang="en-US" altLang="zh-TW" sz="2400" b="0" i="0" kern="1200">
                <a:solidFill>
                  <a:schemeClr val="tx1"/>
                </a:solidFill>
                <a:effectLst/>
                <a:latin typeface="Nunito Light" charset="0"/>
                <a:ea typeface="+mn-ea"/>
                <a:cs typeface="+mn-cs"/>
              </a:rPr>
              <a:t>Quickly retrieve statistics such as call volume, market distribution, response code summary, and many more—and derive rich insights to advance your business.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altLang="zh-TW" sz="2400" b="1" i="0" kern="1200">
              <a:solidFill>
                <a:schemeClr val="tx1"/>
              </a:solidFill>
              <a:effectLst/>
              <a:latin typeface="Nunito Light"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CA" altLang="zh-TW" sz="2400" b="1" i="0" kern="1200">
                <a:solidFill>
                  <a:schemeClr val="tx1"/>
                </a:solidFill>
                <a:effectLst/>
                <a:latin typeface="Nunito Light" charset="0"/>
                <a:ea typeface="+mn-ea"/>
                <a:cs typeface="+mn-cs"/>
              </a:rPr>
              <a:t>Bing Entity Search</a:t>
            </a:r>
            <a:endParaRPr lang="en-US" altLang="zh-TW" sz="2400" b="0" i="0" kern="1200">
              <a:solidFill>
                <a:schemeClr val="tx1"/>
              </a:solidFill>
              <a:effectLst/>
              <a:latin typeface="Nunito Light" charset="0"/>
              <a:ea typeface="+mn-ea"/>
              <a:cs typeface="+mn-cs"/>
            </a:endParaRPr>
          </a:p>
          <a:p>
            <a:r>
              <a:rPr lang="en-US" altLang="zh-TW" sz="2400" b="0" i="0" kern="1200">
                <a:solidFill>
                  <a:schemeClr val="tx1"/>
                </a:solidFill>
                <a:effectLst/>
                <a:latin typeface="Nunito Light" charset="0"/>
                <a:ea typeface="+mn-ea"/>
                <a:cs typeface="+mn-cs"/>
              </a:rPr>
              <a:t>Enrich your experiences by identifying and augmenting entity information from the web. Bing Entity Search API will identify the most relevant entity based on your searched term, spanning multiple entity types such as famous people, places, movies, TV shows, video games, books, and even local businesses near you.</a:t>
            </a:r>
          </a:p>
          <a:p>
            <a:r>
              <a:rPr lang="en-US" altLang="zh-TW" sz="2400" b="0" i="0" kern="1200">
                <a:solidFill>
                  <a:schemeClr val="tx1"/>
                </a:solidFill>
                <a:effectLst/>
                <a:latin typeface="Nunito Light" charset="0"/>
                <a:ea typeface="+mn-ea"/>
                <a:cs typeface="+mn-cs"/>
              </a:rPr>
              <a:t>Application: </a:t>
            </a:r>
            <a:r>
              <a:rPr lang="en-US" altLang="zh-TW" sz="2400" b="1" i="0" kern="1200">
                <a:solidFill>
                  <a:schemeClr val="tx1"/>
                </a:solidFill>
                <a:effectLst/>
                <a:latin typeface="Nunito Light" charset="0"/>
                <a:ea typeface="+mn-ea"/>
                <a:cs typeface="+mn-cs"/>
              </a:rPr>
              <a:t>1.Powerful statistics for your Bing Entity Search queries: </a:t>
            </a:r>
            <a:r>
              <a:rPr lang="en-US" altLang="zh-TW" sz="2400" b="0" i="0" kern="1200">
                <a:solidFill>
                  <a:schemeClr val="tx1"/>
                </a:solidFill>
                <a:effectLst/>
                <a:latin typeface="Nunito Light" charset="0"/>
                <a:ea typeface="+mn-ea"/>
                <a:cs typeface="+mn-cs"/>
              </a:rPr>
              <a:t>Inform your strategic decisions with the Bing Statistics add-in. Quickly retrieve statistics such as your top queries, call volume, market distribution, response code summary, and many more—and derive rich insights to advance your business. 2. </a:t>
            </a:r>
            <a:r>
              <a:rPr lang="en-US" altLang="zh-TW" sz="2400" b="1" i="0" kern="1200">
                <a:solidFill>
                  <a:schemeClr val="tx1"/>
                </a:solidFill>
                <a:effectLst/>
                <a:latin typeface="Nunito Light" charset="0"/>
                <a:ea typeface="+mn-ea"/>
                <a:cs typeface="+mn-cs"/>
              </a:rPr>
              <a:t>Augment your content with entity search results: </a:t>
            </a:r>
            <a:r>
              <a:rPr lang="en-US" altLang="zh-TW" sz="2400" b="0" i="0" kern="1200">
                <a:solidFill>
                  <a:schemeClr val="tx1"/>
                </a:solidFill>
                <a:effectLst/>
                <a:latin typeface="Nunito Light" charset="0"/>
                <a:ea typeface="+mn-ea"/>
                <a:cs typeface="+mn-cs"/>
              </a:rPr>
              <a:t>Improve your users experience by augmenting valuable information in your app, blog, or website. Bing Entity Search API provides primary details about the entities searched.</a:t>
            </a:r>
          </a:p>
          <a:p>
            <a:r>
              <a:rPr lang="en-US" altLang="zh-TW" sz="2400" b="0" i="0" kern="1200">
                <a:solidFill>
                  <a:schemeClr val="tx1"/>
                </a:solidFill>
                <a:effectLst/>
                <a:latin typeface="Nunito Light" charset="0"/>
                <a:ea typeface="+mn-ea"/>
                <a:cs typeface="+mn-cs"/>
              </a:rPr>
              <a:t>3. </a:t>
            </a:r>
            <a:r>
              <a:rPr lang="en-US" altLang="zh-TW" sz="2400" b="1" i="0" kern="1200">
                <a:solidFill>
                  <a:schemeClr val="tx1"/>
                </a:solidFill>
                <a:effectLst/>
                <a:latin typeface="Nunito Light" charset="0"/>
                <a:ea typeface="+mn-ea"/>
                <a:cs typeface="+mn-cs"/>
              </a:rPr>
              <a:t>Showcase of local businesses nearby: </a:t>
            </a:r>
            <a:r>
              <a:rPr lang="en-US" altLang="zh-TW" sz="2400" b="0" i="0" kern="1200">
                <a:solidFill>
                  <a:schemeClr val="tx1"/>
                </a:solidFill>
                <a:effectLst/>
                <a:latin typeface="Nunito Light" charset="0"/>
                <a:ea typeface="+mn-ea"/>
                <a:cs typeface="+mn-cs"/>
              </a:rPr>
              <a:t>Easily search and present local businesses in the US such as restaurants, hotels, coffee shops, and other businesses near a specific location for a more relevant and engaging user experience.</a:t>
            </a:r>
          </a:p>
          <a:p>
            <a:endParaRPr lang="en-US" altLang="zh-TW" sz="2400" b="0" i="0" kern="1200">
              <a:solidFill>
                <a:schemeClr val="tx1"/>
              </a:solidFill>
              <a:effectLst/>
              <a:latin typeface="Nunito Light" charset="0"/>
              <a:ea typeface="+mn-ea"/>
              <a:cs typeface="+mn-cs"/>
            </a:endParaRPr>
          </a:p>
          <a:p>
            <a:r>
              <a:rPr lang="en-US" altLang="zh-TW" sz="2400" b="1" kern="1200">
                <a:solidFill>
                  <a:schemeClr val="tx1"/>
                </a:solidFill>
                <a:effectLst/>
                <a:latin typeface="Nunito Light" charset="0"/>
                <a:ea typeface="+mn-ea"/>
                <a:cs typeface="+mn-cs"/>
              </a:rPr>
              <a:t>Bing NEWS Search</a:t>
            </a:r>
          </a:p>
          <a:p>
            <a:r>
              <a:rPr lang="en-US" altLang="zh-TW" sz="2400" b="1" kern="1200">
                <a:solidFill>
                  <a:schemeClr val="tx1"/>
                </a:solidFill>
                <a:effectLst/>
                <a:latin typeface="Nunito Light" charset="0"/>
                <a:ea typeface="+mn-ea"/>
                <a:cs typeface="+mn-cs"/>
              </a:rPr>
              <a:t>Search for news and get comprehensive results</a:t>
            </a:r>
          </a:p>
          <a:p>
            <a:pPr lvl="0"/>
            <a:r>
              <a:rPr lang="en-US" altLang="zh-TW" sz="2400" b="1" kern="1200">
                <a:solidFill>
                  <a:schemeClr val="tx1"/>
                </a:solidFill>
                <a:effectLst/>
                <a:latin typeface="Nunito Light" charset="0"/>
                <a:ea typeface="+mn-ea"/>
                <a:cs typeface="+mn-cs"/>
              </a:rPr>
              <a:t>Turn any app or website into a news search resource with world news grouped and filtered by topic, local news, and searchable metadata.</a:t>
            </a:r>
          </a:p>
          <a:p>
            <a:pPr lvl="0"/>
            <a:r>
              <a:rPr lang="en-US" altLang="zh-TW" sz="2400" kern="1200">
                <a:solidFill>
                  <a:schemeClr val="tx1"/>
                </a:solidFill>
                <a:effectLst/>
                <a:latin typeface="Nunito Light" charset="0"/>
                <a:ea typeface="+mn-ea"/>
                <a:cs typeface="+mn-cs"/>
              </a:rPr>
              <a:t>Search the web for news articles with Bing News Search API v7. Results include details like authoritative image of the news article, related news and categories, provider info, article URL, and date added. With the API v7, discover new </a:t>
            </a:r>
            <a:r>
              <a:rPr lang="en-US" altLang="zh-TW" sz="2400" b="1" kern="1200">
                <a:solidFill>
                  <a:schemeClr val="tx1"/>
                </a:solidFill>
                <a:effectLst/>
                <a:latin typeface="Nunito Light" charset="0"/>
                <a:ea typeface="+mn-ea"/>
                <a:cs typeface="+mn-cs"/>
              </a:rPr>
              <a:t>sorting</a:t>
            </a:r>
            <a:r>
              <a:rPr lang="en-US" altLang="zh-TW" sz="2400" kern="1200">
                <a:solidFill>
                  <a:schemeClr val="tx1"/>
                </a:solidFill>
                <a:effectLst/>
                <a:latin typeface="Nunito Light" charset="0"/>
                <a:ea typeface="+mn-ea"/>
                <a:cs typeface="+mn-cs"/>
              </a:rPr>
              <a:t> and </a:t>
            </a:r>
            <a:r>
              <a:rPr lang="en-US" altLang="zh-TW" sz="2400" b="1" kern="1200">
                <a:solidFill>
                  <a:schemeClr val="tx1"/>
                </a:solidFill>
                <a:effectLst/>
                <a:latin typeface="Nunito Light" charset="0"/>
                <a:ea typeface="+mn-ea"/>
                <a:cs typeface="+mn-cs"/>
              </a:rPr>
              <a:t>filtering</a:t>
            </a:r>
            <a:r>
              <a:rPr lang="en-US" altLang="zh-TW" sz="2400" kern="1200">
                <a:solidFill>
                  <a:schemeClr val="tx1"/>
                </a:solidFill>
                <a:effectLst/>
                <a:latin typeface="Nunito Light" charset="0"/>
                <a:ea typeface="+mn-ea"/>
                <a:cs typeface="+mn-cs"/>
              </a:rPr>
              <a:t> options that simplify finding specific results in </a:t>
            </a:r>
            <a:r>
              <a:rPr lang="en-US" altLang="zh-TW" sz="2400" b="1" kern="1200">
                <a:solidFill>
                  <a:schemeClr val="tx1"/>
                </a:solidFill>
                <a:effectLst/>
                <a:latin typeface="Nunito Light" charset="0"/>
                <a:ea typeface="+mn-ea"/>
                <a:cs typeface="+mn-cs"/>
              </a:rPr>
              <a:t>trending</a:t>
            </a:r>
            <a:r>
              <a:rPr lang="en-US" altLang="zh-TW" sz="2400" kern="1200">
                <a:solidFill>
                  <a:schemeClr val="tx1"/>
                </a:solidFill>
                <a:effectLst/>
                <a:latin typeface="Nunito Light" charset="0"/>
                <a:ea typeface="+mn-ea"/>
                <a:cs typeface="+mn-cs"/>
              </a:rPr>
              <a:t> news topics.</a:t>
            </a:r>
          </a:p>
          <a:p>
            <a:pPr lvl="0"/>
            <a:endParaRPr lang="en-US" altLang="zh-TW" sz="2400" kern="1200">
              <a:solidFill>
                <a:schemeClr val="tx1"/>
              </a:solidFill>
              <a:effectLst/>
              <a:latin typeface="Nunito Light" charset="0"/>
              <a:ea typeface="+mn-ea"/>
              <a:cs typeface="+mn-cs"/>
            </a:endParaRPr>
          </a:p>
          <a:p>
            <a:pPr lvl="0"/>
            <a:r>
              <a:rPr lang="en-US" altLang="zh-TW" sz="2400" b="1" kern="1200">
                <a:solidFill>
                  <a:schemeClr val="tx1"/>
                </a:solidFill>
                <a:effectLst/>
                <a:latin typeface="Nunito Light" charset="0"/>
                <a:ea typeface="+mn-ea"/>
                <a:cs typeface="+mn-cs"/>
              </a:rPr>
              <a:t>Bing WEB  Search:</a:t>
            </a:r>
          </a:p>
          <a:p>
            <a:pPr lvl="0"/>
            <a:r>
              <a:rPr lang="en-US" altLang="zh-TW" sz="2400" b="0" kern="1200">
                <a:solidFill>
                  <a:schemeClr val="tx1"/>
                </a:solidFill>
                <a:effectLst/>
                <a:latin typeface="Nunito Light" charset="0"/>
                <a:ea typeface="+mn-ea"/>
                <a:cs typeface="+mn-cs"/>
              </a:rPr>
              <a:t>intelligent search to your apps and harness the ability to comb billions of webpages, images, videos, and news with a single API call.</a:t>
            </a:r>
          </a:p>
          <a:p>
            <a:pPr lvl="0"/>
            <a:r>
              <a:rPr lang="en-US" altLang="zh-TW" sz="2400" b="0" kern="1200">
                <a:solidFill>
                  <a:schemeClr val="tx1"/>
                </a:solidFill>
                <a:effectLst/>
                <a:latin typeface="Nunito Light" charset="0"/>
                <a:ea typeface="+mn-ea"/>
                <a:cs typeface="+mn-cs"/>
              </a:rPr>
              <a:t>Retrieve web documents and narrow down the results by result type, freshness and more.</a:t>
            </a:r>
          </a:p>
          <a:p>
            <a:pPr lvl="0"/>
            <a:r>
              <a:rPr lang="en-US" altLang="zh-TW" sz="2400" b="0" kern="1200">
                <a:solidFill>
                  <a:schemeClr val="tx1"/>
                </a:solidFill>
                <a:effectLst/>
                <a:latin typeface="Nunito Light" charset="0"/>
                <a:ea typeface="+mn-ea"/>
                <a:cs typeface="+mn-cs"/>
              </a:rPr>
              <a:t>Improved query performance for results.</a:t>
            </a:r>
          </a:p>
          <a:p>
            <a:pPr lvl="0"/>
            <a:r>
              <a:rPr lang="en-US" altLang="zh-TW" sz="2400" kern="1200">
                <a:solidFill>
                  <a:schemeClr val="tx1"/>
                </a:solidFill>
                <a:effectLst/>
                <a:latin typeface="Nunito Light" charset="0"/>
                <a:ea typeface="+mn-ea"/>
                <a:cs typeface="+mn-cs"/>
              </a:rPr>
              <a:t>Contains features such as</a:t>
            </a:r>
            <a:r>
              <a:rPr lang="en-US" altLang="zh-TW" sz="2400" b="1" kern="1200">
                <a:solidFill>
                  <a:schemeClr val="tx1"/>
                </a:solidFill>
                <a:effectLst/>
                <a:latin typeface="Nunito Light" charset="0"/>
                <a:ea typeface="+mn-ea"/>
                <a:cs typeface="+mn-cs"/>
              </a:rPr>
              <a:t>: Instant answers, Location and market-aware results, Safe search and adult intent, Spelling suggestions, Related searches, Result and answer ranking</a:t>
            </a:r>
          </a:p>
          <a:p>
            <a:pPr lvl="0"/>
            <a:endParaRPr lang="en-US" altLang="zh-TW" sz="2400" kern="1200">
              <a:solidFill>
                <a:schemeClr val="tx1"/>
              </a:solidFill>
              <a:effectLst/>
              <a:latin typeface="Nunito Light" charset="0"/>
              <a:ea typeface="+mn-ea"/>
              <a:cs typeface="+mn-cs"/>
            </a:endParaRPr>
          </a:p>
          <a:p>
            <a:pPr lvl="0"/>
            <a:r>
              <a:rPr lang="en-US" altLang="zh-TW" sz="2400" b="1" kern="1200">
                <a:solidFill>
                  <a:schemeClr val="tx1"/>
                </a:solidFill>
                <a:effectLst/>
                <a:latin typeface="Nunito Light" charset="0"/>
                <a:ea typeface="+mn-ea"/>
                <a:cs typeface="+mn-cs"/>
              </a:rPr>
              <a:t>Bing VIDEO Search :</a:t>
            </a:r>
          </a:p>
          <a:p>
            <a:pPr lvl="0" rtl="0"/>
            <a:r>
              <a:rPr lang="en-US" altLang="zh-TW" sz="2400" b="0" kern="1200">
                <a:solidFill>
                  <a:schemeClr val="tx1"/>
                </a:solidFill>
                <a:effectLst/>
                <a:latin typeface="Nunito Light" charset="0"/>
                <a:ea typeface="+mn-ea"/>
                <a:cs typeface="+mn-cs"/>
              </a:rPr>
              <a:t>Add a variety of advanced video search features to your app or website, including </a:t>
            </a:r>
            <a:r>
              <a:rPr lang="en-US" altLang="zh-TW" sz="2400" b="1" kern="1200">
                <a:solidFill>
                  <a:schemeClr val="tx1"/>
                </a:solidFill>
                <a:effectLst/>
                <a:latin typeface="Nunito Light" charset="0"/>
                <a:ea typeface="+mn-ea"/>
                <a:cs typeface="+mn-cs"/>
              </a:rPr>
              <a:t>video previews, trending videos, and other useful metadata</a:t>
            </a:r>
            <a:r>
              <a:rPr lang="en-US" altLang="zh-TW" sz="2400" b="0" kern="1200">
                <a:solidFill>
                  <a:schemeClr val="tx1"/>
                </a:solidFill>
                <a:effectLst/>
                <a:latin typeface="Nunito Light" charset="0"/>
                <a:ea typeface="+mn-ea"/>
                <a:cs typeface="+mn-cs"/>
              </a:rPr>
              <a:t>.</a:t>
            </a:r>
            <a:endParaRPr lang="en-US" altLang="zh-TW" sz="2400" b="1" kern="1200">
              <a:solidFill>
                <a:schemeClr val="tx1"/>
              </a:solidFill>
              <a:effectLst/>
              <a:latin typeface="Nunito Light" charset="0"/>
              <a:ea typeface="+mn-ea"/>
              <a:cs typeface="+mn-cs"/>
            </a:endParaRPr>
          </a:p>
          <a:p>
            <a:pPr lvl="0"/>
            <a:r>
              <a:rPr lang="en-US" altLang="zh-TW" sz="2400" b="0" kern="1200">
                <a:solidFill>
                  <a:schemeClr val="tx1"/>
                </a:solidFill>
                <a:effectLst/>
                <a:latin typeface="Nunito Light" charset="0"/>
                <a:ea typeface="+mn-ea"/>
                <a:cs typeface="+mn-cs"/>
              </a:rPr>
              <a:t>Find videos across the web. Results provide useful metadata including creator, </a:t>
            </a:r>
            <a:r>
              <a:rPr lang="en-US" altLang="zh-TW" sz="2400" b="1" kern="1200">
                <a:solidFill>
                  <a:schemeClr val="tx1"/>
                </a:solidFill>
                <a:effectLst/>
                <a:latin typeface="Nunito Light" charset="0"/>
                <a:ea typeface="+mn-ea"/>
                <a:cs typeface="+mn-cs"/>
              </a:rPr>
              <a:t>encoding format, video length, view count, improved &amp; simplified paging</a:t>
            </a:r>
            <a:r>
              <a:rPr lang="en-US" altLang="zh-TW" sz="2400" b="0" kern="1200">
                <a:solidFill>
                  <a:schemeClr val="tx1"/>
                </a:solidFill>
                <a:effectLst/>
                <a:latin typeface="Nunito Light" charset="0"/>
                <a:ea typeface="+mn-ea"/>
                <a:cs typeface="+mn-cs"/>
              </a:rPr>
              <a:t>, and more.</a:t>
            </a:r>
            <a:endParaRPr lang="en-US" altLang="zh-TW" sz="2400" b="1" kern="1200">
              <a:solidFill>
                <a:schemeClr val="tx1"/>
              </a:solidFill>
              <a:effectLst/>
              <a:latin typeface="Nunito Light" charset="0"/>
              <a:ea typeface="+mn-ea"/>
              <a:cs typeface="+mn-cs"/>
            </a:endParaRPr>
          </a:p>
          <a:p>
            <a:pPr lvl="0"/>
            <a:r>
              <a:rPr lang="en-US" altLang="zh-TW" sz="2400" kern="1200">
                <a:solidFill>
                  <a:schemeClr val="tx1"/>
                </a:solidFill>
                <a:effectLst/>
                <a:latin typeface="Nunito Light" charset="0"/>
                <a:ea typeface="+mn-ea"/>
                <a:cs typeface="+mn-cs"/>
              </a:rPr>
              <a:t>Contains features such as </a:t>
            </a:r>
            <a:r>
              <a:rPr lang="en-US" altLang="zh-TW" sz="2400" b="1" kern="1200">
                <a:solidFill>
                  <a:schemeClr val="tx1"/>
                </a:solidFill>
                <a:effectLst/>
                <a:latin typeface="Nunito Light" charset="0"/>
                <a:ea typeface="+mn-ea"/>
                <a:cs typeface="+mn-cs"/>
              </a:rPr>
              <a:t>Enhanced results, Video preview thumbnails, Trending videos and Powerful statistics for your queries</a:t>
            </a:r>
          </a:p>
          <a:p>
            <a:pPr lvl="0"/>
            <a:endParaRPr lang="en-US" altLang="zh-TW" sz="2400" kern="1200">
              <a:solidFill>
                <a:schemeClr val="tx1"/>
              </a:solidFill>
              <a:effectLst/>
              <a:latin typeface="Nunito Light" charset="0"/>
              <a:ea typeface="+mn-ea"/>
              <a:cs typeface="+mn-cs"/>
            </a:endParaRPr>
          </a:p>
          <a:p>
            <a:pPr lvl="0"/>
            <a:r>
              <a:rPr lang="en-US" altLang="zh-TW" sz="2400" b="1" kern="1200">
                <a:solidFill>
                  <a:schemeClr val="tx1"/>
                </a:solidFill>
                <a:effectLst/>
                <a:latin typeface="Nunito Light" charset="0"/>
                <a:ea typeface="+mn-ea"/>
                <a:cs typeface="+mn-cs"/>
              </a:rPr>
              <a:t>COMPUTER VISION :</a:t>
            </a:r>
          </a:p>
          <a:p>
            <a:pPr lvl="0" rtl="0"/>
            <a:r>
              <a:rPr lang="en-US" altLang="zh-TW" sz="2400" b="0" kern="1200">
                <a:solidFill>
                  <a:schemeClr val="tx1"/>
                </a:solidFill>
                <a:effectLst/>
                <a:latin typeface="Nunito Light" charset="0"/>
                <a:ea typeface="+mn-ea"/>
                <a:cs typeface="+mn-cs"/>
              </a:rPr>
              <a:t>Extract rich information from images to categorize and process visual data—and perform machine-assisted moderation of images to help curate your services.</a:t>
            </a:r>
            <a:endParaRPr lang="en-US" altLang="zh-TW" sz="2400" b="1" kern="1200">
              <a:solidFill>
                <a:schemeClr val="tx1"/>
              </a:solidFill>
              <a:effectLst/>
              <a:latin typeface="Nunito Light" charset="0"/>
              <a:ea typeface="+mn-ea"/>
              <a:cs typeface="+mn-cs"/>
            </a:endParaRPr>
          </a:p>
          <a:p>
            <a:pPr lvl="0"/>
            <a:r>
              <a:rPr lang="en-US" altLang="zh-TW" sz="2400" kern="1200">
                <a:solidFill>
                  <a:schemeClr val="tx1"/>
                </a:solidFill>
                <a:effectLst/>
                <a:latin typeface="Nunito Light" charset="0"/>
                <a:ea typeface="+mn-ea"/>
                <a:cs typeface="+mn-cs"/>
              </a:rPr>
              <a:t>This feature returns information about visual content found in an image. Use </a:t>
            </a:r>
            <a:r>
              <a:rPr lang="en-US" altLang="zh-TW" sz="2400" b="1" kern="1200">
                <a:solidFill>
                  <a:schemeClr val="tx1"/>
                </a:solidFill>
                <a:effectLst/>
                <a:latin typeface="Nunito Light" charset="0"/>
                <a:ea typeface="+mn-ea"/>
                <a:cs typeface="+mn-cs"/>
              </a:rPr>
              <a:t>tagging</a:t>
            </a:r>
            <a:r>
              <a:rPr lang="en-US" altLang="zh-TW" sz="2400" kern="1200">
                <a:solidFill>
                  <a:schemeClr val="tx1"/>
                </a:solidFill>
                <a:effectLst/>
                <a:latin typeface="Nunito Light" charset="0"/>
                <a:ea typeface="+mn-ea"/>
                <a:cs typeface="+mn-cs"/>
              </a:rPr>
              <a:t>, </a:t>
            </a:r>
            <a:r>
              <a:rPr lang="en-US" altLang="zh-TW" sz="2400" b="1" kern="1200">
                <a:solidFill>
                  <a:schemeClr val="tx1"/>
                </a:solidFill>
                <a:effectLst/>
                <a:latin typeface="Nunito Light" charset="0"/>
                <a:ea typeface="+mn-ea"/>
                <a:cs typeface="+mn-cs"/>
              </a:rPr>
              <a:t>domain-specific models, and descriptions</a:t>
            </a:r>
            <a:r>
              <a:rPr lang="en-US" altLang="zh-TW" sz="2400" kern="1200">
                <a:solidFill>
                  <a:schemeClr val="tx1"/>
                </a:solidFill>
                <a:effectLst/>
                <a:latin typeface="Nunito Light" charset="0"/>
                <a:ea typeface="+mn-ea"/>
                <a:cs typeface="+mn-cs"/>
              </a:rPr>
              <a:t> in four languages to identify content and label it with confidence. Use </a:t>
            </a:r>
            <a:r>
              <a:rPr lang="en-US" altLang="zh-TW" sz="2400" b="1" kern="1200">
                <a:solidFill>
                  <a:schemeClr val="tx1"/>
                </a:solidFill>
                <a:effectLst/>
                <a:latin typeface="Nunito Light" charset="0"/>
                <a:ea typeface="+mn-ea"/>
                <a:cs typeface="+mn-cs"/>
              </a:rPr>
              <a:t>Object Detection</a:t>
            </a:r>
            <a:r>
              <a:rPr lang="en-US" altLang="zh-TW" sz="2400" kern="1200">
                <a:solidFill>
                  <a:schemeClr val="tx1"/>
                </a:solidFill>
                <a:effectLst/>
                <a:latin typeface="Nunito Light" charset="0"/>
                <a:ea typeface="+mn-ea"/>
                <a:cs typeface="+mn-cs"/>
              </a:rPr>
              <a:t> to get location of thousands of objects within an image. Apply the adult/racy settings to help you detect potential adult content. Identify image types and color schemes in pictures.</a:t>
            </a:r>
          </a:p>
          <a:p>
            <a:pPr lvl="0"/>
            <a:r>
              <a:rPr lang="en-US" altLang="zh-TW" sz="2400" b="1" kern="1200">
                <a:solidFill>
                  <a:schemeClr val="tx1"/>
                </a:solidFill>
                <a:effectLst/>
                <a:latin typeface="Nunito Light" charset="0"/>
                <a:ea typeface="+mn-ea"/>
                <a:cs typeface="+mn-cs"/>
              </a:rPr>
              <a:t>Read text in images: Detect text in an image using optical character recognition (OCR) and extract the recognized words into a machine-readable character stream. Analyze images to detect embedded text, generate character streams, and enable searching. Save time and effort by taking photos of text instead of copying it.</a:t>
            </a:r>
          </a:p>
          <a:p>
            <a:r>
              <a:rPr lang="en-US" altLang="zh-TW" sz="2400" kern="1200">
                <a:solidFill>
                  <a:schemeClr val="tx1"/>
                </a:solidFill>
                <a:effectLst/>
                <a:latin typeface="Nunito Light" charset="0"/>
                <a:ea typeface="+mn-ea"/>
                <a:cs typeface="+mn-cs"/>
              </a:rPr>
              <a:t>4- Recognize celebrities and landmarks: Recognize more than 200,000 celebrities from business, politics, sports and entertainment, as well as 9,000 natural and manmade landmarks from around the world.</a:t>
            </a:r>
          </a:p>
          <a:p>
            <a:r>
              <a:rPr lang="en-US" altLang="zh-TW" sz="2400" kern="1200">
                <a:solidFill>
                  <a:schemeClr val="tx1"/>
                </a:solidFill>
                <a:effectLst/>
                <a:latin typeface="Nunito Light" charset="0"/>
                <a:ea typeface="+mn-ea"/>
                <a:cs typeface="+mn-cs"/>
              </a:rPr>
              <a:t>5- </a:t>
            </a:r>
            <a:r>
              <a:rPr lang="en-US" altLang="zh-TW" sz="2400" b="1" kern="1200">
                <a:solidFill>
                  <a:schemeClr val="tx1"/>
                </a:solidFill>
                <a:effectLst/>
                <a:latin typeface="Nunito Light" charset="0"/>
                <a:ea typeface="+mn-ea"/>
                <a:cs typeface="+mn-cs"/>
              </a:rPr>
              <a:t>Analyze video in near real-time</a:t>
            </a:r>
            <a:r>
              <a:rPr lang="en-US" altLang="zh-TW" sz="2400" kern="1200">
                <a:solidFill>
                  <a:schemeClr val="tx1"/>
                </a:solidFill>
                <a:effectLst/>
                <a:latin typeface="Nunito Light" charset="0"/>
                <a:ea typeface="+mn-ea"/>
                <a:cs typeface="+mn-cs"/>
              </a:rPr>
              <a:t>: Analyze video in near real-time Use any of the Computer Vision APIs with you video files by </a:t>
            </a:r>
            <a:r>
              <a:rPr lang="en-US" altLang="zh-TW" sz="2400" b="1" kern="1200">
                <a:solidFill>
                  <a:schemeClr val="tx1"/>
                </a:solidFill>
                <a:effectLst/>
                <a:latin typeface="Nunito Light" charset="0"/>
                <a:ea typeface="+mn-ea"/>
                <a:cs typeface="+mn-cs"/>
              </a:rPr>
              <a:t>extracting frames of the video </a:t>
            </a:r>
            <a:r>
              <a:rPr lang="en-US" altLang="zh-TW" sz="2400" kern="1200">
                <a:solidFill>
                  <a:schemeClr val="tx1"/>
                </a:solidFill>
                <a:effectLst/>
                <a:latin typeface="Nunito Light" charset="0"/>
                <a:ea typeface="+mn-ea"/>
                <a:cs typeface="+mn-cs"/>
              </a:rPr>
              <a:t>from your device and then sending those frames to the API calls of your choice. Get results from your videos faster.</a:t>
            </a:r>
          </a:p>
          <a:p>
            <a:r>
              <a:rPr lang="en-US" altLang="zh-TW" sz="2400" kern="1200">
                <a:solidFill>
                  <a:schemeClr val="tx1"/>
                </a:solidFill>
                <a:effectLst/>
                <a:latin typeface="Nunito Light" charset="0"/>
                <a:ea typeface="+mn-ea"/>
                <a:cs typeface="+mn-cs"/>
              </a:rPr>
              <a:t>6- </a:t>
            </a:r>
            <a:r>
              <a:rPr lang="en-US" altLang="zh-TW" sz="2400" b="1" kern="1200">
                <a:solidFill>
                  <a:schemeClr val="tx1"/>
                </a:solidFill>
                <a:effectLst/>
                <a:latin typeface="Nunito Light" charset="0"/>
                <a:ea typeface="+mn-ea"/>
                <a:cs typeface="+mn-cs"/>
              </a:rPr>
              <a:t>Generate a thumbnail</a:t>
            </a:r>
          </a:p>
          <a:p>
            <a:r>
              <a:rPr lang="en-US" altLang="zh-TW" sz="2400" kern="1200">
                <a:solidFill>
                  <a:schemeClr val="tx1"/>
                </a:solidFill>
                <a:effectLst/>
                <a:latin typeface="Nunito Light" charset="0"/>
                <a:ea typeface="+mn-ea"/>
                <a:cs typeface="+mn-cs"/>
              </a:rPr>
              <a:t>Generate a high-quality storage-efficient thumbnail based on any image, and modify images to best suit your needs for size, shape, and style. Apply smart cropping to generate thumbnails that differ from the aspect ratio of your original image, yet preserve the region of interest</a:t>
            </a:r>
            <a:r>
              <a:rPr lang="en-US" altLang="zh-TW" sz="2400" b="1" kern="1200">
                <a:solidFill>
                  <a:schemeClr val="tx1"/>
                </a:solidFill>
                <a:effectLst/>
                <a:latin typeface="Nunito Light" charset="0"/>
                <a:ea typeface="+mn-ea"/>
                <a:cs typeface="+mn-cs"/>
              </a:rPr>
              <a:t>.</a:t>
            </a:r>
            <a:endParaRPr lang="en-US" altLang="zh-TW" sz="2400" kern="1200">
              <a:solidFill>
                <a:schemeClr val="tx1"/>
              </a:solidFill>
              <a:effectLst/>
              <a:latin typeface="Nunito Light" charset="0"/>
              <a:ea typeface="+mn-ea"/>
              <a:cs typeface="+mn-cs"/>
            </a:endParaRPr>
          </a:p>
          <a:p>
            <a:endParaRPr lang="en-US" altLang="zh-TW" sz="2400" b="0" i="0" kern="1200">
              <a:solidFill>
                <a:schemeClr val="tx1"/>
              </a:solidFill>
              <a:effectLst/>
              <a:latin typeface="Nunito Light" charset="0"/>
              <a:ea typeface="+mn-ea"/>
              <a:cs typeface="+mn-cs"/>
            </a:endParaRPr>
          </a:p>
          <a:p>
            <a:r>
              <a:rPr lang="en-US" altLang="zh-TW" sz="2400" b="1" i="0" kern="1200">
                <a:solidFill>
                  <a:schemeClr val="tx1"/>
                </a:solidFill>
                <a:effectLst/>
                <a:latin typeface="Nunito Light" charset="0"/>
                <a:ea typeface="+mn-ea"/>
                <a:cs typeface="+mn-cs"/>
              </a:rPr>
              <a:t>Custom Speech</a:t>
            </a:r>
            <a:r>
              <a:rPr lang="en-US" altLang="zh-TW" sz="2400" b="0" i="0" kern="1200">
                <a:solidFill>
                  <a:schemeClr val="tx1"/>
                </a:solidFill>
                <a:effectLst/>
                <a:latin typeface="Nunito Light" charset="0"/>
                <a:ea typeface="+mn-ea"/>
                <a:cs typeface="+mn-cs"/>
              </a:rPr>
              <a:t>: </a:t>
            </a:r>
            <a:r>
              <a:rPr lang="en-US" altLang="zh-TW"/>
              <a:t>Customize Microsoft's speech-to-text engine for a specific application.</a:t>
            </a:r>
          </a:p>
          <a:p>
            <a:r>
              <a:rPr lang="en-US" altLang="zh-TW" sz="2400" b="0" i="0" kern="1200">
                <a:solidFill>
                  <a:schemeClr val="tx1"/>
                </a:solidFill>
                <a:effectLst/>
                <a:latin typeface="Nunito Light" charset="0"/>
                <a:ea typeface="+mn-ea"/>
                <a:cs typeface="+mn-cs"/>
              </a:rPr>
              <a:t>Application: 1. Create custom language models:</a:t>
            </a:r>
          </a:p>
          <a:p>
            <a:r>
              <a:rPr lang="en-US" altLang="zh-TW" sz="2400" b="0" i="0" kern="1200">
                <a:solidFill>
                  <a:schemeClr val="tx1"/>
                </a:solidFill>
                <a:effectLst/>
                <a:latin typeface="Nunito Light" charset="0"/>
                <a:ea typeface="+mn-ea"/>
                <a:cs typeface="+mn-cs"/>
              </a:rPr>
              <a:t>Customize the language model of the speech recognizer by tailoring it to the vocabulary of the application and the speaking style of your users.</a:t>
            </a:r>
          </a:p>
          <a:p>
            <a:r>
              <a:rPr lang="en-US" altLang="zh-TW" sz="2400" b="0" i="0" kern="1200">
                <a:solidFill>
                  <a:schemeClr val="tx1"/>
                </a:solidFill>
                <a:effectLst/>
                <a:latin typeface="Nunito Light" charset="0"/>
                <a:ea typeface="+mn-ea"/>
                <a:cs typeface="+mn-cs"/>
              </a:rPr>
              <a:t>2. Access your endpoint from any device: Send requests to your custom endpoint using RESTful API or the cognitive services speech client library.</a:t>
            </a:r>
          </a:p>
          <a:p>
            <a:endParaRPr lang="en-US" altLang="zh-TW" sz="2400" b="0" i="0" kern="1200">
              <a:solidFill>
                <a:schemeClr val="tx1"/>
              </a:solidFill>
              <a:effectLst/>
              <a:latin typeface="Nunito Light"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b="1"/>
              <a:t>Data Science Virtual Machines</a:t>
            </a:r>
            <a:r>
              <a:rPr lang="en-US" altLang="zh-TW" b="0"/>
              <a:t>:  provided with </a:t>
            </a:r>
            <a:r>
              <a:rPr lang="en-US" altLang="zh-TW" sz="2400" b="0" i="0" kern="1200">
                <a:solidFill>
                  <a:schemeClr val="tx1"/>
                </a:solidFill>
                <a:effectLst/>
                <a:latin typeface="Nunito Light" charset="0"/>
                <a:ea typeface="+mn-ea"/>
                <a:cs typeface="+mn-cs"/>
              </a:rPr>
              <a:t>customized VM images on Azure, loaded with data science tools used to build intelligent applications for advanced analytics.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2400" b="0" i="0" kern="1200">
                <a:solidFill>
                  <a:schemeClr val="tx1"/>
                </a:solidFill>
                <a:effectLst/>
                <a:latin typeface="Nunito Light" charset="0"/>
                <a:ea typeface="+mn-ea"/>
                <a:cs typeface="+mn-cs"/>
              </a:rPr>
              <a:t>Application:</a:t>
            </a:r>
          </a:p>
          <a:p>
            <a:r>
              <a:rPr lang="en-US" altLang="zh-TW" b="0"/>
              <a:t>1.Preconfigured analytics desktop in the cloud: </a:t>
            </a:r>
            <a:r>
              <a:rPr lang="en-US" altLang="zh-TW"/>
              <a:t>a baseline configuration replacing data scientists’ local desktops, ensuring that everyone on a team have a consistent setup and promoting collaboration</a:t>
            </a:r>
            <a:endParaRPr lang="en-US" altLang="zh-TW" b="1"/>
          </a:p>
          <a:p>
            <a:r>
              <a:rPr lang="en-US" altLang="zh-TW" b="0"/>
              <a:t>2.Data science training and education: </a:t>
            </a:r>
            <a:r>
              <a:rPr lang="en-US" altLang="zh-TW"/>
              <a:t>creates an on-demand environment with a consistent setup that supports data science training and education</a:t>
            </a:r>
            <a:endParaRPr lang="en-US" altLang="zh-TW" b="1"/>
          </a:p>
          <a:p>
            <a:r>
              <a:rPr lang="en-US" altLang="zh-TW" b="0"/>
              <a:t>3.Short-term experimentation and evaluation: </a:t>
            </a:r>
            <a:r>
              <a:rPr lang="en-US" altLang="zh-TW"/>
              <a:t>Used for published experiments, executing demos, following walkthroughs in online sessions and conference tutorials.</a:t>
            </a:r>
            <a:endParaRPr lang="en-US" altLang="zh-TW" sz="2400" b="0" i="0" kern="1200">
              <a:solidFill>
                <a:schemeClr val="tx1"/>
              </a:solidFill>
              <a:effectLst/>
              <a:latin typeface="Nunito Light" charset="0"/>
              <a:ea typeface="+mn-ea"/>
              <a:cs typeface="+mn-cs"/>
            </a:endParaRPr>
          </a:p>
          <a:p>
            <a:endParaRPr lang="en-US" altLang="zh-TW" sz="2400" b="0" i="0" kern="1200">
              <a:solidFill>
                <a:schemeClr val="tx1"/>
              </a:solidFill>
              <a:effectLst/>
              <a:latin typeface="Nunito Light"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CA" altLang="zh-TW" sz="2400" b="1" i="0" kern="1200">
                <a:solidFill>
                  <a:schemeClr val="tx1"/>
                </a:solidFill>
                <a:effectLst/>
                <a:latin typeface="Nunito Light" charset="0"/>
                <a:ea typeface="+mn-ea"/>
                <a:cs typeface="+mn-cs"/>
              </a:rPr>
              <a:t>Microsoft Genomics : </a:t>
            </a:r>
            <a:r>
              <a:rPr lang="en-US" altLang="zh-TW" sz="2400" b="0" i="0" kern="1200">
                <a:solidFill>
                  <a:schemeClr val="tx1"/>
                </a:solidFill>
                <a:effectLst/>
                <a:latin typeface="Nunito Light" charset="0"/>
                <a:ea typeface="+mn-ea"/>
                <a:cs typeface="+mn-cs"/>
              </a:rPr>
              <a:t>Power genome sequencing using a cloud implementation of the Burrows-Wheeler Aligner (BWA) and the Genome Analysis Toolkit (GATK) for secondary analysis.</a:t>
            </a:r>
          </a:p>
          <a:p>
            <a:r>
              <a:rPr lang="en-US" altLang="zh-TW" sz="2400" b="0" i="0" kern="1200">
                <a:solidFill>
                  <a:schemeClr val="tx1"/>
                </a:solidFill>
                <a:effectLst/>
                <a:latin typeface="Nunito Light" charset="0"/>
                <a:ea typeface="+mn-ea"/>
                <a:cs typeface="+mn-cs"/>
              </a:rPr>
              <a:t>1.Work with your existing tools: Easily integrate into your existing pipeline code using a REST-based API and simple python client or solution partners who’ve already integrated with Microsoft Genomics.</a:t>
            </a:r>
          </a:p>
          <a:p>
            <a:r>
              <a:rPr lang="en-US" altLang="zh-TW" sz="2400" b="0" i="0" kern="1200">
                <a:solidFill>
                  <a:schemeClr val="tx1"/>
                </a:solidFill>
                <a:effectLst/>
                <a:latin typeface="Nunito Light" charset="0"/>
                <a:ea typeface="+mn-ea"/>
                <a:cs typeface="+mn-cs"/>
              </a:rPr>
              <a:t>2. Draw on Microsoft Research innovation: provides constant updates to make computational innovations based on research investments available to you immediately.</a:t>
            </a:r>
          </a:p>
          <a:p>
            <a:endParaRPr lang="en-US" altLang="zh-TW" sz="2400" b="0" i="0" kern="1200">
              <a:solidFill>
                <a:schemeClr val="tx1"/>
              </a:solidFill>
              <a:effectLst/>
              <a:latin typeface="Nunito Light"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b="1"/>
              <a:t>Language Understanding (LUIS)</a:t>
            </a:r>
            <a:endParaRPr lang="en-US" altLang="zh-TW" sz="2400" b="1" i="0" kern="1200">
              <a:solidFill>
                <a:schemeClr val="tx1"/>
              </a:solidFill>
              <a:effectLst/>
              <a:latin typeface="Nunito Light"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a:t>Definition| A cloud-based API service that applies custom machine-learning intelligence to a user's conversational, natural language text to predict overall meaning, and pull out relevant, detailed information</a:t>
            </a:r>
            <a:endParaRPr lang="en-US" altLang="zh-TW" sz="2400" b="0" i="0" kern="1200">
              <a:solidFill>
                <a:schemeClr val="tx1"/>
              </a:solidFill>
              <a:effectLst/>
              <a:latin typeface="Nunito Light" charset="0"/>
              <a:ea typeface="+mn-ea"/>
              <a:cs typeface="+mn-cs"/>
            </a:endParaRPr>
          </a:p>
          <a:p>
            <a:r>
              <a:rPr lang="en-US" altLang="zh-TW" sz="2400" b="0" i="0" kern="1200">
                <a:solidFill>
                  <a:schemeClr val="tx1"/>
                </a:solidFill>
                <a:effectLst/>
                <a:latin typeface="Nunito Light" charset="0"/>
                <a:ea typeface="+mn-ea"/>
                <a:cs typeface="+mn-cs"/>
              </a:rPr>
              <a:t>Application: 1. Add natural language understanding to your apps</a:t>
            </a:r>
          </a:p>
          <a:p>
            <a:r>
              <a:rPr lang="en-US" altLang="zh-TW" sz="2400" b="0" i="0" kern="1200">
                <a:solidFill>
                  <a:schemeClr val="tx1"/>
                </a:solidFill>
                <a:effectLst/>
                <a:latin typeface="Nunito Light" charset="0"/>
                <a:ea typeface="+mn-ea"/>
                <a:cs typeface="+mn-cs"/>
              </a:rPr>
              <a:t>Designed to identify valuable information in conversations, Language Understanding interprets user goals (intents) and distills valuable information from sentences (entities), for a high quality, nuanced language model. Language Understanding integrates seamlessly with the Speech service for instant Speech to Intent processing, and with the </a:t>
            </a:r>
            <a:r>
              <a:rPr lang="en-US" altLang="zh-TW" sz="2400" b="0" i="0" u="none" strike="noStrike" kern="1200">
                <a:solidFill>
                  <a:schemeClr val="tx1"/>
                </a:solidFill>
                <a:effectLst/>
                <a:latin typeface="Nunito Light" charset="0"/>
                <a:ea typeface="+mn-ea"/>
                <a:cs typeface="+mn-cs"/>
                <a:hlinkClick r:id="rId3"/>
              </a:rPr>
              <a:t>Azure Bot Service</a:t>
            </a:r>
            <a:r>
              <a:rPr lang="en-US" altLang="zh-TW" sz="2400" b="0" i="0" kern="1200">
                <a:solidFill>
                  <a:schemeClr val="tx1"/>
                </a:solidFill>
                <a:effectLst/>
                <a:latin typeface="Nunito Light" charset="0"/>
                <a:ea typeface="+mn-ea"/>
                <a:cs typeface="+mn-cs"/>
              </a:rPr>
              <a:t>, making it easy to create a sophisticated bot. 2.Enterprise-ready, available worldwide: The service is ready to be deployed in commercial applications and can scale with enterprise quality and performance. The service meets international compliance standards and supports 12 languages—making it highly accessible.</a:t>
            </a:r>
          </a:p>
          <a:p>
            <a:endParaRPr lang="en-US" altLang="zh-TW" sz="2400" b="0" i="0" kern="1200">
              <a:solidFill>
                <a:schemeClr val="tx1"/>
              </a:solidFill>
              <a:effectLst/>
              <a:latin typeface="Nunito Light"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b="1" err="1">
                <a:latin typeface="Nunito Light"/>
                <a:ea typeface="新細明體"/>
              </a:rPr>
              <a:t>QnA</a:t>
            </a:r>
            <a:r>
              <a:rPr lang="en-US" altLang="zh-TW" b="1">
                <a:latin typeface="Nunito Light"/>
                <a:ea typeface="新細明體"/>
              </a:rPr>
              <a:t> Maker</a:t>
            </a:r>
            <a:endParaRPr lang="en-US" altLang="zh-TW" sz="2400" b="0" i="0" kern="1200">
              <a:solidFill>
                <a:schemeClr val="tx1"/>
              </a:solidFill>
              <a:effectLst/>
              <a:latin typeface="Nunito Light"/>
              <a:ea typeface="新細明體"/>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a:t>Definition| Cloud-based API service that creates a conversational, question and answer layer over your data.</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a:t>Application:</a:t>
            </a:r>
          </a:p>
          <a:p>
            <a:r>
              <a:rPr lang="en-US" altLang="zh-TW" sz="2400" b="0" i="0" kern="1200">
                <a:solidFill>
                  <a:schemeClr val="tx1"/>
                </a:solidFill>
                <a:effectLst/>
                <a:latin typeface="Nunito Light" charset="0"/>
                <a:ea typeface="+mn-ea"/>
                <a:cs typeface="+mn-cs"/>
              </a:rPr>
              <a:t>1. Quickly extract questions and answers from your existing content</a:t>
            </a:r>
          </a:p>
          <a:p>
            <a:r>
              <a:rPr lang="en-US" altLang="zh-TW" sz="2400" b="0" i="0" kern="1200">
                <a:solidFill>
                  <a:schemeClr val="tx1"/>
                </a:solidFill>
                <a:effectLst/>
                <a:latin typeface="Nunito Light" charset="0"/>
                <a:ea typeface="+mn-ea"/>
                <a:cs typeface="+mn-cs"/>
              </a:rPr>
              <a:t>Use your existing content to build and train a simple question-and answer-bot that responds to users in a natural, conversational way. Ingest FAQ URLs, structured documents, and product manuals and extract all possible question-and-answer pairs from the content.</a:t>
            </a:r>
          </a:p>
          <a:p>
            <a:r>
              <a:rPr lang="en-US" altLang="zh-TW" sz="2400" b="0" i="0" kern="1200">
                <a:solidFill>
                  <a:schemeClr val="tx1"/>
                </a:solidFill>
                <a:effectLst/>
                <a:latin typeface="Nunito Light" charset="0"/>
                <a:ea typeface="+mn-ea"/>
                <a:cs typeface="+mn-cs"/>
              </a:rPr>
              <a:t>2. Scale your service according to your business and compliance needs</a:t>
            </a:r>
          </a:p>
          <a:p>
            <a:r>
              <a:rPr lang="en-US" altLang="zh-TW" sz="2400" b="0" i="0" kern="1200">
                <a:solidFill>
                  <a:schemeClr val="tx1"/>
                </a:solidFill>
                <a:effectLst/>
                <a:latin typeface="Nunito Light"/>
                <a:ea typeface="新細明體"/>
              </a:rPr>
              <a:t>Because </a:t>
            </a:r>
            <a:r>
              <a:rPr lang="en-US" altLang="zh-TW" sz="2400" b="0" i="0" kern="1200" err="1">
                <a:solidFill>
                  <a:schemeClr val="tx1"/>
                </a:solidFill>
                <a:effectLst/>
                <a:latin typeface="Nunito Light"/>
                <a:ea typeface="新細明體"/>
              </a:rPr>
              <a:t>QnA</a:t>
            </a:r>
            <a:r>
              <a:rPr lang="en-US" altLang="zh-TW" sz="2400" b="0" i="0" kern="1200">
                <a:solidFill>
                  <a:schemeClr val="tx1"/>
                </a:solidFill>
                <a:effectLst/>
                <a:latin typeface="Nunito Light"/>
                <a:ea typeface="新細明體"/>
              </a:rPr>
              <a:t> Maker service is a hosted model, its data and runtime components are hosted as part of your Azure subscription. Choose product tiers according to your size and throughput needs, and feel secure knowing all components are within your Azure compliance boundary.</a:t>
            </a:r>
          </a:p>
          <a:p>
            <a:r>
              <a:rPr lang="en-US" altLang="zh-TW" sz="2400" b="0" i="0" kern="1200">
                <a:solidFill>
                  <a:schemeClr val="tx1"/>
                </a:solidFill>
                <a:effectLst/>
                <a:latin typeface="Nunito Light" charset="0"/>
                <a:ea typeface="+mn-ea"/>
                <a:cs typeface="+mn-cs"/>
              </a:rPr>
              <a:t>3. Expand your options by integrating with other APIs</a:t>
            </a:r>
          </a:p>
          <a:p>
            <a:r>
              <a:rPr lang="en-US" altLang="zh-TW" sz="2400" b="0" i="0" kern="1200">
                <a:solidFill>
                  <a:schemeClr val="tx1"/>
                </a:solidFill>
                <a:effectLst/>
                <a:latin typeface="Nunito Light"/>
                <a:ea typeface="新細明體"/>
              </a:rPr>
              <a:t>Seamlessly integrate </a:t>
            </a:r>
            <a:r>
              <a:rPr lang="en-US" altLang="zh-TW" sz="2400" b="0" i="0" kern="1200" err="1">
                <a:solidFill>
                  <a:schemeClr val="tx1"/>
                </a:solidFill>
                <a:effectLst/>
                <a:latin typeface="Nunito Light"/>
                <a:ea typeface="新細明體"/>
              </a:rPr>
              <a:t>QnA</a:t>
            </a:r>
            <a:r>
              <a:rPr lang="en-US" altLang="zh-TW" sz="2400" b="0" i="0" kern="1200">
                <a:solidFill>
                  <a:schemeClr val="tx1"/>
                </a:solidFill>
                <a:effectLst/>
                <a:latin typeface="Nunito Light"/>
                <a:ea typeface="新細明體"/>
              </a:rPr>
              <a:t> Maker with other APIs like </a:t>
            </a:r>
            <a:r>
              <a:rPr lang="en-US" altLang="zh-TW" sz="2400" b="0" i="0" u="none" strike="noStrike" kern="1200">
                <a:solidFill>
                  <a:schemeClr val="tx1"/>
                </a:solidFill>
                <a:effectLst/>
                <a:latin typeface="Nunito Light"/>
                <a:ea typeface="新細明體"/>
                <a:hlinkClick r:id="rId4"/>
              </a:rPr>
              <a:t>Language Understanding service</a:t>
            </a:r>
            <a:r>
              <a:rPr lang="en-US" altLang="zh-TW" sz="2400" b="0" i="0" kern="1200">
                <a:solidFill>
                  <a:schemeClr val="tx1"/>
                </a:solidFill>
                <a:effectLst/>
                <a:latin typeface="Nunito Light"/>
                <a:ea typeface="新細明體"/>
              </a:rPr>
              <a:t> and Speech APIs to interpret and answer user questions in different ways.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TW"/>
          </a:p>
          <a:p>
            <a:pPr marL="0" indent="0">
              <a:buNone/>
            </a:pPr>
            <a:r>
              <a:rPr lang="en-US" altLang="zh-TW" b="1"/>
              <a:t>Speech Translation</a:t>
            </a:r>
          </a:p>
          <a:p>
            <a:pPr marL="0" indent="0">
              <a:buNone/>
            </a:pPr>
            <a:r>
              <a:rPr lang="en-US" altLang="zh-TW"/>
              <a:t>Definition | One of Azure Speech services that  enables real-time, multi-language speech-to-speech and speech-to-text translation of audio streams.</a:t>
            </a:r>
          </a:p>
          <a:p>
            <a:pPr marL="0" indent="0">
              <a:buNone/>
            </a:pPr>
            <a:r>
              <a:rPr lang="en-US" altLang="zh-TW"/>
              <a:t>Application</a:t>
            </a:r>
          </a:p>
          <a:p>
            <a:r>
              <a:rPr lang="en-US" altLang="zh-TW" sz="2400" b="0" i="0" kern="1200">
                <a:solidFill>
                  <a:schemeClr val="tx1"/>
                </a:solidFill>
                <a:effectLst/>
                <a:latin typeface="Nunito Light" charset="0"/>
                <a:ea typeface="+mn-ea"/>
                <a:cs typeface="+mn-cs"/>
              </a:rPr>
              <a:t>1. Extend the reach of your applications: Across mobile, desktop, and web applications, easily power translation to and from ten </a:t>
            </a:r>
            <a:r>
              <a:rPr lang="en-US" altLang="zh-TW" sz="2400" b="0" i="0" u="none" strike="noStrike" kern="1200">
                <a:solidFill>
                  <a:schemeClr val="tx1"/>
                </a:solidFill>
                <a:effectLst/>
                <a:latin typeface="Nunito Light" charset="0"/>
                <a:ea typeface="+mn-ea"/>
                <a:cs typeface="+mn-cs"/>
                <a:hlinkClick r:id="rId5"/>
              </a:rPr>
              <a:t>languages</a:t>
            </a:r>
            <a:r>
              <a:rPr lang="en-US" altLang="zh-TW" sz="2400" b="0" i="0" kern="1200">
                <a:solidFill>
                  <a:schemeClr val="tx1"/>
                </a:solidFill>
                <a:effectLst/>
                <a:latin typeface="Nunito Light" charset="0"/>
                <a:ea typeface="+mn-ea"/>
                <a:cs typeface="+mn-cs"/>
              </a:rPr>
              <a:t> through the open REST interface of </a:t>
            </a:r>
            <a:r>
              <a:rPr lang="en-US" altLang="zh-TW" sz="2400" b="0" i="0" u="none" strike="noStrike" kern="1200">
                <a:solidFill>
                  <a:schemeClr val="tx1"/>
                </a:solidFill>
                <a:effectLst/>
                <a:latin typeface="Nunito Light" charset="0"/>
                <a:ea typeface="+mn-ea"/>
                <a:cs typeface="+mn-cs"/>
                <a:hlinkClick r:id="rId5"/>
              </a:rPr>
              <a:t>Speech Translator API</a:t>
            </a:r>
            <a:r>
              <a:rPr lang="en-US" altLang="zh-TW" sz="2400" b="0" i="0" kern="1200">
                <a:solidFill>
                  <a:schemeClr val="tx1"/>
                </a:solidFill>
                <a:effectLst/>
                <a:latin typeface="Nunito Light" charset="0"/>
                <a:ea typeface="+mn-ea"/>
                <a:cs typeface="+mn-cs"/>
              </a:rPr>
              <a:t>, a cloud-based machine speech translation service.</a:t>
            </a:r>
          </a:p>
          <a:p>
            <a:r>
              <a:rPr lang="en-US" altLang="zh-TW" sz="2400" b="0" i="0" kern="1200">
                <a:solidFill>
                  <a:schemeClr val="tx1"/>
                </a:solidFill>
                <a:effectLst/>
                <a:latin typeface="Nunito Light" charset="0"/>
                <a:ea typeface="+mn-ea"/>
                <a:cs typeface="+mn-cs"/>
              </a:rPr>
              <a:t>2. Transcribe and translate real-life conversation: Add speech translation to your app, using a technology optimized for translation of real-life conversation.</a:t>
            </a:r>
            <a:endParaRPr lang="en-US" altLang="zh-TW"/>
          </a:p>
          <a:p>
            <a:endParaRPr lang="en-US" altLang="zh-TW" sz="2400" b="0" i="0" kern="1200">
              <a:solidFill>
                <a:schemeClr val="tx1"/>
              </a:solidFill>
              <a:effectLst/>
              <a:latin typeface="Nunito Light" charset="0"/>
              <a:ea typeface="+mn-ea"/>
              <a:cs typeface="+mn-cs"/>
            </a:endParaRPr>
          </a:p>
          <a:p>
            <a:r>
              <a:rPr lang="en-US" altLang="zh-TW" sz="2400" b="1" i="0" kern="1200">
                <a:solidFill>
                  <a:schemeClr val="tx1"/>
                </a:solidFill>
                <a:effectLst/>
                <a:latin typeface="Nunito Light" charset="0"/>
                <a:ea typeface="+mn-ea"/>
                <a:cs typeface="+mn-cs"/>
              </a:rPr>
              <a:t>Text Analytics:</a:t>
            </a:r>
          </a:p>
          <a:p>
            <a:r>
              <a:rPr lang="en-US" altLang="zh-TW" sz="2400" kern="1200">
                <a:solidFill>
                  <a:schemeClr val="tx1"/>
                </a:solidFill>
                <a:effectLst/>
                <a:latin typeface="Nunito Light" charset="0"/>
                <a:ea typeface="+mn-ea"/>
                <a:cs typeface="+mn-cs"/>
              </a:rPr>
              <a:t>The Text Analytics API is a cloud-based service that provides advanced natural language processing over raw text, and includes four main functions: sentiment analysis, key phrase extraction, language detection, and entity linking. </a:t>
            </a:r>
            <a:endParaRPr lang="en-US" altLang="zh-TW" sz="2400" b="0" i="0" kern="1200">
              <a:solidFill>
                <a:schemeClr val="tx1"/>
              </a:solidFill>
              <a:effectLst/>
              <a:latin typeface="Nunito Light" charset="0"/>
              <a:ea typeface="+mn-ea"/>
              <a:cs typeface="+mn-cs"/>
            </a:endParaRPr>
          </a:p>
          <a:p>
            <a:r>
              <a:rPr lang="en-US" altLang="zh-TW"/>
              <a:t>Application: 1. Sentiment analysis</a:t>
            </a:r>
          </a:p>
          <a:p>
            <a:r>
              <a:rPr lang="en-US" altLang="zh-TW"/>
              <a:t>The API returns a numeric score between 0 and 1. Scores close to 1 indicate positive sentiment, and scores close to 0 indicate negative sentiment. Sentiment score is generated using classification techniques. The input features of the classifier include n-grams, features generated from part-of speech tags, and word embeddings. It is supported in a variety of languages. 2. Key phrase extraction: The API returns a list of strings denoting the key talking points in the input text. We employ techniques from Microsoft Office's sophisticated Natural Language Processing toolkit. English, German, Spanish, and Japanese text are supported.</a:t>
            </a:r>
          </a:p>
          <a:p>
            <a:endParaRPr lang="en-US" altLang="zh-TW"/>
          </a:p>
          <a:p>
            <a:r>
              <a:rPr lang="en-US" altLang="zh-TW" sz="2400" b="1" kern="1200">
                <a:solidFill>
                  <a:schemeClr val="tx1"/>
                </a:solidFill>
                <a:effectLst/>
                <a:latin typeface="Nunito Light" charset="0"/>
                <a:ea typeface="+mn-ea"/>
                <a:cs typeface="+mn-cs"/>
              </a:rPr>
              <a:t>Translator Text:</a:t>
            </a:r>
          </a:p>
          <a:p>
            <a:r>
              <a:rPr lang="en-US" altLang="zh-TW"/>
              <a:t>The Translator Text API is easy to integrate in your applications, websites, tools, and solutions. It allows you to add multi-language user experiences in more than 60 languages, and can be used on any hardware platform with any operating system for text-to-text language translation.</a:t>
            </a:r>
          </a:p>
          <a:p>
            <a:r>
              <a:rPr lang="en-US" altLang="zh-TW">
                <a:latin typeface="Nunito Light"/>
                <a:ea typeface="新細明體"/>
              </a:rPr>
              <a:t>Application:  1. Transliterate into different alphabets: Display text in different alphabets to make it easier to read — Translate from Chinese characters to </a:t>
            </a:r>
            <a:r>
              <a:rPr lang="en-US" altLang="zh-TW" err="1">
                <a:latin typeface="Nunito Light"/>
                <a:ea typeface="新細明體"/>
              </a:rPr>
              <a:t>PinYin</a:t>
            </a:r>
            <a:r>
              <a:rPr lang="en-US" altLang="zh-TW">
                <a:latin typeface="Nunito Light"/>
                <a:ea typeface="新細明體"/>
              </a:rPr>
              <a:t>, display any of the supported transliteration languages in the Latin alphabet, and even show words written in the Latin alphabet in non-Latin characters such as Japanese, Hindi or Arabic.</a:t>
            </a:r>
          </a:p>
          <a:p>
            <a:r>
              <a:rPr lang="en-US" altLang="zh-TW"/>
              <a:t>2. Look up words with the bilingual dictionary: Find alternative translations for words from or to English and examples of the words in context to help your app users choose the most appropriate translation. Provide context for alternate word translations by giving examples of human translated sentences using the word. 3. Add online and offline translation support into your Android app: With the Microsoft Translator local feature, easily add on- and offline neural translation to your Android apps. Instead of calling the cloud API directly, perform a simple call to the Translator app to easily integrate text translation capabilities to your app.</a:t>
            </a:r>
          </a:p>
          <a:p>
            <a:endParaRPr lang="en-US" altLang="zh-TW"/>
          </a:p>
          <a:p>
            <a:r>
              <a:rPr lang="en-US" altLang="zh-TW" sz="2400" b="1" kern="1200">
                <a:solidFill>
                  <a:schemeClr val="tx1"/>
                </a:solidFill>
                <a:effectLst/>
                <a:latin typeface="Nunito Light" charset="0"/>
                <a:ea typeface="+mn-ea"/>
                <a:cs typeface="+mn-cs"/>
              </a:rPr>
              <a:t>Azure Kinect DK</a:t>
            </a:r>
          </a:p>
          <a:p>
            <a:r>
              <a:rPr lang="en-US" altLang="zh-TW"/>
              <a:t>It is a developer kit and PC peripheral with advanced artificial intelligence (AI) sensors for sophisticated computer vision and speech models. It combines a best-in-class depth sensor and spatial microphone array with a video camera and orientation sensor—all in one small device with multiple modes, options, and SDKs.</a:t>
            </a:r>
          </a:p>
          <a:p>
            <a:r>
              <a:rPr lang="en-US" altLang="zh-TW"/>
              <a:t>Application: 1. Health and life sciences: Enhance physical therapy, improve and monitor athletic performance, and rehabilitate patients faster with real-time feedback based on data from the Body Tracking SDK. 2. Robotics: </a:t>
            </a:r>
            <a:r>
              <a:rPr lang="en-US" altLang="zh-TW" sz="2400" kern="1200">
                <a:solidFill>
                  <a:schemeClr val="tx1"/>
                </a:solidFill>
                <a:effectLst/>
                <a:latin typeface="Nunito Light" charset="0"/>
                <a:ea typeface="+mn-ea"/>
                <a:cs typeface="+mn-cs"/>
              </a:rPr>
              <a:t>Gain new environmental understanding with depth, reclaim time by automating repetitive tasks, and explore new ways to approach old problems by combining the power of depth sensing with robotics.</a:t>
            </a:r>
            <a:br>
              <a:rPr lang="en-US" altLang="zh-TW"/>
            </a:br>
            <a:endParaRPr lang="en-US" altLang="zh-TW" sz="2400" b="0" i="0" kern="1200">
              <a:solidFill>
                <a:schemeClr val="tx1"/>
              </a:solidFill>
              <a:effectLst/>
              <a:latin typeface="Nunito Light"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CA" altLang="zh-TW" sz="2400" b="1" i="0" kern="1200">
                <a:solidFill>
                  <a:schemeClr val="tx1"/>
                </a:solidFill>
                <a:effectLst/>
                <a:latin typeface="Nunito Light" charset="0"/>
                <a:ea typeface="+mn-ea"/>
                <a:cs typeface="+mn-cs"/>
              </a:rPr>
              <a:t>Azure Machine Learning service: </a:t>
            </a:r>
            <a:r>
              <a:rPr lang="en-US" altLang="zh-TW" sz="2400" b="0" i="0" kern="1200">
                <a:solidFill>
                  <a:schemeClr val="tx1"/>
                </a:solidFill>
                <a:effectLst/>
                <a:latin typeface="Nunito Light" charset="0"/>
                <a:ea typeface="+mn-ea"/>
                <a:cs typeface="+mn-cs"/>
              </a:rPr>
              <a:t>Simplify and accelerate the building, training, and deployment of your machine learning models.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2400" b="0" i="0" kern="1200">
                <a:solidFill>
                  <a:schemeClr val="tx1"/>
                </a:solidFill>
                <a:effectLst/>
                <a:latin typeface="Nunito Light" charset="0"/>
                <a:ea typeface="+mn-ea"/>
                <a:cs typeface="+mn-cs"/>
              </a:rPr>
              <a:t>Capabilities: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2400" b="0" i="0" kern="1200">
                <a:solidFill>
                  <a:schemeClr val="tx1"/>
                </a:solidFill>
                <a:effectLst/>
                <a:latin typeface="Nunito Light" charset="0"/>
                <a:ea typeface="+mn-ea"/>
                <a:cs typeface="+mn-cs"/>
              </a:rPr>
              <a:t>Automated machine learning</a:t>
            </a:r>
            <a:r>
              <a:rPr lang="en-US" altLang="zh-TW" sz="2400" b="1" i="0" kern="1200">
                <a:solidFill>
                  <a:schemeClr val="tx1"/>
                </a:solidFill>
                <a:effectLst/>
                <a:latin typeface="Nunito Light" charset="0"/>
                <a:ea typeface="+mn-ea"/>
                <a:cs typeface="+mn-cs"/>
              </a:rPr>
              <a:t>: </a:t>
            </a:r>
            <a:r>
              <a:rPr lang="en-US" altLang="zh-TW" sz="2400" b="0" i="0" kern="1200">
                <a:solidFill>
                  <a:schemeClr val="tx1"/>
                </a:solidFill>
                <a:effectLst/>
                <a:latin typeface="Nunito Light" charset="0"/>
                <a:ea typeface="+mn-ea"/>
                <a:cs typeface="+mn-cs"/>
              </a:rPr>
              <a:t>Identify suitable algorithms and hyperparameters faster.</a:t>
            </a:r>
            <a:endParaRPr lang="en-US" altLang="zh-TW" sz="2400" b="1" i="0" kern="1200">
              <a:solidFill>
                <a:schemeClr val="tx1"/>
              </a:solidFill>
              <a:effectLst/>
              <a:latin typeface="Nunito Light"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2400" b="0" i="0" kern="1200">
                <a:solidFill>
                  <a:schemeClr val="tx1"/>
                </a:solidFill>
                <a:effectLst/>
                <a:latin typeface="Nunito Light" charset="0"/>
                <a:ea typeface="+mn-ea"/>
                <a:cs typeface="+mn-cs"/>
              </a:rPr>
              <a:t>Simple deployment</a:t>
            </a:r>
            <a:r>
              <a:rPr lang="en-US" altLang="zh-TW" sz="2400" b="1" i="0" kern="1200">
                <a:solidFill>
                  <a:schemeClr val="tx1"/>
                </a:solidFill>
                <a:effectLst/>
                <a:latin typeface="Nunito Light" charset="0"/>
                <a:ea typeface="+mn-ea"/>
                <a:cs typeface="+mn-cs"/>
              </a:rPr>
              <a:t>: </a:t>
            </a:r>
            <a:r>
              <a:rPr lang="en-US" altLang="zh-TW" sz="2400" b="0" i="0" kern="1200">
                <a:solidFill>
                  <a:schemeClr val="tx1"/>
                </a:solidFill>
                <a:effectLst/>
                <a:latin typeface="Nunito Light" charset="0"/>
                <a:ea typeface="+mn-ea"/>
                <a:cs typeface="+mn-cs"/>
              </a:rPr>
              <a:t>Deploy models on-premises, to the cloud with a few lines of code.</a:t>
            </a:r>
            <a:endParaRPr lang="en-US" altLang="zh-TW" sz="2400" b="1" i="0" kern="1200">
              <a:solidFill>
                <a:schemeClr val="tx1"/>
              </a:solidFill>
              <a:effectLst/>
              <a:latin typeface="Nunito Light"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2400" b="0" i="0" kern="1200">
                <a:solidFill>
                  <a:schemeClr val="tx1"/>
                </a:solidFill>
                <a:effectLst/>
                <a:latin typeface="Nunito Light"/>
                <a:ea typeface="新細明體"/>
              </a:rPr>
              <a:t>Tool-agnostic Python SDK</a:t>
            </a:r>
            <a:r>
              <a:rPr lang="en-US" altLang="zh-TW" sz="2400" b="1" i="0" kern="1200">
                <a:solidFill>
                  <a:schemeClr val="tx1"/>
                </a:solidFill>
                <a:effectLst/>
                <a:latin typeface="Nunito Light"/>
                <a:ea typeface="新細明體"/>
              </a:rPr>
              <a:t>: </a:t>
            </a:r>
            <a:r>
              <a:rPr lang="en-US" altLang="zh-TW" sz="2400" b="0" i="0" kern="1200">
                <a:solidFill>
                  <a:schemeClr val="tx1"/>
                </a:solidFill>
                <a:effectLst/>
                <a:latin typeface="Nunito Light"/>
                <a:ea typeface="新細明體"/>
              </a:rPr>
              <a:t>Integrates with any Python environment, including Visual Studio Code, </a:t>
            </a:r>
            <a:r>
              <a:rPr lang="en-US" altLang="zh-TW" sz="2400" b="0" i="0" kern="1200" err="1">
                <a:solidFill>
                  <a:schemeClr val="tx1"/>
                </a:solidFill>
                <a:effectLst/>
                <a:latin typeface="Nunito Light"/>
                <a:ea typeface="新細明體"/>
              </a:rPr>
              <a:t>Jupyter</a:t>
            </a:r>
            <a:r>
              <a:rPr lang="en-US" altLang="zh-TW" sz="2400" b="0" i="0" kern="1200">
                <a:solidFill>
                  <a:schemeClr val="tx1"/>
                </a:solidFill>
                <a:effectLst/>
                <a:latin typeface="Nunito Light"/>
                <a:ea typeface="新細明體"/>
              </a:rPr>
              <a:t> notebooks, PyCharm.</a:t>
            </a:r>
            <a:endParaRPr lang="en-US" altLang="zh-TW" sz="2400" b="1" i="0" kern="1200">
              <a:solidFill>
                <a:schemeClr val="tx1"/>
              </a:solidFill>
              <a:effectLst/>
              <a:latin typeface="Nunito Light"/>
              <a:ea typeface="新細明體"/>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2400" b="0" i="0" kern="1200">
                <a:solidFill>
                  <a:schemeClr val="tx1"/>
                </a:solidFill>
                <a:effectLst/>
                <a:latin typeface="Nunito Light"/>
                <a:ea typeface="新細明體"/>
              </a:rPr>
              <a:t>Support for open-source frameworks</a:t>
            </a:r>
            <a:r>
              <a:rPr lang="en-US" altLang="zh-TW" sz="2400" b="1" i="0" kern="1200">
                <a:solidFill>
                  <a:schemeClr val="tx1"/>
                </a:solidFill>
                <a:effectLst/>
                <a:latin typeface="Nunito Light"/>
                <a:ea typeface="新細明體"/>
              </a:rPr>
              <a:t>: </a:t>
            </a:r>
            <a:r>
              <a:rPr lang="en-US" altLang="zh-TW" sz="2400" b="0" i="0" kern="1200">
                <a:solidFill>
                  <a:schemeClr val="tx1"/>
                </a:solidFill>
                <a:effectLst/>
                <a:latin typeface="Nunito Light"/>
                <a:ea typeface="新細明體"/>
              </a:rPr>
              <a:t>such as </a:t>
            </a:r>
            <a:r>
              <a:rPr lang="en-US" altLang="zh-TW" sz="2400" b="0" i="0" kern="1200" err="1">
                <a:solidFill>
                  <a:schemeClr val="tx1"/>
                </a:solidFill>
                <a:effectLst/>
                <a:latin typeface="Nunito Light"/>
                <a:ea typeface="新細明體"/>
              </a:rPr>
              <a:t>PyTorch</a:t>
            </a:r>
            <a:r>
              <a:rPr lang="en-US" altLang="zh-TW" sz="2400" b="0" i="0" kern="1200">
                <a:solidFill>
                  <a:schemeClr val="tx1"/>
                </a:solidFill>
                <a:effectLst/>
                <a:latin typeface="Nunito Light"/>
                <a:ea typeface="新細明體"/>
              </a:rPr>
              <a:t>, TensorFlow, and </a:t>
            </a:r>
            <a:r>
              <a:rPr lang="en-US" altLang="zh-TW" sz="2400" b="0" i="0" kern="1200" err="1">
                <a:solidFill>
                  <a:schemeClr val="tx1"/>
                </a:solidFill>
                <a:effectLst/>
                <a:latin typeface="Nunito Light"/>
                <a:ea typeface="新細明體"/>
              </a:rPr>
              <a:t>scikit</a:t>
            </a:r>
            <a:r>
              <a:rPr lang="en-US" altLang="zh-TW" sz="2400" b="0" i="0" kern="1200">
                <a:solidFill>
                  <a:schemeClr val="tx1"/>
                </a:solidFill>
                <a:effectLst/>
                <a:latin typeface="Nunito Light"/>
                <a:ea typeface="新細明體"/>
              </a:rPr>
              <a:t>-learn.</a:t>
            </a:r>
            <a:endParaRPr lang="en-US" altLang="zh-TW" sz="2400" b="1" i="0" kern="1200">
              <a:solidFill>
                <a:schemeClr val="tx1"/>
              </a:solidFill>
              <a:effectLst/>
              <a:latin typeface="Nunito Light"/>
              <a:ea typeface="新細明體"/>
            </a:endParaRPr>
          </a:p>
          <a:p>
            <a:endParaRPr lang="zh-TW" altLang="en-US"/>
          </a:p>
          <a:p>
            <a:r>
              <a:rPr lang="zh-TW" b="1">
                <a:latin typeface="Nunito Light"/>
                <a:ea typeface="新細明體"/>
              </a:rPr>
              <a:t>Azure Bot Service</a:t>
            </a:r>
          </a:p>
          <a:p>
            <a:r>
              <a:rPr lang="zh-TW" b="0"/>
              <a:t>Definition:  Azure Bot Service provides an integrated environment that is purpose-built for bot development, enabling you to build, connect, test, deploy, and manage intelligent bots, all from one place. </a:t>
            </a:r>
          </a:p>
          <a:p>
            <a:r>
              <a:rPr lang="zh-TW" b="0"/>
              <a:t>Features: Add natural language processing, Answer questions, Manage multiple models, Add cards and buttons</a:t>
            </a:r>
          </a:p>
          <a:p>
            <a:r>
              <a:rPr lang="zh-TW" b="0"/>
              <a:t>Use Cases: Chat box</a:t>
            </a:r>
          </a:p>
          <a:p>
            <a:endParaRPr lang="en-US" altLang="zh-TW" b="0"/>
          </a:p>
          <a:p>
            <a:r>
              <a:rPr lang="zh-TW" b="1"/>
              <a:t>Azure Search</a:t>
            </a:r>
          </a:p>
          <a:p>
            <a:r>
              <a:rPr lang="zh-TW" b="0"/>
              <a:t>Definition: Azure Search is a search-as-a-service cloud solution that gives developers APIs and tools for adding a rich search experience over private, heterogenous content in web, mobile, and enterprise applications. Query execution is over a user-defined index.</a:t>
            </a:r>
          </a:p>
          <a:p>
            <a:r>
              <a:rPr lang="zh-TW" b="0">
                <a:latin typeface="Nunito Light"/>
                <a:ea typeface="新細明體"/>
              </a:rPr>
              <a:t>Features: </a:t>
            </a:r>
            <a:r>
              <a:rPr lang="zh-TW" b="0">
                <a:latin typeface="Nunito Light"/>
                <a:ea typeface="新細明體"/>
                <a:hlinkClick r:id="rId6"/>
              </a:rPr>
              <a:t>Full text search</a:t>
            </a:r>
            <a:r>
              <a:rPr lang="zh-TW" b="0">
                <a:latin typeface="Nunito Light"/>
                <a:ea typeface="新細明體"/>
              </a:rPr>
              <a:t>, </a:t>
            </a:r>
            <a:r>
              <a:rPr lang="zh-TW" b="0">
                <a:latin typeface="Nunito Light"/>
                <a:ea typeface="新細明體"/>
                <a:hlinkClick r:id="rId7"/>
              </a:rPr>
              <a:t>Simple query syntax</a:t>
            </a:r>
            <a:r>
              <a:rPr lang="zh-TW" b="0">
                <a:latin typeface="Nunito Light"/>
                <a:ea typeface="新細明體"/>
              </a:rPr>
              <a:t>, </a:t>
            </a:r>
            <a:r>
              <a:rPr lang="zh-TW" b="0">
                <a:latin typeface="Nunito Light"/>
                <a:ea typeface="新細明體"/>
                <a:hlinkClick r:id="rId8"/>
              </a:rPr>
              <a:t>Lucene query syntax</a:t>
            </a:r>
            <a:r>
              <a:rPr lang="zh-TW" b="0">
                <a:latin typeface="Nunito Light"/>
                <a:ea typeface="新細明體"/>
              </a:rPr>
              <a:t>, </a:t>
            </a:r>
            <a:r>
              <a:rPr lang="zh-TW" b="0">
                <a:latin typeface="Nunito Light"/>
                <a:ea typeface="新細明體"/>
                <a:hlinkClick r:id="rId9"/>
              </a:rPr>
              <a:t>AI-powered algorithms</a:t>
            </a:r>
            <a:r>
              <a:rPr lang="zh-TW" b="0">
                <a:latin typeface="Nunito Light"/>
                <a:ea typeface="新細明體"/>
              </a:rPr>
              <a:t>, Azure Search indexes, Analyzers, </a:t>
            </a:r>
            <a:r>
              <a:rPr lang="zh-TW" b="0">
                <a:latin typeface="Nunito Light"/>
                <a:ea typeface="新細明體"/>
                <a:hlinkClick r:id="rId10"/>
              </a:rPr>
              <a:t>Custom lexical analyzers</a:t>
            </a:r>
            <a:r>
              <a:rPr lang="zh-TW" b="0">
                <a:latin typeface="Nunito Light"/>
                <a:ea typeface="新細明體"/>
              </a:rPr>
              <a:t>, </a:t>
            </a:r>
            <a:r>
              <a:rPr lang="zh-TW" b="0">
                <a:latin typeface="Nunito Light"/>
                <a:ea typeface="新細明體"/>
                <a:hlinkClick r:id="rId11"/>
              </a:rPr>
              <a:t>Language analyzers</a:t>
            </a:r>
            <a:r>
              <a:rPr lang="zh-TW" b="0">
                <a:latin typeface="Nunito Light"/>
                <a:ea typeface="新細明體"/>
              </a:rPr>
              <a:t>, Azure Search processes, </a:t>
            </a:r>
            <a:r>
              <a:rPr lang="zh-TW" b="0">
                <a:latin typeface="Nunito Light"/>
                <a:ea typeface="新細明體"/>
                <a:hlinkClick r:id="rId12"/>
              </a:rPr>
              <a:t>autocomplete (preview)</a:t>
            </a:r>
            <a:r>
              <a:rPr lang="zh-TW" b="0">
                <a:latin typeface="Nunito Light"/>
                <a:ea typeface="新細明體"/>
              </a:rPr>
              <a:t>, </a:t>
            </a:r>
            <a:r>
              <a:rPr lang="zh-TW" b="0">
                <a:latin typeface="Nunito Light"/>
                <a:ea typeface="新細明體"/>
                <a:hlinkClick r:id="rId13"/>
              </a:rPr>
              <a:t>Search suggestions</a:t>
            </a:r>
            <a:r>
              <a:rPr lang="zh-TW" b="0">
                <a:latin typeface="Nunito Light"/>
                <a:ea typeface="新細明體"/>
              </a:rPr>
              <a:t>, </a:t>
            </a:r>
            <a:r>
              <a:rPr lang="zh-TW" b="0">
                <a:latin typeface="Nunito Light"/>
                <a:ea typeface="新細明體"/>
                <a:hlinkClick r:id="rId14"/>
              </a:rPr>
              <a:t>Synonyms</a:t>
            </a:r>
            <a:r>
              <a:rPr lang="zh-TW" b="0">
                <a:latin typeface="Nunito Light"/>
                <a:ea typeface="新細明體"/>
              </a:rPr>
              <a:t>, </a:t>
            </a:r>
            <a:r>
              <a:rPr lang="zh-TW" b="0">
                <a:latin typeface="Nunito Light"/>
                <a:ea typeface="新細明體"/>
                <a:hlinkClick r:id="rId15"/>
              </a:rPr>
              <a:t>Faceted navigation</a:t>
            </a:r>
            <a:r>
              <a:rPr lang="zh-TW" b="0">
                <a:latin typeface="Nunito Light"/>
                <a:ea typeface="新細明體"/>
              </a:rPr>
              <a:t>, </a:t>
            </a:r>
            <a:r>
              <a:rPr lang="zh-TW" b="0">
                <a:latin typeface="Nunito Light"/>
                <a:ea typeface="新細明體"/>
                <a:hlinkClick r:id="rId16"/>
              </a:rPr>
              <a:t>Filters</a:t>
            </a:r>
            <a:r>
              <a:rPr lang="zh-TW" b="0">
                <a:latin typeface="Nunito Light"/>
                <a:ea typeface="新細明體"/>
              </a:rPr>
              <a:t>, </a:t>
            </a:r>
            <a:r>
              <a:rPr lang="zh-TW" b="0">
                <a:latin typeface="Nunito Light"/>
                <a:ea typeface="新細明體"/>
                <a:hlinkClick r:id="rId17"/>
              </a:rPr>
              <a:t>Hit highlighting</a:t>
            </a:r>
            <a:r>
              <a:rPr lang="zh-TW" b="0">
                <a:latin typeface="Nunito Light"/>
                <a:ea typeface="新細明體"/>
              </a:rPr>
              <a:t>, </a:t>
            </a:r>
            <a:r>
              <a:rPr lang="zh-TW" b="0">
                <a:latin typeface="Nunito Light"/>
                <a:ea typeface="新細明體"/>
                <a:hlinkClick r:id="rId17"/>
              </a:rPr>
              <a:t>Sorting</a:t>
            </a:r>
            <a:r>
              <a:rPr lang="zh-TW" b="0">
                <a:latin typeface="Nunito Light"/>
                <a:ea typeface="新細明體"/>
              </a:rPr>
              <a:t>, </a:t>
            </a:r>
            <a:r>
              <a:rPr lang="zh-TW" b="0">
                <a:latin typeface="Nunito Light"/>
                <a:ea typeface="新細明體"/>
                <a:hlinkClick r:id="rId18"/>
              </a:rPr>
              <a:t>Paging</a:t>
            </a:r>
            <a:endParaRPr lang="zh-TW" b="0">
              <a:latin typeface="Nunito Light"/>
              <a:ea typeface="新細明體"/>
            </a:endParaRPr>
          </a:p>
          <a:p>
            <a:r>
              <a:rPr lang="zh-TW" b="0"/>
              <a:t>Use Cases: search-as-a-service, elastic scaling without having to worry about infrastructure</a:t>
            </a:r>
          </a:p>
          <a:p>
            <a:endParaRPr lang="zh-TW" altLang="en-US">
              <a:ea typeface="新細明體"/>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N" sz="2400" b="1" kern="1200">
                <a:solidFill>
                  <a:schemeClr val="tx1"/>
                </a:solidFill>
                <a:effectLst/>
                <a:latin typeface="Nunito Light" charset="0"/>
                <a:ea typeface="+mn-ea"/>
                <a:cs typeface="+mn-cs"/>
              </a:rPr>
              <a:t>Bing Custom Search</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400" b="1" kern="1200">
                <a:solidFill>
                  <a:schemeClr val="tx1"/>
                </a:solidFill>
                <a:effectLst/>
                <a:latin typeface="Nunito Light" charset="0"/>
                <a:ea typeface="+mn-ea"/>
                <a:cs typeface="+mn-cs"/>
              </a:rPr>
              <a:t>Definition: </a:t>
            </a:r>
            <a:r>
              <a:rPr lang="en-IN" sz="2400" kern="1200">
                <a:solidFill>
                  <a:schemeClr val="tx1"/>
                </a:solidFill>
                <a:effectLst/>
                <a:latin typeface="Nunito Light" charset="0"/>
                <a:ea typeface="+mn-ea"/>
                <a:cs typeface="+mn-cs"/>
              </a:rPr>
              <a:t> </a:t>
            </a:r>
            <a:r>
              <a:rPr lang="en-CA" sz="2400" b="0" i="0" kern="1200">
                <a:solidFill>
                  <a:schemeClr val="tx1"/>
                </a:solidFill>
                <a:effectLst/>
                <a:latin typeface="Nunito Light" charset="0"/>
                <a:ea typeface="+mn-ea"/>
                <a:cs typeface="+mn-cs"/>
              </a:rPr>
              <a:t>The Bing Custom Search API enables you to create tailored ad-free search experiences for topics that you care about. You can specify the domains and webpages for Bing to search, as well as pin, boost, or demote specific content to create a custom view of the web and help your users quickly find relevant search results.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400" b="1" kern="1200">
                <a:solidFill>
                  <a:schemeClr val="tx1"/>
                </a:solidFill>
                <a:effectLst/>
                <a:latin typeface="Nunito Light" charset="0"/>
                <a:ea typeface="+mn-ea"/>
                <a:cs typeface="+mn-cs"/>
              </a:rPr>
              <a:t>Features: </a:t>
            </a:r>
            <a:r>
              <a:rPr lang="en-CA" sz="2400" b="0" i="0" kern="1200">
                <a:solidFill>
                  <a:schemeClr val="tx1"/>
                </a:solidFill>
                <a:effectLst/>
                <a:latin typeface="Nunito Light" charset="0"/>
                <a:ea typeface="+mn-ea"/>
                <a:cs typeface="+mn-cs"/>
                <a:hlinkClick r:id="rId19">
                  <a:extLst>
                    <a:ext uri="{A12FA001-AC4F-418D-AE19-62706E023703}">
                      <ahyp:hlinkClr xmlns:ahyp="http://schemas.microsoft.com/office/drawing/2018/hyperlinkcolor" val="tx"/>
                    </a:ext>
                  </a:extLst>
                </a:hlinkClick>
              </a:rPr>
              <a:t>Custom real-time search suggestions</a:t>
            </a:r>
            <a:r>
              <a:rPr lang="en-CA" sz="2400" b="0" i="0" kern="1200">
                <a:solidFill>
                  <a:schemeClr val="tx1"/>
                </a:solidFill>
                <a:effectLst/>
                <a:latin typeface="Nunito Light" charset="0"/>
                <a:ea typeface="+mn-ea"/>
                <a:cs typeface="+mn-cs"/>
              </a:rPr>
              <a:t>, </a:t>
            </a:r>
            <a:r>
              <a:rPr lang="en-CA" sz="2400" b="0" i="0" kern="1200">
                <a:solidFill>
                  <a:schemeClr val="tx1"/>
                </a:solidFill>
                <a:effectLst/>
                <a:latin typeface="Nunito Light" charset="0"/>
                <a:ea typeface="+mn-ea"/>
                <a:cs typeface="+mn-cs"/>
                <a:hlinkClick r:id="rId20">
                  <a:extLst>
                    <a:ext uri="{A12FA001-AC4F-418D-AE19-62706E023703}">
                      <ahyp:hlinkClr xmlns:ahyp="http://schemas.microsoft.com/office/drawing/2018/hyperlinkcolor" val="tx"/>
                    </a:ext>
                  </a:extLst>
                </a:hlinkClick>
              </a:rPr>
              <a:t>Custom image search experiences</a:t>
            </a:r>
            <a:r>
              <a:rPr lang="en-CA" sz="2400" b="0" i="0" kern="1200">
                <a:solidFill>
                  <a:schemeClr val="tx1"/>
                </a:solidFill>
                <a:effectLst/>
                <a:latin typeface="Nunito Light" charset="0"/>
                <a:ea typeface="+mn-ea"/>
                <a:cs typeface="+mn-cs"/>
              </a:rPr>
              <a:t>, </a:t>
            </a:r>
            <a:r>
              <a:rPr lang="en-CA" sz="2400" b="0" i="0" kern="1200">
                <a:solidFill>
                  <a:schemeClr val="tx1"/>
                </a:solidFill>
                <a:effectLst/>
                <a:latin typeface="Nunito Light" charset="0"/>
                <a:ea typeface="+mn-ea"/>
                <a:cs typeface="+mn-cs"/>
                <a:hlinkClick r:id="rId21">
                  <a:extLst>
                    <a:ext uri="{A12FA001-AC4F-418D-AE19-62706E023703}">
                      <ahyp:hlinkClr xmlns:ahyp="http://schemas.microsoft.com/office/drawing/2018/hyperlinkcolor" val="tx"/>
                    </a:ext>
                  </a:extLst>
                </a:hlinkClick>
              </a:rPr>
              <a:t>Custom video search experiences</a:t>
            </a:r>
            <a:r>
              <a:rPr lang="en-CA" sz="2400" b="0" i="0" kern="1200">
                <a:solidFill>
                  <a:schemeClr val="tx1"/>
                </a:solidFill>
                <a:effectLst/>
                <a:latin typeface="Nunito Light" charset="0"/>
                <a:ea typeface="+mn-ea"/>
                <a:cs typeface="+mn-cs"/>
              </a:rPr>
              <a:t>, </a:t>
            </a:r>
            <a:r>
              <a:rPr lang="en-CA" sz="2400" b="0" i="0" kern="1200">
                <a:solidFill>
                  <a:schemeClr val="tx1"/>
                </a:solidFill>
                <a:effectLst/>
                <a:latin typeface="Nunito Light" charset="0"/>
                <a:ea typeface="+mn-ea"/>
                <a:cs typeface="+mn-cs"/>
                <a:hlinkClick r:id="rId22">
                  <a:extLst>
                    <a:ext uri="{A12FA001-AC4F-418D-AE19-62706E023703}">
                      <ahyp:hlinkClr xmlns:ahyp="http://schemas.microsoft.com/office/drawing/2018/hyperlinkcolor" val="tx"/>
                    </a:ext>
                  </a:extLst>
                </a:hlinkClick>
              </a:rPr>
              <a:t>Share your custom search instance</a:t>
            </a:r>
            <a:r>
              <a:rPr lang="en-CA" sz="2400" b="0" i="0" kern="1200">
                <a:solidFill>
                  <a:schemeClr val="tx1"/>
                </a:solidFill>
                <a:effectLst/>
                <a:latin typeface="Nunito Light" charset="0"/>
                <a:ea typeface="+mn-ea"/>
                <a:cs typeface="+mn-cs"/>
              </a:rPr>
              <a:t>, </a:t>
            </a:r>
            <a:r>
              <a:rPr lang="en-CA" sz="2400" b="0" i="0" kern="1200">
                <a:solidFill>
                  <a:schemeClr val="tx1"/>
                </a:solidFill>
                <a:effectLst/>
                <a:latin typeface="Nunito Light" charset="0"/>
                <a:ea typeface="+mn-ea"/>
                <a:cs typeface="+mn-cs"/>
                <a:hlinkClick r:id="rId23">
                  <a:extLst>
                    <a:ext uri="{A12FA001-AC4F-418D-AE19-62706E023703}">
                      <ahyp:hlinkClr xmlns:ahyp="http://schemas.microsoft.com/office/drawing/2018/hyperlinkcolor" val="tx"/>
                    </a:ext>
                  </a:extLst>
                </a:hlinkClick>
              </a:rPr>
              <a:t>Configure a UI for your applications and websites</a:t>
            </a:r>
            <a:endParaRPr lang="en-CA" sz="2400" b="0" i="0" kern="1200">
              <a:solidFill>
                <a:schemeClr val="tx1"/>
              </a:solidFill>
              <a:effectLst/>
              <a:latin typeface="Nunito Light"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N" sz="2400" b="1" kern="1200">
                <a:solidFill>
                  <a:schemeClr val="tx1"/>
                </a:solidFill>
                <a:effectLst/>
                <a:latin typeface="Nunito Light" charset="0"/>
                <a:ea typeface="+mn-ea"/>
                <a:cs typeface="+mn-cs"/>
              </a:rPr>
              <a:t>Use Cases: </a:t>
            </a:r>
            <a:r>
              <a:rPr lang="en-CA" sz="2400" b="0" i="0" kern="1200">
                <a:solidFill>
                  <a:schemeClr val="tx1"/>
                </a:solidFill>
                <a:effectLst/>
                <a:latin typeface="Nunito Light" charset="0"/>
                <a:ea typeface="+mn-ea"/>
                <a:cs typeface="+mn-cs"/>
              </a:rPr>
              <a:t>Build a customized search that fits your needs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a:p>
          <a:p>
            <a:pPr marL="0" marR="0" lvl="0" indent="0" algn="l" defTabSz="914400" rtl="0" eaLnBrk="1" fontAlgn="auto" latinLnBrk="0" hangingPunct="1">
              <a:lnSpc>
                <a:spcPct val="100000"/>
              </a:lnSpc>
              <a:spcBef>
                <a:spcPts val="0"/>
              </a:spcBef>
              <a:spcAft>
                <a:spcPts val="0"/>
              </a:spcAft>
              <a:buClrTx/>
              <a:buSzTx/>
              <a:buFontTx/>
              <a:buNone/>
              <a:tabLst/>
              <a:defRPr/>
            </a:pPr>
            <a:r>
              <a:rPr lang="en-IN" sz="2400" b="1" kern="1200">
                <a:solidFill>
                  <a:schemeClr val="tx1"/>
                </a:solidFill>
                <a:effectLst/>
                <a:latin typeface="Nunito Light" charset="0"/>
                <a:ea typeface="+mn-ea"/>
                <a:cs typeface="+mn-cs"/>
              </a:rPr>
              <a:t>Bing Image Search</a:t>
            </a:r>
            <a:endParaRPr lang="en-IN" sz="2400" kern="1200">
              <a:solidFill>
                <a:schemeClr val="tx1"/>
              </a:solidFill>
              <a:effectLst/>
              <a:latin typeface="Nunito Light" charset="0"/>
              <a:ea typeface="+mn-ea"/>
              <a:cs typeface="+mn-cs"/>
            </a:endParaRPr>
          </a:p>
          <a:p>
            <a:r>
              <a:rPr lang="en-US" sz="2400" b="1" kern="1200">
                <a:solidFill>
                  <a:schemeClr val="tx1"/>
                </a:solidFill>
                <a:effectLst/>
                <a:latin typeface="Nunito Light" charset="0"/>
                <a:ea typeface="+mn-ea"/>
                <a:cs typeface="+mn-cs"/>
              </a:rPr>
              <a:t>Definition: </a:t>
            </a:r>
            <a:r>
              <a:rPr lang="en-CA" sz="2400" b="0" i="0" kern="1200">
                <a:solidFill>
                  <a:schemeClr val="tx1"/>
                </a:solidFill>
                <a:effectLst/>
                <a:latin typeface="Nunito Light" charset="0"/>
                <a:ea typeface="+mn-ea"/>
                <a:cs typeface="+mn-cs"/>
              </a:rPr>
              <a:t>The Bing Image Search API enables you to integrate Bing's image search capabilities in your applications. By sending user search queries with the API, you can get and display relevant and high-quality images similar to bing.com/images.</a:t>
            </a:r>
            <a:br>
              <a:rPr lang="en-CA" sz="2400" b="0" i="0" kern="1200">
                <a:solidFill>
                  <a:schemeClr val="tx1"/>
                </a:solidFill>
                <a:effectLst/>
                <a:latin typeface="Nunito Light" charset="0"/>
                <a:ea typeface="+mn-ea"/>
                <a:cs typeface="+mn-cs"/>
              </a:rPr>
            </a:br>
            <a:r>
              <a:rPr lang="en-US" sz="2400" b="1" kern="1200">
                <a:solidFill>
                  <a:schemeClr val="tx1"/>
                </a:solidFill>
                <a:effectLst/>
                <a:latin typeface="Nunito Light" charset="0"/>
                <a:ea typeface="+mn-ea"/>
                <a:cs typeface="+mn-cs"/>
              </a:rPr>
              <a:t>Features</a:t>
            </a:r>
            <a:r>
              <a:rPr lang="en-US" sz="2400" b="0" i="0" kern="1200">
                <a:solidFill>
                  <a:schemeClr val="tx1"/>
                </a:solidFill>
                <a:effectLst/>
                <a:latin typeface="Nunito Light" charset="0"/>
                <a:ea typeface="+mn-ea"/>
                <a:cs typeface="+mn-cs"/>
              </a:rPr>
              <a:t>: </a:t>
            </a:r>
            <a:r>
              <a:rPr lang="en-CA" sz="2400" b="0" i="0" kern="1200">
                <a:solidFill>
                  <a:schemeClr val="tx1"/>
                </a:solidFill>
                <a:effectLst/>
                <a:latin typeface="Nunito Light" charset="0"/>
                <a:ea typeface="+mn-ea"/>
                <a:cs typeface="+mn-cs"/>
                <a:hlinkClick r:id="rId24">
                  <a:extLst>
                    <a:ext uri="{A12FA001-AC4F-418D-AE19-62706E023703}">
                      <ahyp:hlinkClr xmlns:ahyp="http://schemas.microsoft.com/office/drawing/2018/hyperlinkcolor" val="tx"/>
                    </a:ext>
                  </a:extLst>
                </a:hlinkClick>
              </a:rPr>
              <a:t>Suggest search terms in real-time</a:t>
            </a:r>
            <a:r>
              <a:rPr lang="en-CA" sz="2400" b="0" i="0" kern="1200">
                <a:solidFill>
                  <a:schemeClr val="tx1"/>
                </a:solidFill>
                <a:effectLst/>
                <a:latin typeface="Nunito Light" charset="0"/>
                <a:ea typeface="+mn-ea"/>
                <a:cs typeface="+mn-cs"/>
              </a:rPr>
              <a:t>, </a:t>
            </a:r>
            <a:r>
              <a:rPr lang="en-CA" sz="2400" b="0" i="0" kern="1200">
                <a:solidFill>
                  <a:schemeClr val="tx1"/>
                </a:solidFill>
                <a:effectLst/>
                <a:latin typeface="Nunito Light" charset="0"/>
                <a:ea typeface="+mn-ea"/>
                <a:cs typeface="+mn-cs"/>
                <a:hlinkClick r:id="rId25">
                  <a:extLst>
                    <a:ext uri="{A12FA001-AC4F-418D-AE19-62706E023703}">
                      <ahyp:hlinkClr xmlns:ahyp="http://schemas.microsoft.com/office/drawing/2018/hyperlinkcolor" val="tx"/>
                    </a:ext>
                  </a:extLst>
                </a:hlinkClick>
              </a:rPr>
              <a:t>Filter and restrict image results</a:t>
            </a:r>
            <a:r>
              <a:rPr lang="en-CA" sz="2400" b="0" i="0" kern="1200">
                <a:solidFill>
                  <a:schemeClr val="tx1"/>
                </a:solidFill>
                <a:effectLst/>
                <a:latin typeface="Nunito Light" charset="0"/>
                <a:ea typeface="+mn-ea"/>
                <a:cs typeface="+mn-cs"/>
              </a:rPr>
              <a:t>, </a:t>
            </a:r>
            <a:r>
              <a:rPr lang="en-CA" sz="2400" b="0" i="0" kern="1200">
                <a:solidFill>
                  <a:schemeClr val="tx1"/>
                </a:solidFill>
                <a:effectLst/>
                <a:latin typeface="Nunito Light" charset="0"/>
                <a:ea typeface="+mn-ea"/>
                <a:cs typeface="+mn-cs"/>
                <a:hlinkClick r:id="rId26">
                  <a:extLst>
                    <a:ext uri="{A12FA001-AC4F-418D-AE19-62706E023703}">
                      <ahyp:hlinkClr xmlns:ahyp="http://schemas.microsoft.com/office/drawing/2018/hyperlinkcolor" val="tx"/>
                    </a:ext>
                  </a:extLst>
                </a:hlinkClick>
              </a:rPr>
              <a:t>Crop, resize, and display thumbnails</a:t>
            </a:r>
            <a:r>
              <a:rPr lang="en-CA" sz="2400" b="0" i="0" kern="1200">
                <a:solidFill>
                  <a:schemeClr val="tx1"/>
                </a:solidFill>
                <a:effectLst/>
                <a:latin typeface="Nunito Light" charset="0"/>
                <a:ea typeface="+mn-ea"/>
                <a:cs typeface="+mn-cs"/>
              </a:rPr>
              <a:t>, </a:t>
            </a:r>
            <a:r>
              <a:rPr lang="en-CA" sz="2400" b="0" i="0" kern="1200">
                <a:solidFill>
                  <a:schemeClr val="tx1"/>
                </a:solidFill>
                <a:effectLst/>
                <a:latin typeface="Nunito Light" charset="0"/>
                <a:ea typeface="+mn-ea"/>
                <a:cs typeface="+mn-cs"/>
                <a:hlinkClick r:id="rId24">
                  <a:extLst>
                    <a:ext uri="{A12FA001-AC4F-418D-AE19-62706E023703}">
                      <ahyp:hlinkClr xmlns:ahyp="http://schemas.microsoft.com/office/drawing/2018/hyperlinkcolor" val="tx"/>
                    </a:ext>
                  </a:extLst>
                </a:hlinkClick>
              </a:rPr>
              <a:t>Pivot &amp; expand user search queries</a:t>
            </a:r>
            <a:r>
              <a:rPr lang="en-CA" sz="2400" b="0" i="0" kern="1200">
                <a:solidFill>
                  <a:schemeClr val="tx1"/>
                </a:solidFill>
                <a:effectLst/>
                <a:latin typeface="Nunito Light" charset="0"/>
                <a:ea typeface="+mn-ea"/>
                <a:cs typeface="+mn-cs"/>
              </a:rPr>
              <a:t>, </a:t>
            </a:r>
            <a:r>
              <a:rPr lang="en-CA" sz="2400" b="0" i="0" kern="1200">
                <a:solidFill>
                  <a:schemeClr val="tx1"/>
                </a:solidFill>
                <a:effectLst/>
                <a:latin typeface="Nunito Light" charset="0"/>
                <a:ea typeface="+mn-ea"/>
                <a:cs typeface="+mn-cs"/>
                <a:hlinkClick r:id="rId27">
                  <a:extLst>
                    <a:ext uri="{A12FA001-AC4F-418D-AE19-62706E023703}">
                      <ahyp:hlinkClr xmlns:ahyp="http://schemas.microsoft.com/office/drawing/2018/hyperlinkcolor" val="tx"/>
                    </a:ext>
                  </a:extLst>
                </a:hlinkClick>
              </a:rPr>
              <a:t>Get trending images</a:t>
            </a:r>
            <a:endParaRPr lang="en-CA" sz="2400" b="0" i="0" kern="1200">
              <a:solidFill>
                <a:schemeClr val="tx1"/>
              </a:solidFill>
              <a:effectLst/>
              <a:latin typeface="Nunito Light" charset="0"/>
              <a:ea typeface="+mn-ea"/>
              <a:cs typeface="+mn-cs"/>
            </a:endParaRPr>
          </a:p>
          <a:p>
            <a:pPr lvl="0"/>
            <a:r>
              <a:rPr lang="en-IN" sz="2400" b="1" kern="1200">
                <a:solidFill>
                  <a:schemeClr val="tx1"/>
                </a:solidFill>
                <a:effectLst/>
                <a:latin typeface="Nunito Light" charset="0"/>
                <a:ea typeface="+mn-ea"/>
                <a:cs typeface="+mn-cs"/>
              </a:rPr>
              <a:t>Use Cases: </a:t>
            </a:r>
            <a:r>
              <a:rPr lang="en-CA" sz="2400" b="0" i="0" kern="1200">
                <a:solidFill>
                  <a:schemeClr val="tx1"/>
                </a:solidFill>
                <a:effectLst/>
                <a:latin typeface="Nunito Light" charset="0"/>
                <a:ea typeface="+mn-ea"/>
                <a:cs typeface="+mn-cs"/>
              </a:rPr>
              <a:t>Visual Search, search with user interaction data with visual and text</a:t>
            </a:r>
            <a:endParaRPr lang="en-IN" b="0"/>
          </a:p>
          <a:p>
            <a:endParaRPr lang="en-US"/>
          </a:p>
          <a:p>
            <a:pPr marL="0" marR="0" lvl="0" indent="0" algn="l" defTabSz="914400" rtl="0" eaLnBrk="1" fontAlgn="auto" latinLnBrk="0" hangingPunct="1">
              <a:lnSpc>
                <a:spcPct val="100000"/>
              </a:lnSpc>
              <a:spcBef>
                <a:spcPts val="0"/>
              </a:spcBef>
              <a:spcAft>
                <a:spcPts val="0"/>
              </a:spcAft>
              <a:buClrTx/>
              <a:buSzTx/>
              <a:buFontTx/>
              <a:buNone/>
              <a:tabLst/>
              <a:defRPr/>
            </a:pPr>
            <a:r>
              <a:rPr lang="en-IN" sz="2400" b="1" kern="1200">
                <a:solidFill>
                  <a:schemeClr val="tx1"/>
                </a:solidFill>
                <a:effectLst/>
                <a:latin typeface="Nunito Light" charset="0"/>
                <a:ea typeface="+mn-ea"/>
                <a:cs typeface="+mn-cs"/>
              </a:rPr>
              <a:t>Bing Spell check</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400" b="1" kern="1200">
                <a:solidFill>
                  <a:schemeClr val="tx1"/>
                </a:solidFill>
                <a:effectLst/>
                <a:latin typeface="Nunito Light" charset="0"/>
                <a:ea typeface="+mn-ea"/>
                <a:cs typeface="+mn-cs"/>
              </a:rPr>
              <a:t>Definition: </a:t>
            </a:r>
            <a:r>
              <a:rPr lang="en-IN" sz="2400" kern="1200">
                <a:solidFill>
                  <a:schemeClr val="tx1"/>
                </a:solidFill>
                <a:effectLst/>
                <a:latin typeface="Nunito Light" charset="0"/>
                <a:ea typeface="+mn-ea"/>
                <a:cs typeface="+mn-cs"/>
              </a:rPr>
              <a:t> </a:t>
            </a:r>
            <a:r>
              <a:rPr lang="en-US" sz="2400" kern="1200">
                <a:solidFill>
                  <a:schemeClr val="tx1"/>
                </a:solidFill>
                <a:effectLst/>
                <a:latin typeface="Nunito Light" charset="0"/>
                <a:ea typeface="+mn-ea"/>
                <a:cs typeface="+mn-cs"/>
              </a:rPr>
              <a:t>Bing spell check is a web-based spell-checker that leverages machine learning and statistical machine translation to dynamically train a constantly evolving and highly contextual algorithm. The spell-checker is based on a massive body of web searches and documents.</a:t>
            </a:r>
            <a:r>
              <a:rPr lang="en-IN" sz="2400" kern="1200">
                <a:solidFill>
                  <a:schemeClr val="tx1"/>
                </a:solidFill>
                <a:effectLst/>
                <a:latin typeface="Nunito Light" charset="0"/>
                <a:ea typeface="+mn-ea"/>
                <a:cs typeface="+mn-cs"/>
              </a:rPr>
              <a:t> </a:t>
            </a:r>
          </a:p>
          <a:p>
            <a:pPr lvl="0"/>
            <a:r>
              <a:rPr lang="en-US" sz="2400" b="1" kern="1200">
                <a:solidFill>
                  <a:schemeClr val="tx1"/>
                </a:solidFill>
                <a:effectLst/>
                <a:latin typeface="Nunito Light" charset="0"/>
                <a:ea typeface="+mn-ea"/>
                <a:cs typeface="+mn-cs"/>
              </a:rPr>
              <a:t>Features: </a:t>
            </a:r>
            <a:r>
              <a:rPr lang="en-US" sz="2400" kern="1200">
                <a:solidFill>
                  <a:schemeClr val="tx1"/>
                </a:solidFill>
                <a:effectLst/>
                <a:latin typeface="Nunito Light" charset="0"/>
                <a:ea typeface="+mn-ea"/>
                <a:cs typeface="+mn-cs"/>
              </a:rPr>
              <a:t>Multiple spell check modes, slang and informal language recognition, differentiate between similar words</a:t>
            </a:r>
            <a:endParaRPr lang="en-IN" sz="2400" kern="1200">
              <a:solidFill>
                <a:schemeClr val="tx1"/>
              </a:solidFill>
              <a:effectLst/>
              <a:latin typeface="Nunito Light" charset="0"/>
              <a:ea typeface="+mn-ea"/>
              <a:cs typeface="+mn-cs"/>
            </a:endParaRPr>
          </a:p>
          <a:p>
            <a:pPr lvl="0"/>
            <a:r>
              <a:rPr lang="en-IN" sz="2400" b="1" kern="1200">
                <a:solidFill>
                  <a:schemeClr val="tx1"/>
                </a:solidFill>
                <a:effectLst/>
                <a:latin typeface="Nunito Light" charset="0"/>
                <a:ea typeface="+mn-ea"/>
                <a:cs typeface="+mn-cs"/>
              </a:rPr>
              <a:t>Use Cases: </a:t>
            </a:r>
            <a:r>
              <a:rPr lang="en-IN" sz="2400" kern="1200">
                <a:solidFill>
                  <a:schemeClr val="tx1"/>
                </a:solidFill>
                <a:effectLst/>
                <a:latin typeface="Nunito Light" charset="0"/>
                <a:ea typeface="+mn-ea"/>
                <a:cs typeface="+mn-cs"/>
              </a:rPr>
              <a:t>Correct word breaking issues,</a:t>
            </a:r>
            <a:r>
              <a:rPr lang="en-IN" sz="2400" b="1" kern="1200">
                <a:solidFill>
                  <a:schemeClr val="tx1"/>
                </a:solidFill>
                <a:effectLst/>
                <a:latin typeface="Nunito Light" charset="0"/>
                <a:ea typeface="+mn-ea"/>
                <a:cs typeface="+mn-cs"/>
              </a:rPr>
              <a:t> </a:t>
            </a:r>
            <a:r>
              <a:rPr lang="en-IN" sz="2400" kern="1200">
                <a:solidFill>
                  <a:schemeClr val="tx1"/>
                </a:solidFill>
                <a:effectLst/>
                <a:latin typeface="Nunito Light" charset="0"/>
                <a:ea typeface="+mn-ea"/>
                <a:cs typeface="+mn-cs"/>
              </a:rPr>
              <a:t>Slang recognition, Spotting name errors, Homonyms</a:t>
            </a:r>
          </a:p>
          <a:p>
            <a:endParaRPr lang="en-IN"/>
          </a:p>
          <a:p>
            <a:pPr marL="0" marR="0" lvl="0" indent="0" algn="l" defTabSz="914400" rtl="0" eaLnBrk="1" fontAlgn="auto" latinLnBrk="0" hangingPunct="1">
              <a:lnSpc>
                <a:spcPct val="100000"/>
              </a:lnSpc>
              <a:spcBef>
                <a:spcPts val="0"/>
              </a:spcBef>
              <a:spcAft>
                <a:spcPts val="0"/>
              </a:spcAft>
              <a:buClrTx/>
              <a:buSzTx/>
              <a:buFontTx/>
              <a:buNone/>
              <a:tabLst/>
              <a:defRPr/>
            </a:pPr>
            <a:r>
              <a:rPr lang="en-IN" sz="2400" b="1" kern="1200">
                <a:solidFill>
                  <a:schemeClr val="tx1"/>
                </a:solidFill>
                <a:effectLst/>
                <a:latin typeface="Nunito Light" charset="0"/>
                <a:ea typeface="+mn-ea"/>
                <a:cs typeface="+mn-cs"/>
              </a:rPr>
              <a:t>Bing Visual Search</a:t>
            </a:r>
            <a:endParaRPr lang="en-IN" sz="2400" kern="1200">
              <a:solidFill>
                <a:schemeClr val="tx1"/>
              </a:solidFill>
              <a:effectLst/>
              <a:latin typeface="Nunito Light"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2400" b="1" kern="1200">
                <a:solidFill>
                  <a:schemeClr val="tx1"/>
                </a:solidFill>
                <a:effectLst/>
                <a:latin typeface="Nunito Light" charset="0"/>
                <a:ea typeface="+mn-ea"/>
                <a:cs typeface="+mn-cs"/>
              </a:rPr>
              <a:t>Definition: </a:t>
            </a:r>
            <a:r>
              <a:rPr lang="en-US" sz="2400" kern="1200">
                <a:solidFill>
                  <a:schemeClr val="tx1"/>
                </a:solidFill>
                <a:effectLst/>
                <a:latin typeface="Nunito Light" charset="0"/>
                <a:ea typeface="+mn-ea"/>
                <a:cs typeface="+mn-cs"/>
              </a:rPr>
              <a:t>The Bing Visual Search gives rich insights to help build compelling image applications on the device. It returns insights for an image either by uploading an image or with a URL. Insights are visually similar images, shopping sources, webpages that include the image, and more. </a:t>
            </a:r>
            <a:endParaRPr lang="en-IN"/>
          </a:p>
          <a:p>
            <a:pPr lvl="0"/>
            <a:r>
              <a:rPr lang="en-US" sz="2400" b="1" kern="1200">
                <a:solidFill>
                  <a:schemeClr val="tx1"/>
                </a:solidFill>
                <a:effectLst/>
                <a:latin typeface="Nunito Light" charset="0"/>
                <a:ea typeface="+mn-ea"/>
                <a:cs typeface="+mn-cs"/>
              </a:rPr>
              <a:t>Features: </a:t>
            </a:r>
            <a:r>
              <a:rPr lang="en-IN" sz="2400" kern="1200">
                <a:solidFill>
                  <a:schemeClr val="tx1"/>
                </a:solidFill>
                <a:effectLst/>
                <a:latin typeface="Nunito Light" charset="0"/>
                <a:ea typeface="+mn-ea"/>
                <a:cs typeface="+mn-cs"/>
              </a:rPr>
              <a:t>Image search, Entity search, News search, video and visual search</a:t>
            </a:r>
          </a:p>
          <a:p>
            <a:pPr lvl="0"/>
            <a:r>
              <a:rPr lang="en-IN" sz="2400" b="1" kern="1200">
                <a:solidFill>
                  <a:schemeClr val="tx1"/>
                </a:solidFill>
                <a:effectLst/>
                <a:latin typeface="Nunito Light" charset="0"/>
                <a:ea typeface="+mn-ea"/>
                <a:cs typeface="+mn-cs"/>
              </a:rPr>
              <a:t>Use Cases:</a:t>
            </a:r>
            <a:r>
              <a:rPr lang="en-IN" sz="2400" kern="1200">
                <a:solidFill>
                  <a:schemeClr val="tx1"/>
                </a:solidFill>
                <a:effectLst/>
                <a:latin typeface="Nunito Light" charset="0"/>
                <a:ea typeface="+mn-ea"/>
                <a:cs typeface="+mn-cs"/>
              </a:rPr>
              <a:t> </a:t>
            </a:r>
            <a:r>
              <a:rPr lang="en-US" sz="2400" kern="1200">
                <a:solidFill>
                  <a:schemeClr val="tx1"/>
                </a:solidFill>
                <a:effectLst/>
                <a:latin typeface="Nunito Light" charset="0"/>
                <a:ea typeface="+mn-ea"/>
                <a:cs typeface="+mn-cs"/>
              </a:rPr>
              <a:t>Discover intelligent context identification, Product recommendations, Augment image understanding</a:t>
            </a:r>
            <a:endParaRPr lang="en-IN" sz="2400" kern="1200">
              <a:solidFill>
                <a:schemeClr val="tx1"/>
              </a:solidFill>
              <a:effectLst/>
              <a:latin typeface="Nunito Light" charset="0"/>
              <a:ea typeface="+mn-ea"/>
              <a:cs typeface="+mn-cs"/>
            </a:endParaRPr>
          </a:p>
          <a:p>
            <a:endParaRPr lang="en-IN"/>
          </a:p>
          <a:p>
            <a:r>
              <a:rPr lang="en-IN" sz="2400" b="1" kern="1200">
                <a:solidFill>
                  <a:schemeClr val="tx1"/>
                </a:solidFill>
                <a:effectLst/>
                <a:latin typeface="Nunito Light" charset="0"/>
                <a:ea typeface="+mn-ea"/>
                <a:cs typeface="+mn-cs"/>
              </a:rPr>
              <a:t>Cognitive Services</a:t>
            </a:r>
            <a:endParaRPr lang="en-IN" sz="2400" kern="1200">
              <a:solidFill>
                <a:schemeClr val="tx1"/>
              </a:solidFill>
              <a:effectLst/>
              <a:latin typeface="Nunito Light" charset="0"/>
              <a:ea typeface="+mn-ea"/>
              <a:cs typeface="+mn-cs"/>
            </a:endParaRPr>
          </a:p>
          <a:p>
            <a:pPr lvl="0"/>
            <a:r>
              <a:rPr lang="en-US" sz="2400" b="1" kern="1200">
                <a:solidFill>
                  <a:schemeClr val="tx1"/>
                </a:solidFill>
                <a:effectLst/>
                <a:latin typeface="Nunito Light" charset="0"/>
                <a:ea typeface="+mn-ea"/>
                <a:cs typeface="+mn-cs"/>
              </a:rPr>
              <a:t>Definition: </a:t>
            </a:r>
            <a:r>
              <a:rPr lang="en-US" sz="2400" kern="1200">
                <a:solidFill>
                  <a:schemeClr val="tx1"/>
                </a:solidFill>
                <a:effectLst/>
                <a:latin typeface="Nunito Light" charset="0"/>
                <a:ea typeface="+mn-ea"/>
                <a:cs typeface="+mn-cs"/>
              </a:rPr>
              <a:t>Cognitive services add smart API capabilities to enable contextual interaction by building intelligent algorithms into apps, websites, and bots that can see, hear, speak, and understand user needs through natural methods of communication. </a:t>
            </a:r>
            <a:endParaRPr lang="en-IN" sz="2400" kern="1200">
              <a:solidFill>
                <a:schemeClr val="tx1"/>
              </a:solidFill>
              <a:effectLst/>
              <a:latin typeface="Nunito Light" charset="0"/>
              <a:ea typeface="+mn-ea"/>
              <a:cs typeface="+mn-cs"/>
            </a:endParaRPr>
          </a:p>
          <a:p>
            <a:pPr lvl="0"/>
            <a:r>
              <a:rPr lang="en-US" sz="2400" b="1" kern="1200">
                <a:solidFill>
                  <a:schemeClr val="tx1"/>
                </a:solidFill>
                <a:effectLst/>
                <a:latin typeface="Nunito Light" charset="0"/>
                <a:ea typeface="+mn-ea"/>
                <a:cs typeface="+mn-cs"/>
              </a:rPr>
              <a:t>Features: </a:t>
            </a:r>
            <a:r>
              <a:rPr lang="en-IN" sz="2400" kern="1200">
                <a:solidFill>
                  <a:schemeClr val="tx1"/>
                </a:solidFill>
                <a:effectLst/>
                <a:latin typeface="Nunito Light" charset="0"/>
                <a:ea typeface="+mn-ea"/>
                <a:cs typeface="+mn-cs"/>
              </a:rPr>
              <a:t>Analyse images, recognize speech, understand intents, detect language, analyse sentiment using text analytics, web search capabilities </a:t>
            </a:r>
          </a:p>
          <a:p>
            <a:pPr lvl="0"/>
            <a:r>
              <a:rPr lang="en-IN" sz="2400" b="1" kern="1200">
                <a:solidFill>
                  <a:schemeClr val="tx1"/>
                </a:solidFill>
                <a:effectLst/>
                <a:latin typeface="Nunito Light" charset="0"/>
                <a:ea typeface="+mn-ea"/>
                <a:cs typeface="+mn-cs"/>
              </a:rPr>
              <a:t>Use Cases: </a:t>
            </a:r>
            <a:r>
              <a:rPr lang="en-IN" sz="2400" kern="1200">
                <a:solidFill>
                  <a:schemeClr val="tx1"/>
                </a:solidFill>
                <a:effectLst/>
                <a:latin typeface="Nunito Light" charset="0"/>
                <a:ea typeface="+mn-ea"/>
                <a:cs typeface="+mn-cs"/>
              </a:rPr>
              <a:t>Anomaly detection, visual search, fraud detection, personalized offers, customer churn prediction, enhance security, speech customisation, speaker recognition, computer vision</a:t>
            </a:r>
          </a:p>
          <a:p>
            <a:endParaRPr lang="en-IN" sz="2400" b="1" kern="1200">
              <a:solidFill>
                <a:schemeClr val="tx1"/>
              </a:solidFill>
              <a:effectLst/>
              <a:latin typeface="Nunito Light" charset="0"/>
              <a:ea typeface="+mn-ea"/>
              <a:cs typeface="+mn-cs"/>
            </a:endParaRPr>
          </a:p>
          <a:p>
            <a:r>
              <a:rPr lang="en-IN" sz="2400" b="1" kern="1200">
                <a:solidFill>
                  <a:schemeClr val="tx1"/>
                </a:solidFill>
                <a:effectLst/>
                <a:latin typeface="Nunito Light" charset="0"/>
                <a:ea typeface="+mn-ea"/>
                <a:cs typeface="+mn-cs"/>
              </a:rPr>
              <a:t>Content Moderator</a:t>
            </a:r>
            <a:endParaRPr lang="en-IN" sz="2400" kern="1200">
              <a:solidFill>
                <a:schemeClr val="tx1"/>
              </a:solidFill>
              <a:effectLst/>
              <a:latin typeface="Nunito Light" charset="0"/>
              <a:ea typeface="+mn-ea"/>
              <a:cs typeface="+mn-cs"/>
            </a:endParaRPr>
          </a:p>
          <a:p>
            <a:pPr lvl="0"/>
            <a:r>
              <a:rPr lang="en-US" sz="2400" b="1" kern="1200">
                <a:solidFill>
                  <a:schemeClr val="tx1"/>
                </a:solidFill>
                <a:effectLst/>
                <a:latin typeface="Nunito Light" charset="0"/>
                <a:ea typeface="+mn-ea"/>
                <a:cs typeface="+mn-cs"/>
              </a:rPr>
              <a:t>Definition: </a:t>
            </a:r>
            <a:r>
              <a:rPr lang="en-US" sz="2400" kern="1200">
                <a:solidFill>
                  <a:schemeClr val="tx1"/>
                </a:solidFill>
                <a:effectLst/>
                <a:latin typeface="Nunito Light" charset="0"/>
                <a:ea typeface="+mn-ea"/>
                <a:cs typeface="+mn-cs"/>
              </a:rPr>
              <a:t>Content moderation is a machine assisted content moderation and human review tool for images, text and videos</a:t>
            </a:r>
            <a:endParaRPr lang="en-IN" sz="2400" kern="1200">
              <a:solidFill>
                <a:schemeClr val="tx1"/>
              </a:solidFill>
              <a:effectLst/>
              <a:latin typeface="Nunito Light" charset="0"/>
              <a:ea typeface="+mn-ea"/>
              <a:cs typeface="+mn-cs"/>
            </a:endParaRPr>
          </a:p>
          <a:p>
            <a:pPr lvl="0"/>
            <a:r>
              <a:rPr lang="en-US" sz="2400" b="1" kern="1200">
                <a:solidFill>
                  <a:schemeClr val="tx1"/>
                </a:solidFill>
                <a:effectLst/>
                <a:latin typeface="Nunito Light" charset="0"/>
                <a:ea typeface="+mn-ea"/>
                <a:cs typeface="+mn-cs"/>
              </a:rPr>
              <a:t>Features: </a:t>
            </a:r>
            <a:r>
              <a:rPr lang="en-IN" sz="2400" kern="1200">
                <a:solidFill>
                  <a:schemeClr val="tx1"/>
                </a:solidFill>
                <a:effectLst/>
                <a:latin typeface="Nunito Light" charset="0"/>
                <a:ea typeface="+mn-ea"/>
                <a:cs typeface="+mn-cs"/>
              </a:rPr>
              <a:t>Image moderation, text moderation, video moderation, human review tool </a:t>
            </a:r>
          </a:p>
          <a:p>
            <a:pPr lvl="0"/>
            <a:r>
              <a:rPr lang="en-IN" sz="2400" b="1" kern="1200">
                <a:solidFill>
                  <a:schemeClr val="tx1"/>
                </a:solidFill>
                <a:effectLst/>
                <a:latin typeface="Nunito Light" charset="0"/>
                <a:ea typeface="+mn-ea"/>
                <a:cs typeface="+mn-cs"/>
              </a:rPr>
              <a:t>Use Cases: </a:t>
            </a:r>
            <a:r>
              <a:rPr lang="en-IN" sz="2400" kern="1200">
                <a:solidFill>
                  <a:schemeClr val="tx1"/>
                </a:solidFill>
                <a:effectLst/>
                <a:latin typeface="Nunito Light" charset="0"/>
                <a:ea typeface="+mn-ea"/>
                <a:cs typeface="+mn-cs"/>
              </a:rPr>
              <a:t>Detection of potential offensive and unwanted images, Filtering of possible profanity and undesirable text, Filtering of possible profanity and undesirable text, Built-in review tool for best results</a:t>
            </a:r>
          </a:p>
          <a:p>
            <a:endParaRPr lang="en-IN"/>
          </a:p>
          <a:p>
            <a:r>
              <a:rPr lang="en-IN" sz="2400" b="1" kern="1200">
                <a:solidFill>
                  <a:schemeClr val="tx1"/>
                </a:solidFill>
                <a:effectLst/>
                <a:latin typeface="Nunito Light" charset="0"/>
                <a:ea typeface="+mn-ea"/>
                <a:cs typeface="+mn-cs"/>
              </a:rPr>
              <a:t>Custom Vision</a:t>
            </a:r>
            <a:endParaRPr lang="en-IN" sz="2400" kern="1200">
              <a:solidFill>
                <a:schemeClr val="tx1"/>
              </a:solidFill>
              <a:effectLst/>
              <a:latin typeface="Nunito Light" charset="0"/>
              <a:ea typeface="+mn-ea"/>
              <a:cs typeface="+mn-cs"/>
            </a:endParaRPr>
          </a:p>
          <a:p>
            <a:pPr lvl="0"/>
            <a:r>
              <a:rPr lang="en-US" sz="2400" b="1" kern="1200">
                <a:solidFill>
                  <a:schemeClr val="tx1"/>
                </a:solidFill>
                <a:effectLst/>
                <a:latin typeface="Nunito Light" charset="0"/>
                <a:ea typeface="+mn-ea"/>
                <a:cs typeface="+mn-cs"/>
              </a:rPr>
              <a:t>Definition:</a:t>
            </a:r>
            <a:r>
              <a:rPr lang="en-US" sz="2400" kern="1200">
                <a:solidFill>
                  <a:schemeClr val="tx1"/>
                </a:solidFill>
                <a:effectLst/>
                <a:latin typeface="Nunito Light" charset="0"/>
                <a:ea typeface="+mn-ea"/>
                <a:cs typeface="+mn-cs"/>
              </a:rPr>
              <a:t> Azure Custom Vision is a cognitive service that lets you build, deploy and improve your own image classifiers. An image classifier is an AI service that applies labels (which represent classes) to images, according to their visual characteristics. Unlike the Computer Vision service, Custom Vision allows you to determine the labels to apply.</a:t>
            </a:r>
            <a:endParaRPr lang="en-IN" sz="2400" kern="1200">
              <a:solidFill>
                <a:schemeClr val="tx1"/>
              </a:solidFill>
              <a:effectLst/>
              <a:latin typeface="Nunito Light" charset="0"/>
              <a:ea typeface="+mn-ea"/>
              <a:cs typeface="+mn-cs"/>
            </a:endParaRPr>
          </a:p>
          <a:p>
            <a:pPr lvl="0"/>
            <a:r>
              <a:rPr lang="en-US" sz="2400" b="1" kern="1200">
                <a:solidFill>
                  <a:schemeClr val="tx1"/>
                </a:solidFill>
                <a:effectLst/>
                <a:latin typeface="Nunito Light" charset="0"/>
                <a:ea typeface="+mn-ea"/>
                <a:cs typeface="+mn-cs"/>
              </a:rPr>
              <a:t>Features</a:t>
            </a:r>
            <a:r>
              <a:rPr lang="en-US" sz="2400" kern="1200">
                <a:solidFill>
                  <a:schemeClr val="tx1"/>
                </a:solidFill>
                <a:effectLst/>
                <a:latin typeface="Nunito Light" charset="0"/>
                <a:ea typeface="+mn-ea"/>
                <a:cs typeface="+mn-cs"/>
              </a:rPr>
              <a:t>: Upload your own labelled images or use Custom Vision Service to quickly tag any </a:t>
            </a:r>
            <a:r>
              <a:rPr lang="en-US" sz="2400" kern="1200" err="1">
                <a:solidFill>
                  <a:schemeClr val="tx1"/>
                </a:solidFill>
                <a:effectLst/>
                <a:latin typeface="Nunito Light" charset="0"/>
                <a:ea typeface="+mn-ea"/>
                <a:cs typeface="+mn-cs"/>
              </a:rPr>
              <a:t>unlabelled</a:t>
            </a:r>
            <a:r>
              <a:rPr lang="en-US" sz="2400" kern="1200">
                <a:solidFill>
                  <a:schemeClr val="tx1"/>
                </a:solidFill>
                <a:effectLst/>
                <a:latin typeface="Nunito Light" charset="0"/>
                <a:ea typeface="+mn-ea"/>
                <a:cs typeface="+mn-cs"/>
              </a:rPr>
              <a:t> images, use your labelled images to teach Custom Vision Service the concepts you want it to learn. Use simple REST API calls to quickly tag images with your new custom computer vision model. Images evaluated through your custom vision model become part of a feedback loop you can use to keep improving your classifier.</a:t>
            </a:r>
            <a:endParaRPr lang="en-IN" sz="2400" kern="1200">
              <a:solidFill>
                <a:schemeClr val="tx1"/>
              </a:solidFill>
              <a:effectLst/>
              <a:latin typeface="Nunito Light" charset="0"/>
              <a:ea typeface="+mn-ea"/>
              <a:cs typeface="+mn-cs"/>
            </a:endParaRPr>
          </a:p>
          <a:p>
            <a:pPr lvl="0"/>
            <a:r>
              <a:rPr lang="en-US" sz="2400" b="1" kern="1200">
                <a:solidFill>
                  <a:schemeClr val="tx1"/>
                </a:solidFill>
                <a:effectLst/>
                <a:latin typeface="Nunito Light" charset="0"/>
                <a:ea typeface="+mn-ea"/>
                <a:cs typeface="+mn-cs"/>
              </a:rPr>
              <a:t>Use Cases</a:t>
            </a:r>
            <a:r>
              <a:rPr lang="en-US" sz="2400" kern="1200">
                <a:solidFill>
                  <a:schemeClr val="tx1"/>
                </a:solidFill>
                <a:effectLst/>
                <a:latin typeface="Nunito Light" charset="0"/>
                <a:ea typeface="+mn-ea"/>
                <a:cs typeface="+mn-cs"/>
              </a:rPr>
              <a:t>: Object detection, classification, Security</a:t>
            </a:r>
            <a:endParaRPr lang="en-IN" sz="2400" kern="1200">
              <a:solidFill>
                <a:schemeClr val="tx1"/>
              </a:solidFill>
              <a:effectLst/>
              <a:latin typeface="Nunito Light" charset="0"/>
              <a:ea typeface="+mn-ea"/>
              <a:cs typeface="+mn-cs"/>
            </a:endParaRPr>
          </a:p>
          <a:p>
            <a:endParaRPr lang="en-IN" sz="2400" b="1" kern="1200">
              <a:solidFill>
                <a:schemeClr val="tx1"/>
              </a:solidFill>
              <a:effectLst/>
              <a:latin typeface="Nunito Light" charset="0"/>
              <a:ea typeface="+mn-ea"/>
              <a:cs typeface="+mn-cs"/>
            </a:endParaRPr>
          </a:p>
          <a:p>
            <a:r>
              <a:rPr lang="en-IN" sz="2400" b="1" kern="1200">
                <a:solidFill>
                  <a:schemeClr val="tx1"/>
                </a:solidFill>
                <a:effectLst/>
                <a:latin typeface="Nunito Light" charset="0"/>
                <a:ea typeface="+mn-ea"/>
                <a:cs typeface="+mn-cs"/>
              </a:rPr>
              <a:t>Face API</a:t>
            </a:r>
            <a:endParaRPr lang="en-IN" sz="2400" kern="1200">
              <a:solidFill>
                <a:schemeClr val="tx1"/>
              </a:solidFill>
              <a:effectLst/>
              <a:latin typeface="Nunito Light" charset="0"/>
              <a:ea typeface="+mn-ea"/>
              <a:cs typeface="+mn-cs"/>
            </a:endParaRPr>
          </a:p>
          <a:p>
            <a:pPr lvl="0"/>
            <a:r>
              <a:rPr lang="en-US" sz="2400" b="1" kern="1200">
                <a:solidFill>
                  <a:schemeClr val="tx1"/>
                </a:solidFill>
                <a:effectLst/>
                <a:latin typeface="Nunito Light" charset="0"/>
                <a:ea typeface="+mn-ea"/>
                <a:cs typeface="+mn-cs"/>
              </a:rPr>
              <a:t>Definition:</a:t>
            </a:r>
            <a:r>
              <a:rPr lang="en-US" sz="2400" kern="1200">
                <a:solidFill>
                  <a:schemeClr val="tx1"/>
                </a:solidFill>
                <a:effectLst/>
                <a:latin typeface="Nunito Light" charset="0"/>
                <a:ea typeface="+mn-ea"/>
                <a:cs typeface="+mn-cs"/>
              </a:rPr>
              <a:t> The Azure Face API is a cognitive service that provides algorithms for detecting, recognizing, and </a:t>
            </a:r>
            <a:r>
              <a:rPr lang="en-US" sz="2400" kern="1200" err="1">
                <a:solidFill>
                  <a:schemeClr val="tx1"/>
                </a:solidFill>
                <a:effectLst/>
                <a:latin typeface="Nunito Light" charset="0"/>
                <a:ea typeface="+mn-ea"/>
                <a:cs typeface="+mn-cs"/>
              </a:rPr>
              <a:t>analysing</a:t>
            </a:r>
            <a:r>
              <a:rPr lang="en-US" sz="2400" kern="1200">
                <a:solidFill>
                  <a:schemeClr val="tx1"/>
                </a:solidFill>
                <a:effectLst/>
                <a:latin typeface="Nunito Light" charset="0"/>
                <a:ea typeface="+mn-ea"/>
                <a:cs typeface="+mn-cs"/>
              </a:rPr>
              <a:t> human faces in images. The ability to process human face information is important in many different software scenarios. </a:t>
            </a:r>
            <a:endParaRPr lang="en-IN" sz="2400" kern="1200">
              <a:solidFill>
                <a:schemeClr val="tx1"/>
              </a:solidFill>
              <a:effectLst/>
              <a:latin typeface="Nunito Light" charset="0"/>
              <a:ea typeface="+mn-ea"/>
              <a:cs typeface="+mn-cs"/>
            </a:endParaRPr>
          </a:p>
          <a:p>
            <a:pPr lvl="0"/>
            <a:r>
              <a:rPr lang="en-US" sz="2400" b="1" kern="1200">
                <a:solidFill>
                  <a:schemeClr val="tx1"/>
                </a:solidFill>
                <a:effectLst/>
                <a:latin typeface="Nunito Light" charset="0"/>
                <a:ea typeface="+mn-ea"/>
                <a:cs typeface="+mn-cs"/>
              </a:rPr>
              <a:t>Features:</a:t>
            </a:r>
            <a:r>
              <a:rPr lang="en-US" sz="2400" kern="1200">
                <a:solidFill>
                  <a:schemeClr val="tx1"/>
                </a:solidFill>
                <a:effectLst/>
                <a:latin typeface="Nunito Light" charset="0"/>
                <a:ea typeface="+mn-ea"/>
                <a:cs typeface="+mn-cs"/>
              </a:rPr>
              <a:t> Face detection, Face Verification, Find Similar faces, Face Grouping, Person Identification, Use Containers.</a:t>
            </a:r>
            <a:endParaRPr lang="en-IN" sz="2400" kern="1200">
              <a:solidFill>
                <a:schemeClr val="tx1"/>
              </a:solidFill>
              <a:effectLst/>
              <a:latin typeface="Nunito Light" charset="0"/>
              <a:ea typeface="+mn-ea"/>
              <a:cs typeface="+mn-cs"/>
            </a:endParaRPr>
          </a:p>
          <a:p>
            <a:pPr lvl="0"/>
            <a:r>
              <a:rPr lang="en-US" sz="2400" b="1" kern="1200">
                <a:solidFill>
                  <a:schemeClr val="tx1"/>
                </a:solidFill>
                <a:effectLst/>
                <a:latin typeface="Nunito Light" charset="0"/>
                <a:ea typeface="+mn-ea"/>
                <a:cs typeface="+mn-cs"/>
              </a:rPr>
              <a:t>Use Cases</a:t>
            </a:r>
            <a:r>
              <a:rPr lang="en-US" sz="2400" kern="1200">
                <a:solidFill>
                  <a:schemeClr val="tx1"/>
                </a:solidFill>
                <a:effectLst/>
                <a:latin typeface="Nunito Light" charset="0"/>
                <a:ea typeface="+mn-ea"/>
                <a:cs typeface="+mn-cs"/>
              </a:rPr>
              <a:t>: security, natural user interface, image content analysis and management, mobile apps, and robotics.</a:t>
            </a:r>
            <a:endParaRPr lang="en-IN" sz="2400" kern="1200">
              <a:solidFill>
                <a:schemeClr val="tx1"/>
              </a:solidFill>
              <a:effectLst/>
              <a:latin typeface="Nunito Light" charset="0"/>
              <a:ea typeface="+mn-ea"/>
              <a:cs typeface="+mn-cs"/>
            </a:endParaRPr>
          </a:p>
          <a:p>
            <a:endParaRPr lang="en-IN"/>
          </a:p>
          <a:p>
            <a:r>
              <a:rPr lang="en-IN" sz="2400" b="1" kern="1200">
                <a:solidFill>
                  <a:schemeClr val="tx1"/>
                </a:solidFill>
                <a:effectLst/>
                <a:latin typeface="Nunito Light" charset="0"/>
                <a:ea typeface="+mn-ea"/>
                <a:cs typeface="+mn-cs"/>
              </a:rPr>
              <a:t>Machine Learning Studio</a:t>
            </a:r>
            <a:endParaRPr lang="en-IN" sz="2400" kern="1200">
              <a:solidFill>
                <a:schemeClr val="tx1"/>
              </a:solidFill>
              <a:effectLst/>
              <a:latin typeface="Nunito Light" charset="0"/>
              <a:ea typeface="+mn-ea"/>
              <a:cs typeface="+mn-cs"/>
            </a:endParaRPr>
          </a:p>
          <a:p>
            <a:pPr lvl="0"/>
            <a:r>
              <a:rPr lang="en-US" sz="2400" b="1" kern="1200">
                <a:solidFill>
                  <a:schemeClr val="tx1"/>
                </a:solidFill>
                <a:effectLst/>
                <a:latin typeface="Nunito Light" charset="0"/>
                <a:ea typeface="+mn-ea"/>
                <a:cs typeface="+mn-cs"/>
              </a:rPr>
              <a:t>Definition:</a:t>
            </a:r>
            <a:r>
              <a:rPr lang="en-US" sz="2400" kern="1200">
                <a:solidFill>
                  <a:schemeClr val="tx1"/>
                </a:solidFill>
                <a:effectLst/>
                <a:latin typeface="Nunito Light" charset="0"/>
                <a:ea typeface="+mn-ea"/>
                <a:cs typeface="+mn-cs"/>
              </a:rPr>
              <a:t> Azure Machine Learning Studio is a collaborative, drag-and-drop tool for building, testing, and deploying predictive analytics solutions on your data. Tutorials, videos, and example models show you how to use Studio to build and deploy machine learning models.</a:t>
            </a:r>
            <a:endParaRPr lang="en-IN" sz="2400" kern="1200">
              <a:solidFill>
                <a:schemeClr val="tx1"/>
              </a:solidFill>
              <a:effectLst/>
              <a:latin typeface="Nunito Light" charset="0"/>
              <a:ea typeface="+mn-ea"/>
              <a:cs typeface="+mn-cs"/>
            </a:endParaRPr>
          </a:p>
          <a:p>
            <a:pPr lvl="0"/>
            <a:r>
              <a:rPr lang="en-US" sz="2400" b="1" kern="1200">
                <a:solidFill>
                  <a:schemeClr val="tx1"/>
                </a:solidFill>
                <a:effectLst/>
                <a:latin typeface="Nunito Light" charset="0"/>
                <a:ea typeface="+mn-ea"/>
                <a:cs typeface="+mn-cs"/>
              </a:rPr>
              <a:t>Features:</a:t>
            </a:r>
            <a:r>
              <a:rPr lang="en-US" sz="2400" kern="1200">
                <a:solidFill>
                  <a:schemeClr val="tx1"/>
                </a:solidFill>
                <a:effectLst/>
                <a:latin typeface="Nunito Light" charset="0"/>
                <a:ea typeface="+mn-ea"/>
                <a:cs typeface="+mn-cs"/>
              </a:rPr>
              <a:t> Collections of experiments, datasets, notebooks, and other resources representing a single project, Experiments that you have created and run or saved as drafts, Web services that you have deployed from your experiments,  </a:t>
            </a:r>
            <a:r>
              <a:rPr lang="en-US" sz="2400" kern="1200" err="1">
                <a:solidFill>
                  <a:schemeClr val="tx1"/>
                </a:solidFill>
                <a:effectLst/>
                <a:latin typeface="Nunito Light" charset="0"/>
                <a:ea typeface="+mn-ea"/>
                <a:cs typeface="+mn-cs"/>
              </a:rPr>
              <a:t>Jupyter</a:t>
            </a:r>
            <a:r>
              <a:rPr lang="en-US" sz="2400" kern="1200">
                <a:solidFill>
                  <a:schemeClr val="tx1"/>
                </a:solidFill>
                <a:effectLst/>
                <a:latin typeface="Nunito Light" charset="0"/>
                <a:ea typeface="+mn-ea"/>
                <a:cs typeface="+mn-cs"/>
              </a:rPr>
              <a:t> notebooks that you have created, Datasets that you have uploaded into Studio, Models that you have trained in experiments and saved in Studio</a:t>
            </a:r>
            <a:endParaRPr lang="en-IN" sz="2400" kern="1200">
              <a:solidFill>
                <a:schemeClr val="tx1"/>
              </a:solidFill>
              <a:effectLst/>
              <a:latin typeface="Nunito Light" charset="0"/>
              <a:ea typeface="+mn-ea"/>
              <a:cs typeface="+mn-cs"/>
            </a:endParaRPr>
          </a:p>
          <a:p>
            <a:pPr lvl="0"/>
            <a:r>
              <a:rPr lang="en-US" sz="2400" b="1" kern="1200">
                <a:solidFill>
                  <a:schemeClr val="tx1"/>
                </a:solidFill>
                <a:effectLst/>
                <a:latin typeface="Nunito Light" charset="0"/>
                <a:ea typeface="+mn-ea"/>
                <a:cs typeface="+mn-cs"/>
              </a:rPr>
              <a:t>Use Cases:</a:t>
            </a:r>
            <a:r>
              <a:rPr lang="en-US" sz="2400" kern="1200">
                <a:solidFill>
                  <a:schemeClr val="tx1"/>
                </a:solidFill>
                <a:effectLst/>
                <a:latin typeface="Nunito Light" charset="0"/>
                <a:ea typeface="+mn-ea"/>
                <a:cs typeface="+mn-cs"/>
              </a:rPr>
              <a:t> Customer Churn, Sentiment Analysis</a:t>
            </a:r>
            <a:endParaRPr lang="en-IN" sz="2400" kern="1200">
              <a:solidFill>
                <a:schemeClr val="tx1"/>
              </a:solidFill>
              <a:effectLst/>
              <a:latin typeface="Nunito Light" charset="0"/>
              <a:ea typeface="+mn-ea"/>
              <a:cs typeface="+mn-cs"/>
            </a:endParaRPr>
          </a:p>
          <a:p>
            <a:endParaRPr lang="en-IN" sz="2400" b="1" kern="1200">
              <a:solidFill>
                <a:schemeClr val="tx1"/>
              </a:solidFill>
              <a:effectLst/>
              <a:latin typeface="Nunito Light" charset="0"/>
              <a:ea typeface="+mn-ea"/>
              <a:cs typeface="+mn-cs"/>
            </a:endParaRPr>
          </a:p>
          <a:p>
            <a:r>
              <a:rPr lang="en-IN" sz="2400" b="1" kern="1200">
                <a:solidFill>
                  <a:schemeClr val="tx1"/>
                </a:solidFill>
                <a:effectLst/>
                <a:latin typeface="Nunito Light" charset="0"/>
                <a:ea typeface="+mn-ea"/>
                <a:cs typeface="+mn-cs"/>
              </a:rPr>
              <a:t>Translator Speech</a:t>
            </a:r>
            <a:endParaRPr lang="en-IN" sz="2400" kern="1200">
              <a:solidFill>
                <a:schemeClr val="tx1"/>
              </a:solidFill>
              <a:effectLst/>
              <a:latin typeface="Nunito Light" charset="0"/>
              <a:ea typeface="+mn-ea"/>
              <a:cs typeface="+mn-cs"/>
            </a:endParaRPr>
          </a:p>
          <a:p>
            <a:pPr lvl="0"/>
            <a:r>
              <a:rPr lang="en-US" sz="2400" b="1" kern="1200">
                <a:solidFill>
                  <a:schemeClr val="tx1"/>
                </a:solidFill>
                <a:effectLst/>
                <a:latin typeface="Nunito Light" charset="0"/>
                <a:ea typeface="+mn-ea"/>
                <a:cs typeface="+mn-cs"/>
              </a:rPr>
              <a:t>Definition:</a:t>
            </a:r>
            <a:r>
              <a:rPr lang="en-US" sz="2400" kern="1200">
                <a:solidFill>
                  <a:schemeClr val="tx1"/>
                </a:solidFill>
                <a:effectLst/>
                <a:latin typeface="Nunito Light" charset="0"/>
                <a:ea typeface="+mn-ea"/>
                <a:cs typeface="+mn-cs"/>
              </a:rPr>
              <a:t> The Translator Speech API can be used to add end-to-end, real-time, speech translations to applications, tools, or any solution requiring multi-language speech translation regardless of the target OS or development languages. The API can be used for both speech to speech and speech to text translation. Translator Text API is an Azure service, part of the Azure Cognitive Services API collection of machine learning and AI algorithms in the cloud, readily consumable in your development projects.</a:t>
            </a:r>
            <a:endParaRPr lang="en-IN" sz="2400" kern="1200">
              <a:solidFill>
                <a:schemeClr val="tx1"/>
              </a:solidFill>
              <a:effectLst/>
              <a:latin typeface="Nunito Light" charset="0"/>
              <a:ea typeface="+mn-ea"/>
              <a:cs typeface="+mn-cs"/>
            </a:endParaRPr>
          </a:p>
          <a:p>
            <a:pPr lvl="0"/>
            <a:r>
              <a:rPr lang="en-US" sz="2400" b="1" kern="1200">
                <a:solidFill>
                  <a:schemeClr val="tx1"/>
                </a:solidFill>
                <a:effectLst/>
                <a:latin typeface="Nunito Light" charset="0"/>
                <a:ea typeface="+mn-ea"/>
                <a:cs typeface="+mn-cs"/>
              </a:rPr>
              <a:t>Features:</a:t>
            </a:r>
            <a:r>
              <a:rPr lang="en-US" sz="2400" kern="1200">
                <a:solidFill>
                  <a:schemeClr val="tx1"/>
                </a:solidFill>
                <a:effectLst/>
                <a:latin typeface="Nunito Light" charset="0"/>
                <a:ea typeface="+mn-ea"/>
                <a:cs typeface="+mn-cs"/>
              </a:rPr>
              <a:t> Extend the reach of your applications, Transcribe and translate real-life conversation, build custom speech translator systems</a:t>
            </a:r>
            <a:endParaRPr lang="en-IN" sz="2400" kern="1200">
              <a:solidFill>
                <a:schemeClr val="tx1"/>
              </a:solidFill>
              <a:effectLst/>
              <a:latin typeface="Nunito Light" charset="0"/>
              <a:ea typeface="+mn-ea"/>
              <a:cs typeface="+mn-cs"/>
            </a:endParaRPr>
          </a:p>
          <a:p>
            <a:pPr lvl="0"/>
            <a:r>
              <a:rPr lang="en-US" sz="2400" b="1" kern="1200">
                <a:solidFill>
                  <a:schemeClr val="tx1"/>
                </a:solidFill>
                <a:effectLst/>
                <a:latin typeface="Nunito Light" charset="0"/>
                <a:ea typeface="+mn-ea"/>
                <a:cs typeface="+mn-cs"/>
              </a:rPr>
              <a:t>Use Cases:</a:t>
            </a:r>
            <a:r>
              <a:rPr lang="en-US" sz="2400" kern="1200">
                <a:solidFill>
                  <a:schemeClr val="tx1"/>
                </a:solidFill>
                <a:effectLst/>
                <a:latin typeface="Nunito Light" charset="0"/>
                <a:ea typeface="+mn-ea"/>
                <a:cs typeface="+mn-cs"/>
              </a:rPr>
              <a:t> Live conversation with unknown languages</a:t>
            </a:r>
            <a:endParaRPr lang="en-IN" sz="2400" kern="1200">
              <a:solidFill>
                <a:schemeClr val="tx1"/>
              </a:solidFill>
              <a:effectLst/>
              <a:latin typeface="Nunito Light" charset="0"/>
              <a:ea typeface="+mn-ea"/>
              <a:cs typeface="+mn-cs"/>
            </a:endParaRPr>
          </a:p>
          <a:p>
            <a:endParaRPr lang="en-IN"/>
          </a:p>
          <a:p>
            <a:pPr lvl="0"/>
            <a:r>
              <a:rPr lang="en-US" sz="2400" b="1" kern="1200">
                <a:solidFill>
                  <a:schemeClr val="tx1"/>
                </a:solidFill>
                <a:effectLst/>
                <a:latin typeface="Nunito Light" charset="0"/>
                <a:ea typeface="+mn-ea"/>
                <a:cs typeface="+mn-cs"/>
              </a:rPr>
              <a:t>Linguistic Analysis</a:t>
            </a:r>
          </a:p>
          <a:p>
            <a:r>
              <a:rPr lang="en-US" sz="2400" b="1" kern="1200">
                <a:solidFill>
                  <a:schemeClr val="tx1"/>
                </a:solidFill>
                <a:effectLst/>
                <a:latin typeface="Nunito Light" charset="0"/>
                <a:ea typeface="+mn-ea"/>
                <a:cs typeface="+mn-cs"/>
              </a:rPr>
              <a:t>Definition:</a:t>
            </a:r>
            <a:r>
              <a:rPr lang="en-US" sz="2400" kern="1200">
                <a:solidFill>
                  <a:schemeClr val="tx1"/>
                </a:solidFill>
                <a:effectLst/>
                <a:latin typeface="Nunito Light" charset="0"/>
                <a:ea typeface="+mn-ea"/>
                <a:cs typeface="+mn-cs"/>
              </a:rPr>
              <a:t> </a:t>
            </a:r>
            <a:r>
              <a:rPr lang="en-CA">
                <a:latin typeface="Times New Roman" panose="02020603050405020304" pitchFamily="18" charset="0"/>
                <a:cs typeface="Times New Roman" panose="02020603050405020304" pitchFamily="18" charset="0"/>
              </a:rPr>
              <a:t>The Linguistic Analysis API provides access to natural language processing (NLP) tools that identify the structure of text.</a:t>
            </a:r>
            <a:endParaRPr lang="en-IN">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2400" b="1" kern="1200">
                <a:solidFill>
                  <a:schemeClr val="tx1"/>
                </a:solidFill>
                <a:effectLst/>
                <a:latin typeface="Nunito Light" charset="0"/>
                <a:ea typeface="+mn-ea"/>
                <a:cs typeface="+mn-cs"/>
              </a:rPr>
              <a:t>Features:</a:t>
            </a:r>
            <a:r>
              <a:rPr lang="en-US" sz="2400" kern="1200">
                <a:solidFill>
                  <a:schemeClr val="tx1"/>
                </a:solidFill>
                <a:effectLst/>
                <a:latin typeface="Nunito Light" charset="0"/>
                <a:ea typeface="+mn-ea"/>
                <a:cs typeface="+mn-cs"/>
              </a:rPr>
              <a:t> </a:t>
            </a:r>
            <a:r>
              <a:rPr lang="en-CA" sz="2400" b="0" i="0" kern="1200">
                <a:solidFill>
                  <a:schemeClr val="tx1"/>
                </a:solidFill>
                <a:effectLst/>
                <a:latin typeface="Nunito Light" charset="0"/>
                <a:ea typeface="+mn-ea"/>
                <a:cs typeface="+mn-cs"/>
              </a:rPr>
              <a:t>Sentence separation and tokenization,</a:t>
            </a:r>
            <a:r>
              <a:rPr lang="en-CA" sz="2400" b="1" i="0" kern="1200">
                <a:solidFill>
                  <a:schemeClr val="tx1"/>
                </a:solidFill>
                <a:effectLst/>
                <a:latin typeface="Nunito Light" charset="0"/>
                <a:ea typeface="+mn-ea"/>
                <a:cs typeface="+mn-cs"/>
              </a:rPr>
              <a:t> </a:t>
            </a:r>
            <a:r>
              <a:rPr lang="en-CA" sz="2400" b="0" i="0" kern="1200">
                <a:solidFill>
                  <a:schemeClr val="tx1"/>
                </a:solidFill>
                <a:effectLst/>
                <a:latin typeface="Nunito Light" charset="0"/>
                <a:ea typeface="+mn-ea"/>
                <a:cs typeface="+mn-cs"/>
              </a:rPr>
              <a:t>Part-of-speech tagging, Constituency parsing</a:t>
            </a:r>
            <a:endParaRPr lang="en-IN" sz="2400" b="0" kern="1200">
              <a:solidFill>
                <a:schemeClr val="tx1"/>
              </a:solidFill>
              <a:effectLst/>
              <a:latin typeface="Nunito Light" charset="0"/>
              <a:ea typeface="+mn-ea"/>
              <a:cs typeface="+mn-cs"/>
            </a:endParaRPr>
          </a:p>
          <a:p>
            <a:pPr lvl="0"/>
            <a:r>
              <a:rPr lang="en-US" sz="2400" b="1" kern="1200">
                <a:solidFill>
                  <a:schemeClr val="tx1"/>
                </a:solidFill>
                <a:effectLst/>
                <a:latin typeface="Nunito Light" charset="0"/>
                <a:ea typeface="+mn-ea"/>
                <a:cs typeface="+mn-cs"/>
              </a:rPr>
              <a:t>Use Cases:</a:t>
            </a:r>
            <a:r>
              <a:rPr lang="en-US" sz="2400" kern="1200">
                <a:solidFill>
                  <a:schemeClr val="tx1"/>
                </a:solidFill>
                <a:effectLst/>
                <a:latin typeface="Nunito Light" charset="0"/>
                <a:ea typeface="+mn-ea"/>
                <a:cs typeface="+mn-cs"/>
              </a:rPr>
              <a:t> </a:t>
            </a:r>
            <a:r>
              <a:rPr lang="en-CA" sz="2400" b="0" i="0" kern="1200">
                <a:solidFill>
                  <a:schemeClr val="tx1"/>
                </a:solidFill>
                <a:effectLst/>
                <a:latin typeface="Nunito Light" charset="0"/>
                <a:ea typeface="+mn-ea"/>
                <a:cs typeface="+mn-cs"/>
              </a:rPr>
              <a:t>An </a:t>
            </a:r>
            <a:r>
              <a:rPr lang="en-CA" sz="2400" b="0" i="0" u="none" strike="noStrike" kern="1200">
                <a:solidFill>
                  <a:schemeClr val="tx1"/>
                </a:solidFill>
                <a:effectLst/>
                <a:latin typeface="Nunito Light" charset="0"/>
                <a:ea typeface="+mn-ea"/>
                <a:cs typeface="+mn-cs"/>
              </a:rPr>
              <a:t>NLP</a:t>
            </a:r>
            <a:r>
              <a:rPr lang="en-CA" sz="2400" b="0" i="0" kern="1200">
                <a:solidFill>
                  <a:schemeClr val="tx1"/>
                </a:solidFill>
                <a:effectLst/>
                <a:latin typeface="Nunito Light" charset="0"/>
                <a:ea typeface="+mn-ea"/>
                <a:cs typeface="+mn-cs"/>
              </a:rPr>
              <a:t> tool for identifying the structure of text such as sentence separation, tokenization and parts of speech tagging</a:t>
            </a:r>
          </a:p>
          <a:p>
            <a:pPr lvl="0"/>
            <a:endParaRPr lang="en-CA" sz="2400" b="0" i="0" kern="1200">
              <a:solidFill>
                <a:schemeClr val="tx1"/>
              </a:solidFill>
              <a:effectLst/>
              <a:latin typeface="Nunito Light" charset="0"/>
              <a:ea typeface="+mn-ea"/>
              <a:cs typeface="+mn-cs"/>
            </a:endParaRPr>
          </a:p>
          <a:p>
            <a:pPr lvl="0"/>
            <a:r>
              <a:rPr lang="en-US" sz="2400" b="1" kern="1200">
                <a:solidFill>
                  <a:schemeClr val="tx1"/>
                </a:solidFill>
                <a:effectLst/>
                <a:latin typeface="Nunito Light" charset="0"/>
                <a:ea typeface="+mn-ea"/>
                <a:cs typeface="+mn-cs"/>
              </a:rPr>
              <a:t>Speaker Recognition</a:t>
            </a:r>
          </a:p>
          <a:p>
            <a:pPr lvl="0"/>
            <a:r>
              <a:rPr lang="en-US" sz="2400" b="1" kern="1200">
                <a:solidFill>
                  <a:schemeClr val="tx1"/>
                </a:solidFill>
                <a:effectLst/>
                <a:latin typeface="Nunito Light" charset="0"/>
                <a:ea typeface="+mn-ea"/>
                <a:cs typeface="+mn-cs"/>
              </a:rPr>
              <a:t>Definition:</a:t>
            </a:r>
            <a:r>
              <a:rPr lang="en-US" sz="2400" kern="1200">
                <a:solidFill>
                  <a:schemeClr val="tx1"/>
                </a:solidFill>
                <a:effectLst/>
                <a:latin typeface="Nunito Light" charset="0"/>
                <a:ea typeface="+mn-ea"/>
                <a:cs typeface="+mn-cs"/>
              </a:rPr>
              <a:t> Identify who is speaking. The API can be used to determine the identity of an unknown speaker. Input audio of the unknown speaker is paired against a group of selected speakers, and in the case there is a match found, the speaker’s identity is returned.</a:t>
            </a:r>
          </a:p>
          <a:p>
            <a:pPr lvl="0"/>
            <a:r>
              <a:rPr lang="en-US" sz="2400" kern="1200">
                <a:solidFill>
                  <a:schemeClr val="tx1"/>
                </a:solidFill>
                <a:effectLst/>
                <a:latin typeface="Nunito Light" charset="0"/>
                <a:ea typeface="+mn-ea"/>
                <a:cs typeface="+mn-cs"/>
              </a:rPr>
              <a:t>Use that phrase and record three audio samples to register your voice with the service, this step is called "enrollment". After your enrollment is completed, you can start the verification step using a different voice recording or phrase to test the service.</a:t>
            </a:r>
          </a:p>
          <a:p>
            <a:pPr lvl="0"/>
            <a:r>
              <a:rPr lang="en-US" sz="2400" b="1" kern="1200">
                <a:solidFill>
                  <a:schemeClr val="tx1"/>
                </a:solidFill>
                <a:effectLst/>
                <a:latin typeface="Nunito Light" charset="0"/>
                <a:ea typeface="+mn-ea"/>
                <a:cs typeface="+mn-cs"/>
              </a:rPr>
              <a:t>Features: </a:t>
            </a:r>
            <a:r>
              <a:rPr lang="en-US" sz="2400" b="0" kern="1200">
                <a:solidFill>
                  <a:schemeClr val="tx1"/>
                </a:solidFill>
                <a:effectLst/>
                <a:latin typeface="Nunito Light" charset="0"/>
                <a:ea typeface="+mn-ea"/>
                <a:cs typeface="+mn-cs"/>
              </a:rPr>
              <a:t>Use the voice for verification. The API can be used to power applications with an intelligent verification tool. If the speaker claims to be of a certain identity use voice to verify this claim.</a:t>
            </a:r>
          </a:p>
          <a:p>
            <a:pPr lvl="0"/>
            <a:r>
              <a:rPr lang="en-US" sz="2400" b="1" kern="1200">
                <a:solidFill>
                  <a:schemeClr val="tx1"/>
                </a:solidFill>
                <a:effectLst/>
                <a:latin typeface="Nunito Light" charset="0"/>
                <a:ea typeface="+mn-ea"/>
                <a:cs typeface="+mn-cs"/>
              </a:rPr>
              <a:t>Use Cases: </a:t>
            </a:r>
            <a:r>
              <a:rPr lang="en-US" sz="2400" b="0" kern="1200">
                <a:solidFill>
                  <a:schemeClr val="tx1"/>
                </a:solidFill>
                <a:effectLst/>
                <a:latin typeface="Nunito Light" charset="0"/>
                <a:ea typeface="+mn-ea"/>
                <a:cs typeface="+mn-cs"/>
              </a:rPr>
              <a:t>We have selected 5 different US presidents and enrolled them to the service using one of the speeches they gave. To see how the demo works, select a speech for one of the presidents by clicking on the sample audios below, or upload one of your own, to test how to automatically identify which president is speaking.</a:t>
            </a:r>
          </a:p>
          <a:p>
            <a:pPr lvl="0"/>
            <a:endParaRPr lang="en-US" sz="2400" b="0" kern="1200">
              <a:solidFill>
                <a:schemeClr val="tx1"/>
              </a:solidFill>
              <a:effectLst/>
              <a:latin typeface="Nunito Light" charset="0"/>
              <a:ea typeface="+mn-ea"/>
              <a:cs typeface="+mn-cs"/>
            </a:endParaRPr>
          </a:p>
          <a:p>
            <a:endParaRPr lang="en-IN"/>
          </a:p>
          <a:p>
            <a:pPr lvl="0"/>
            <a:r>
              <a:rPr lang="en-US" sz="2400" b="1" kern="1200">
                <a:solidFill>
                  <a:schemeClr val="tx1"/>
                </a:solidFill>
                <a:effectLst/>
                <a:latin typeface="Nunito Light" charset="0"/>
                <a:ea typeface="+mn-ea"/>
                <a:cs typeface="+mn-cs"/>
              </a:rPr>
              <a:t>Speech To Text</a:t>
            </a:r>
          </a:p>
          <a:p>
            <a:pPr lvl="0"/>
            <a:r>
              <a:rPr lang="en-US" sz="2400" b="1" kern="1200">
                <a:solidFill>
                  <a:schemeClr val="tx1"/>
                </a:solidFill>
                <a:effectLst/>
                <a:latin typeface="Nunito Light" charset="0"/>
                <a:ea typeface="+mn-ea"/>
                <a:cs typeface="+mn-cs"/>
              </a:rPr>
              <a:t>Definition:</a:t>
            </a:r>
            <a:r>
              <a:rPr lang="en-US" sz="2400" kern="1200">
                <a:solidFill>
                  <a:schemeClr val="tx1"/>
                </a:solidFill>
                <a:effectLst/>
                <a:latin typeface="Nunito Light" charset="0"/>
                <a:ea typeface="+mn-ea"/>
                <a:cs typeface="+mn-cs"/>
              </a:rPr>
              <a:t> Convert spoken audio to text. Call the API to recognize audio coming from the microphone, from other real-time streaming audio sources, or from a recorded audio file. As audio is sent to the server, partial recognition results are returned if requested.</a:t>
            </a:r>
          </a:p>
          <a:p>
            <a:pPr lvl="0"/>
            <a:r>
              <a:rPr lang="en-US" sz="2400" b="1" kern="1200">
                <a:solidFill>
                  <a:schemeClr val="tx1"/>
                </a:solidFill>
                <a:effectLst/>
                <a:latin typeface="Nunito Light" charset="0"/>
                <a:ea typeface="+mn-ea"/>
                <a:cs typeface="+mn-cs"/>
              </a:rPr>
              <a:t>Features: </a:t>
            </a:r>
            <a:r>
              <a:rPr lang="en-US" sz="2400" b="0" kern="1200">
                <a:solidFill>
                  <a:schemeClr val="tx1"/>
                </a:solidFill>
                <a:effectLst/>
                <a:latin typeface="Nunito Light" charset="0"/>
                <a:ea typeface="+mn-ea"/>
                <a:cs typeface="+mn-cs"/>
              </a:rPr>
              <a:t>Create custom language models tailored to users’ speaking styles, Adapt to user environment with custom acoustic models, Use robust speech models from Microsoft.</a:t>
            </a:r>
            <a:endParaRPr lang="en-IN" sz="2400" b="0" kern="1200">
              <a:solidFill>
                <a:schemeClr val="tx1"/>
              </a:solidFill>
              <a:effectLst/>
              <a:latin typeface="Nunito Light" charset="0"/>
              <a:ea typeface="+mn-ea"/>
              <a:cs typeface="+mn-cs"/>
            </a:endParaRPr>
          </a:p>
          <a:p>
            <a:pPr lvl="0"/>
            <a:r>
              <a:rPr lang="en-US" sz="2400" b="1" kern="1200">
                <a:solidFill>
                  <a:schemeClr val="tx1"/>
                </a:solidFill>
                <a:effectLst/>
                <a:latin typeface="Nunito Light" charset="0"/>
                <a:ea typeface="+mn-ea"/>
                <a:cs typeface="+mn-cs"/>
              </a:rPr>
              <a:t>Use Cases: </a:t>
            </a:r>
            <a:r>
              <a:rPr lang="en-US" sz="2400" b="0" kern="1200">
                <a:solidFill>
                  <a:schemeClr val="tx1"/>
                </a:solidFill>
                <a:effectLst/>
                <a:latin typeface="Nunito Light" charset="0"/>
                <a:ea typeface="+mn-ea"/>
                <a:cs typeface="+mn-cs"/>
              </a:rPr>
              <a:t>Customer Chatbot</a:t>
            </a:r>
          </a:p>
          <a:p>
            <a:pPr lvl="0"/>
            <a:endParaRPr lang="en-US" sz="2400" b="0" kern="1200">
              <a:solidFill>
                <a:schemeClr val="tx1"/>
              </a:solidFill>
              <a:effectLst/>
              <a:latin typeface="Nunito Light" charset="0"/>
              <a:ea typeface="+mn-ea"/>
              <a:cs typeface="+mn-cs"/>
            </a:endParaRPr>
          </a:p>
          <a:p>
            <a:pPr lvl="0"/>
            <a:r>
              <a:rPr lang="en-US" sz="2400" b="1" kern="1200">
                <a:solidFill>
                  <a:schemeClr val="tx1"/>
                </a:solidFill>
                <a:effectLst/>
                <a:latin typeface="Nunito Light" charset="0"/>
                <a:ea typeface="+mn-ea"/>
                <a:cs typeface="+mn-cs"/>
              </a:rPr>
              <a:t>Text To Speech</a:t>
            </a:r>
          </a:p>
          <a:p>
            <a:pPr lvl="0"/>
            <a:r>
              <a:rPr lang="en-US" sz="2400" b="1" kern="1200">
                <a:solidFill>
                  <a:schemeClr val="tx1"/>
                </a:solidFill>
                <a:effectLst/>
                <a:latin typeface="Nunito Light" charset="0"/>
                <a:ea typeface="+mn-ea"/>
                <a:cs typeface="+mn-cs"/>
              </a:rPr>
              <a:t>Definition: </a:t>
            </a:r>
            <a:r>
              <a:rPr lang="en-US" sz="2400" b="0" kern="1200">
                <a:solidFill>
                  <a:schemeClr val="tx1"/>
                </a:solidFill>
                <a:effectLst/>
                <a:latin typeface="Nunito Light" charset="0"/>
                <a:ea typeface="+mn-ea"/>
                <a:cs typeface="+mn-cs"/>
              </a:rPr>
              <a:t>Applying the latest in digital speech innovation, the Neural Text to Speech capability makes the voices of your apps nearly indistinguishable from recordings of people. The natural inflection and clear articulation significantly reduce listening fatigue when interacting with AI systems. Use Neural Text to Speech to make interactions with chatbots and virtual assistants.</a:t>
            </a:r>
          </a:p>
          <a:p>
            <a:pPr lvl="0"/>
            <a:r>
              <a:rPr lang="en-US" sz="2400" b="1" kern="1200">
                <a:solidFill>
                  <a:schemeClr val="tx1"/>
                </a:solidFill>
                <a:effectLst/>
                <a:latin typeface="Nunito Light" charset="0"/>
                <a:ea typeface="+mn-ea"/>
                <a:cs typeface="+mn-cs"/>
              </a:rPr>
              <a:t>Features: </a:t>
            </a:r>
            <a:r>
              <a:rPr lang="en-US" sz="2400" b="0" kern="1200">
                <a:solidFill>
                  <a:schemeClr val="tx1"/>
                </a:solidFill>
                <a:effectLst/>
                <a:latin typeface="Nunito Light" charset="0"/>
                <a:ea typeface="+mn-ea"/>
                <a:cs typeface="+mn-cs"/>
              </a:rPr>
              <a:t>The Standard Text to Speech capability speaks to users in multiple languages. Choose from more than 75 voices in over 45 languages or locales, including options for male and female voices. Adjust parameters such as speed, pitch, volume, pronunciation, and additional pauses.</a:t>
            </a:r>
          </a:p>
          <a:p>
            <a:pPr lvl="0"/>
            <a:r>
              <a:rPr lang="en-US" sz="2400" b="1" kern="1200">
                <a:solidFill>
                  <a:schemeClr val="tx1"/>
                </a:solidFill>
                <a:effectLst/>
                <a:latin typeface="Nunito Light" charset="0"/>
                <a:ea typeface="+mn-ea"/>
                <a:cs typeface="+mn-cs"/>
              </a:rPr>
              <a:t>Use Cases: </a:t>
            </a:r>
            <a:r>
              <a:rPr lang="en-US" sz="2400" b="0" kern="1200">
                <a:solidFill>
                  <a:schemeClr val="tx1"/>
                </a:solidFill>
                <a:effectLst/>
                <a:latin typeface="Nunito Light" charset="0"/>
                <a:ea typeface="+mn-ea"/>
                <a:cs typeface="+mn-cs"/>
              </a:rPr>
              <a:t>Convert digital text such as e-books into audiobooks, and to enhance in-car navigation systems.</a:t>
            </a:r>
            <a:endParaRPr lang="en-IN" b="0"/>
          </a:p>
          <a:p>
            <a:endParaRPr lang="en-US"/>
          </a:p>
          <a:p>
            <a:pPr lvl="0"/>
            <a:r>
              <a:rPr lang="en-US" sz="2400" b="1" kern="1200">
                <a:solidFill>
                  <a:schemeClr val="tx1"/>
                </a:solidFill>
                <a:effectLst/>
                <a:latin typeface="Nunito Light" charset="0"/>
                <a:ea typeface="+mn-ea"/>
                <a:cs typeface="+mn-cs"/>
              </a:rPr>
              <a:t>Video Indexer</a:t>
            </a:r>
          </a:p>
          <a:p>
            <a:pPr lvl="0"/>
            <a:r>
              <a:rPr lang="en-US" sz="2400" b="1" kern="1200">
                <a:solidFill>
                  <a:schemeClr val="tx1"/>
                </a:solidFill>
                <a:effectLst/>
                <a:latin typeface="Nunito Light" charset="0"/>
                <a:ea typeface="+mn-ea"/>
                <a:cs typeface="+mn-cs"/>
              </a:rPr>
              <a:t>Definition:</a:t>
            </a:r>
            <a:r>
              <a:rPr lang="en-US" sz="2400" kern="1200">
                <a:solidFill>
                  <a:schemeClr val="tx1"/>
                </a:solidFill>
                <a:effectLst/>
                <a:latin typeface="Nunito Light" charset="0"/>
                <a:ea typeface="+mn-ea"/>
                <a:cs typeface="+mn-cs"/>
              </a:rPr>
              <a:t> </a:t>
            </a:r>
            <a:r>
              <a:rPr lang="en-CA" sz="2400" b="0" i="0" kern="1200">
                <a:solidFill>
                  <a:schemeClr val="tx1"/>
                </a:solidFill>
                <a:effectLst/>
                <a:latin typeface="Nunito Light" charset="0"/>
                <a:ea typeface="+mn-ea"/>
                <a:cs typeface="+mn-cs"/>
              </a:rPr>
              <a:t>Azure Video Indexer is a cloud application built on Azure Media Analytics, Azure Search, Cognitive Services (such as the Face API, Microsoft Translator, the Computer Vision API, and Custom Speech Service).</a:t>
            </a:r>
          </a:p>
          <a:p>
            <a:pPr lvl="0"/>
            <a:r>
              <a:rPr lang="en-US" sz="2400" b="1" kern="1200">
                <a:solidFill>
                  <a:schemeClr val="tx1"/>
                </a:solidFill>
                <a:effectLst/>
                <a:latin typeface="Nunito Light" charset="0"/>
                <a:ea typeface="+mn-ea"/>
                <a:cs typeface="+mn-cs"/>
              </a:rPr>
              <a:t>Features:</a:t>
            </a:r>
            <a:r>
              <a:rPr lang="en-US" sz="2400" b="0" kern="1200">
                <a:solidFill>
                  <a:schemeClr val="tx1"/>
                </a:solidFill>
                <a:effectLst/>
                <a:latin typeface="Nunito Light" charset="0"/>
                <a:ea typeface="+mn-ea"/>
                <a:cs typeface="+mn-cs"/>
              </a:rPr>
              <a:t> </a:t>
            </a:r>
            <a:r>
              <a:rPr lang="en-CA" sz="2400" b="0" i="0" kern="1200">
                <a:solidFill>
                  <a:schemeClr val="tx1"/>
                </a:solidFill>
                <a:effectLst/>
                <a:latin typeface="Nunito Light" charset="0"/>
                <a:ea typeface="+mn-ea"/>
                <a:cs typeface="+mn-cs"/>
              </a:rPr>
              <a:t>Face detection, Celebrity identification, Account-based face identification, Thumbnail extraction for faces, Visual text recognition, Visual content moderation, Labels identification, Shot detection, Black frame detection, Keyframe extraction</a:t>
            </a:r>
          </a:p>
          <a:p>
            <a:pPr lvl="0"/>
            <a:r>
              <a:rPr lang="en-US" sz="2400" b="1" kern="1200">
                <a:solidFill>
                  <a:schemeClr val="tx1"/>
                </a:solidFill>
                <a:effectLst/>
                <a:latin typeface="Nunito Light" charset="0"/>
                <a:ea typeface="+mn-ea"/>
                <a:cs typeface="+mn-cs"/>
              </a:rPr>
              <a:t>Use Cases: </a:t>
            </a:r>
            <a:r>
              <a:rPr lang="en-CA" sz="2400" b="0" i="0" kern="1200">
                <a:solidFill>
                  <a:schemeClr val="tx1"/>
                </a:solidFill>
                <a:effectLst/>
                <a:latin typeface="Nunito Light" charset="0"/>
                <a:ea typeface="+mn-ea"/>
                <a:cs typeface="+mn-cs"/>
              </a:rPr>
              <a:t>Search, Monetization, User engagement</a:t>
            </a:r>
            <a:endParaRPr lang="en-US" sz="2400" b="0" kern="1200">
              <a:solidFill>
                <a:schemeClr val="tx1"/>
              </a:solidFill>
              <a:effectLst/>
              <a:latin typeface="Nunito Light" charset="0"/>
              <a:ea typeface="+mn-ea"/>
              <a:cs typeface="+mn-cs"/>
            </a:endParaRPr>
          </a:p>
          <a:p>
            <a:pPr lvl="0"/>
            <a:endParaRPr lang="en-US" sz="2400" b="0" kern="1200">
              <a:solidFill>
                <a:schemeClr val="tx1"/>
              </a:solidFill>
              <a:effectLst/>
              <a:latin typeface="Nunito Light" charset="0"/>
              <a:ea typeface="+mn-ea"/>
              <a:cs typeface="+mn-cs"/>
            </a:endParaRPr>
          </a:p>
          <a:p>
            <a:pPr lvl="0"/>
            <a:r>
              <a:rPr lang="en-US" sz="2400" b="1" kern="1200">
                <a:solidFill>
                  <a:schemeClr val="tx1"/>
                </a:solidFill>
                <a:effectLst/>
                <a:latin typeface="Nunito Light" charset="0"/>
                <a:ea typeface="+mn-ea"/>
                <a:cs typeface="+mn-cs"/>
              </a:rPr>
              <a:t>Anomaly Detector</a:t>
            </a:r>
          </a:p>
          <a:p>
            <a:pPr lvl="0"/>
            <a:r>
              <a:rPr lang="en-US" sz="2400" b="1" kern="1200">
                <a:solidFill>
                  <a:schemeClr val="tx1"/>
                </a:solidFill>
                <a:effectLst/>
                <a:latin typeface="Nunito Light" charset="0"/>
                <a:ea typeface="+mn-ea"/>
                <a:cs typeface="+mn-cs"/>
              </a:rPr>
              <a:t>Definition: </a:t>
            </a:r>
            <a:r>
              <a:rPr lang="en-CA" sz="2400" b="0" i="0" kern="1200">
                <a:solidFill>
                  <a:schemeClr val="tx1"/>
                </a:solidFill>
                <a:effectLst/>
                <a:latin typeface="Nunito Light" charset="0"/>
                <a:ea typeface="+mn-ea"/>
                <a:cs typeface="+mn-cs"/>
              </a:rPr>
              <a:t>The Anomaly Detector API helps you easily embed anomaly detection capabilities into your apps so your users can quickly identify problems to minimize loss and customer impact. No machine-learning background required. Through a single API call, you can activate this pre-trained AI model that ingests time-series data of all types and volumes, selects the best-fitting anomaly detection model for your data to ensure high accuracy, and automatically surfaces incidents as soon as they happen. You can customize the service to detect anomalies of all sizes.</a:t>
            </a:r>
          </a:p>
          <a:p>
            <a:pPr lvl="0"/>
            <a:r>
              <a:rPr lang="en-US" sz="2400" b="1" kern="1200">
                <a:solidFill>
                  <a:schemeClr val="tx1"/>
                </a:solidFill>
                <a:effectLst/>
                <a:latin typeface="Nunito Light" charset="0"/>
                <a:ea typeface="+mn-ea"/>
                <a:cs typeface="+mn-cs"/>
              </a:rPr>
              <a:t>Features:</a:t>
            </a:r>
            <a:r>
              <a:rPr lang="en-US" sz="2400" b="0" kern="1200">
                <a:solidFill>
                  <a:schemeClr val="tx1"/>
                </a:solidFill>
                <a:effectLst/>
                <a:latin typeface="Nunito Light" charset="0"/>
                <a:ea typeface="+mn-ea"/>
                <a:cs typeface="+mn-cs"/>
              </a:rPr>
              <a:t> </a:t>
            </a:r>
            <a:r>
              <a:rPr lang="en-CA" sz="2400" b="0" i="0" kern="1200">
                <a:solidFill>
                  <a:schemeClr val="tx1"/>
                </a:solidFill>
                <a:effectLst/>
                <a:latin typeface="Nunito Light" charset="0"/>
                <a:ea typeface="+mn-ea"/>
                <a:cs typeface="+mn-cs"/>
              </a:rPr>
              <a:t>Powerful inference engine, Automatic detection, Customizable settings.</a:t>
            </a:r>
            <a:endParaRPr lang="en-US" sz="2400" b="0" kern="1200">
              <a:solidFill>
                <a:schemeClr val="tx1"/>
              </a:solidFill>
              <a:effectLst/>
              <a:latin typeface="Nunito Light" charset="0"/>
              <a:ea typeface="+mn-ea"/>
              <a:cs typeface="+mn-cs"/>
            </a:endParaRPr>
          </a:p>
          <a:p>
            <a:pPr lvl="0"/>
            <a:r>
              <a:rPr lang="en-US" sz="2400" b="1" kern="1200">
                <a:solidFill>
                  <a:schemeClr val="tx1"/>
                </a:solidFill>
                <a:effectLst/>
                <a:latin typeface="Nunito Light" charset="0"/>
                <a:ea typeface="+mn-ea"/>
                <a:cs typeface="+mn-cs"/>
              </a:rPr>
              <a:t>Use Cases: </a:t>
            </a:r>
            <a:r>
              <a:rPr lang="en-CA" sz="2400" b="0" i="0" kern="1200">
                <a:solidFill>
                  <a:schemeClr val="tx1"/>
                </a:solidFill>
                <a:effectLst/>
                <a:latin typeface="Nunito Light" charset="0"/>
                <a:ea typeface="+mn-ea"/>
                <a:cs typeface="+mn-cs"/>
              </a:rPr>
              <a:t>identify business incidents, monitor IoT device traffic, manage fraud, respond to changing markets.</a:t>
            </a:r>
            <a:endParaRPr lang="en-IN" b="0"/>
          </a:p>
          <a:p>
            <a:endParaRPr lang="en-US"/>
          </a:p>
        </p:txBody>
      </p:sp>
      <p:sp>
        <p:nvSpPr>
          <p:cNvPr id="4" name="Slide Number Placeholder 3"/>
          <p:cNvSpPr>
            <a:spLocks noGrp="1"/>
          </p:cNvSpPr>
          <p:nvPr>
            <p:ph type="sldNum" sz="quarter" idx="5"/>
          </p:nvPr>
        </p:nvSpPr>
        <p:spPr/>
        <p:txBody>
          <a:bodyPr/>
          <a:lstStyle/>
          <a:p>
            <a:pPr>
              <a:defRPr/>
            </a:pPr>
            <a:fld id="{57109755-DE08-40DB-94F1-4CC8D4A20908}" type="slidenum">
              <a:rPr lang="en-US" smtClean="0"/>
              <a:pPr>
                <a:defRPr/>
              </a:pPr>
              <a:t>9</a:t>
            </a:fld>
            <a:endParaRPr lang="en-US"/>
          </a:p>
        </p:txBody>
      </p:sp>
    </p:spTree>
    <p:extLst>
      <p:ext uri="{BB962C8B-B14F-4D97-AF65-F5344CB8AC3E}">
        <p14:creationId xmlns:p14="http://schemas.microsoft.com/office/powerpoint/2010/main" val="33439586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Default">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846CEA61-A343-43BE-8633-43BE47813784}"/>
              </a:ext>
            </a:extLst>
          </p:cNvPr>
          <p:cNvGrpSpPr>
            <a:grpSpLocks/>
          </p:cNvGrpSpPr>
          <p:nvPr userDrawn="1"/>
        </p:nvGrpSpPr>
        <p:grpSpPr bwMode="auto">
          <a:xfrm rot="5400000">
            <a:off x="-16714788" y="-396875"/>
            <a:ext cx="24534813" cy="4303713"/>
            <a:chOff x="0" y="-156114"/>
            <a:chExt cx="24535152" cy="4304369"/>
          </a:xfrm>
        </p:grpSpPr>
        <p:sp>
          <p:nvSpPr>
            <p:cNvPr id="3" name="Freeform 2">
              <a:extLst>
                <a:ext uri="{FF2B5EF4-FFF2-40B4-BE49-F238E27FC236}">
                  <a16:creationId xmlns:a16="http://schemas.microsoft.com/office/drawing/2014/main" id="{242ED2D9-16D9-49BA-A4B7-7107AAB6BDD9}"/>
                </a:ext>
              </a:extLst>
            </p:cNvPr>
            <p:cNvSpPr>
              <a:spLocks noChangeArrowheads="1"/>
            </p:cNvSpPr>
            <p:nvPr/>
          </p:nvSpPr>
          <p:spPr bwMode="auto">
            <a:xfrm>
              <a:off x="23377849" y="2431906"/>
              <a:ext cx="1135079" cy="1716350"/>
            </a:xfrm>
            <a:custGeom>
              <a:avLst/>
              <a:gdLst>
                <a:gd name="T0" fmla="*/ 0 w 1152"/>
                <a:gd name="T1" fmla="*/ 1739 h 1740"/>
                <a:gd name="T2" fmla="*/ 1151 w 1152"/>
                <a:gd name="T3" fmla="*/ 918 h 1740"/>
                <a:gd name="T4" fmla="*/ 1151 w 1152"/>
                <a:gd name="T5" fmla="*/ 0 h 1740"/>
                <a:gd name="T6" fmla="*/ 0 w 1152"/>
                <a:gd name="T7" fmla="*/ 1739 h 1740"/>
              </a:gdLst>
              <a:ahLst/>
              <a:cxnLst>
                <a:cxn ang="0">
                  <a:pos x="T0" y="T1"/>
                </a:cxn>
                <a:cxn ang="0">
                  <a:pos x="T2" y="T3"/>
                </a:cxn>
                <a:cxn ang="0">
                  <a:pos x="T4" y="T5"/>
                </a:cxn>
                <a:cxn ang="0">
                  <a:pos x="T6" y="T7"/>
                </a:cxn>
              </a:cxnLst>
              <a:rect l="0" t="0" r="r" b="b"/>
              <a:pathLst>
                <a:path w="1152" h="1740">
                  <a:moveTo>
                    <a:pt x="0" y="1739"/>
                  </a:moveTo>
                  <a:lnTo>
                    <a:pt x="1151" y="918"/>
                  </a:lnTo>
                  <a:lnTo>
                    <a:pt x="1151" y="0"/>
                  </a:lnTo>
                  <a:lnTo>
                    <a:pt x="0" y="1739"/>
                  </a:lnTo>
                </a:path>
              </a:pathLst>
            </a:custGeom>
            <a:solidFill>
              <a:schemeClr val="accent3"/>
            </a:solidFill>
            <a:ln>
              <a:noFill/>
            </a:ln>
            <a:effectLst/>
          </p:spPr>
          <p:txBody>
            <a:bodyPr wrap="none" anchor="ctr"/>
            <a:lstStyle/>
            <a:p>
              <a:pPr defTabSz="1828434" eaLnBrk="1" fontAlgn="auto" hangingPunct="1">
                <a:spcBef>
                  <a:spcPts val="0"/>
                </a:spcBef>
                <a:spcAft>
                  <a:spcPts val="0"/>
                </a:spcAft>
                <a:defRPr/>
              </a:pPr>
              <a:endParaRPr lang="en-US" sz="7197">
                <a:latin typeface="Nunito Light" charset="0"/>
              </a:endParaRPr>
            </a:p>
          </p:txBody>
        </p:sp>
        <p:sp>
          <p:nvSpPr>
            <p:cNvPr id="4" name="Freeform 3">
              <a:extLst>
                <a:ext uri="{FF2B5EF4-FFF2-40B4-BE49-F238E27FC236}">
                  <a16:creationId xmlns:a16="http://schemas.microsoft.com/office/drawing/2014/main" id="{2766C490-481A-4D2C-A240-E441313E7ED0}"/>
                </a:ext>
              </a:extLst>
            </p:cNvPr>
            <p:cNvSpPr>
              <a:spLocks noChangeArrowheads="1"/>
            </p:cNvSpPr>
            <p:nvPr/>
          </p:nvSpPr>
          <p:spPr bwMode="auto">
            <a:xfrm>
              <a:off x="23079393" y="-91017"/>
              <a:ext cx="1455758" cy="4232920"/>
            </a:xfrm>
            <a:custGeom>
              <a:avLst/>
              <a:gdLst>
                <a:gd name="T0" fmla="*/ 0 w 1479"/>
                <a:gd name="T1" fmla="*/ 0 h 4296"/>
                <a:gd name="T2" fmla="*/ 327 w 1479"/>
                <a:gd name="T3" fmla="*/ 4295 h 4296"/>
                <a:gd name="T4" fmla="*/ 1478 w 1479"/>
                <a:gd name="T5" fmla="*/ 2556 h 4296"/>
                <a:gd name="T6" fmla="*/ 1478 w 1479"/>
                <a:gd name="T7" fmla="*/ 0 h 4296"/>
                <a:gd name="T8" fmla="*/ 0 w 1479"/>
                <a:gd name="T9" fmla="*/ 0 h 4296"/>
              </a:gdLst>
              <a:ahLst/>
              <a:cxnLst>
                <a:cxn ang="0">
                  <a:pos x="T0" y="T1"/>
                </a:cxn>
                <a:cxn ang="0">
                  <a:pos x="T2" y="T3"/>
                </a:cxn>
                <a:cxn ang="0">
                  <a:pos x="T4" y="T5"/>
                </a:cxn>
                <a:cxn ang="0">
                  <a:pos x="T6" y="T7"/>
                </a:cxn>
                <a:cxn ang="0">
                  <a:pos x="T8" y="T9"/>
                </a:cxn>
              </a:cxnLst>
              <a:rect l="0" t="0" r="r" b="b"/>
              <a:pathLst>
                <a:path w="1479" h="4296">
                  <a:moveTo>
                    <a:pt x="0" y="0"/>
                  </a:moveTo>
                  <a:lnTo>
                    <a:pt x="327" y="4295"/>
                  </a:lnTo>
                  <a:lnTo>
                    <a:pt x="1478" y="2556"/>
                  </a:lnTo>
                  <a:lnTo>
                    <a:pt x="1478" y="0"/>
                  </a:lnTo>
                  <a:lnTo>
                    <a:pt x="0" y="0"/>
                  </a:lnTo>
                </a:path>
              </a:pathLst>
            </a:custGeom>
            <a:solidFill>
              <a:schemeClr val="accent3">
                <a:lumMod val="60000"/>
                <a:lumOff val="40000"/>
              </a:schemeClr>
            </a:solidFill>
            <a:ln>
              <a:noFill/>
            </a:ln>
            <a:effectLst/>
          </p:spPr>
          <p:txBody>
            <a:bodyPr wrap="none" anchor="ctr"/>
            <a:lstStyle/>
            <a:p>
              <a:pPr defTabSz="1828434" eaLnBrk="1" fontAlgn="auto" hangingPunct="1">
                <a:spcBef>
                  <a:spcPts val="0"/>
                </a:spcBef>
                <a:spcAft>
                  <a:spcPts val="0"/>
                </a:spcAft>
                <a:defRPr/>
              </a:pPr>
              <a:endParaRPr lang="en-US" sz="7197">
                <a:latin typeface="Nunito Light" charset="0"/>
              </a:endParaRPr>
            </a:p>
          </p:txBody>
        </p:sp>
        <p:sp>
          <p:nvSpPr>
            <p:cNvPr id="5" name="Freeform 4">
              <a:extLst>
                <a:ext uri="{FF2B5EF4-FFF2-40B4-BE49-F238E27FC236}">
                  <a16:creationId xmlns:a16="http://schemas.microsoft.com/office/drawing/2014/main" id="{F5060A80-6A8E-4098-B100-62DB35E9947F}"/>
                </a:ext>
              </a:extLst>
            </p:cNvPr>
            <p:cNvSpPr>
              <a:spLocks noChangeArrowheads="1"/>
            </p:cNvSpPr>
            <p:nvPr/>
          </p:nvSpPr>
          <p:spPr bwMode="auto">
            <a:xfrm>
              <a:off x="20775900" y="-91017"/>
              <a:ext cx="2647987" cy="4232920"/>
            </a:xfrm>
            <a:custGeom>
              <a:avLst/>
              <a:gdLst>
                <a:gd name="T0" fmla="*/ 0 w 2687"/>
                <a:gd name="T1" fmla="*/ 0 h 4296"/>
                <a:gd name="T2" fmla="*/ 2686 w 2687"/>
                <a:gd name="T3" fmla="*/ 4295 h 4296"/>
                <a:gd name="T4" fmla="*/ 2359 w 2687"/>
                <a:gd name="T5" fmla="*/ 0 h 4296"/>
                <a:gd name="T6" fmla="*/ 0 w 2687"/>
                <a:gd name="T7" fmla="*/ 0 h 4296"/>
              </a:gdLst>
              <a:ahLst/>
              <a:cxnLst>
                <a:cxn ang="0">
                  <a:pos x="T0" y="T1"/>
                </a:cxn>
                <a:cxn ang="0">
                  <a:pos x="T2" y="T3"/>
                </a:cxn>
                <a:cxn ang="0">
                  <a:pos x="T4" y="T5"/>
                </a:cxn>
                <a:cxn ang="0">
                  <a:pos x="T6" y="T7"/>
                </a:cxn>
              </a:cxnLst>
              <a:rect l="0" t="0" r="r" b="b"/>
              <a:pathLst>
                <a:path w="2687" h="4296">
                  <a:moveTo>
                    <a:pt x="0" y="0"/>
                  </a:moveTo>
                  <a:lnTo>
                    <a:pt x="2686" y="4295"/>
                  </a:lnTo>
                  <a:lnTo>
                    <a:pt x="2359" y="0"/>
                  </a:lnTo>
                  <a:lnTo>
                    <a:pt x="0" y="0"/>
                  </a:lnTo>
                </a:path>
              </a:pathLst>
            </a:custGeom>
            <a:solidFill>
              <a:schemeClr val="accent3"/>
            </a:solidFill>
            <a:ln>
              <a:noFill/>
            </a:ln>
            <a:effectLst/>
          </p:spPr>
          <p:txBody>
            <a:bodyPr wrap="none" anchor="ctr"/>
            <a:lstStyle/>
            <a:p>
              <a:pPr defTabSz="1828434" eaLnBrk="1" fontAlgn="auto" hangingPunct="1">
                <a:spcBef>
                  <a:spcPts val="0"/>
                </a:spcBef>
                <a:spcAft>
                  <a:spcPts val="0"/>
                </a:spcAft>
                <a:defRPr/>
              </a:pPr>
              <a:endParaRPr lang="en-US" sz="7197">
                <a:latin typeface="Nunito Light" charset="0"/>
              </a:endParaRPr>
            </a:p>
          </p:txBody>
        </p:sp>
        <p:sp>
          <p:nvSpPr>
            <p:cNvPr id="6" name="Freeform 5">
              <a:extLst>
                <a:ext uri="{FF2B5EF4-FFF2-40B4-BE49-F238E27FC236}">
                  <a16:creationId xmlns:a16="http://schemas.microsoft.com/office/drawing/2014/main" id="{3EEE27D4-CB9A-4603-B5B9-E1DFF6B5BB1C}"/>
                </a:ext>
              </a:extLst>
            </p:cNvPr>
            <p:cNvSpPr>
              <a:spLocks noChangeArrowheads="1"/>
            </p:cNvSpPr>
            <p:nvPr/>
          </p:nvSpPr>
          <p:spPr bwMode="auto">
            <a:xfrm>
              <a:off x="20420295" y="-91017"/>
              <a:ext cx="3003592" cy="4232920"/>
            </a:xfrm>
            <a:custGeom>
              <a:avLst/>
              <a:gdLst>
                <a:gd name="T0" fmla="*/ 0 w 3049"/>
                <a:gd name="T1" fmla="*/ 0 h 4296"/>
                <a:gd name="T2" fmla="*/ 43 w 3049"/>
                <a:gd name="T3" fmla="*/ 3187 h 4296"/>
                <a:gd name="T4" fmla="*/ 3048 w 3049"/>
                <a:gd name="T5" fmla="*/ 4295 h 4296"/>
                <a:gd name="T6" fmla="*/ 362 w 3049"/>
                <a:gd name="T7" fmla="*/ 0 h 4296"/>
                <a:gd name="T8" fmla="*/ 0 w 3049"/>
                <a:gd name="T9" fmla="*/ 0 h 4296"/>
              </a:gdLst>
              <a:ahLst/>
              <a:cxnLst>
                <a:cxn ang="0">
                  <a:pos x="T0" y="T1"/>
                </a:cxn>
                <a:cxn ang="0">
                  <a:pos x="T2" y="T3"/>
                </a:cxn>
                <a:cxn ang="0">
                  <a:pos x="T4" y="T5"/>
                </a:cxn>
                <a:cxn ang="0">
                  <a:pos x="T6" y="T7"/>
                </a:cxn>
                <a:cxn ang="0">
                  <a:pos x="T8" y="T9"/>
                </a:cxn>
              </a:cxnLst>
              <a:rect l="0" t="0" r="r" b="b"/>
              <a:pathLst>
                <a:path w="3049" h="4296">
                  <a:moveTo>
                    <a:pt x="0" y="0"/>
                  </a:moveTo>
                  <a:lnTo>
                    <a:pt x="43" y="3187"/>
                  </a:lnTo>
                  <a:lnTo>
                    <a:pt x="3048" y="4295"/>
                  </a:lnTo>
                  <a:lnTo>
                    <a:pt x="362" y="0"/>
                  </a:lnTo>
                  <a:lnTo>
                    <a:pt x="0" y="0"/>
                  </a:lnTo>
                </a:path>
              </a:pathLst>
            </a:custGeom>
            <a:solidFill>
              <a:schemeClr val="accent3">
                <a:lumMod val="60000"/>
                <a:lumOff val="40000"/>
              </a:schemeClr>
            </a:solidFill>
            <a:ln>
              <a:noFill/>
            </a:ln>
            <a:effectLst/>
          </p:spPr>
          <p:txBody>
            <a:bodyPr wrap="none" anchor="ctr"/>
            <a:lstStyle/>
            <a:p>
              <a:pPr defTabSz="1828434" eaLnBrk="1" fontAlgn="auto" hangingPunct="1">
                <a:spcBef>
                  <a:spcPts val="0"/>
                </a:spcBef>
                <a:spcAft>
                  <a:spcPts val="0"/>
                </a:spcAft>
                <a:defRPr/>
              </a:pPr>
              <a:endParaRPr lang="en-US" sz="7197">
                <a:latin typeface="Nunito Light" charset="0"/>
              </a:endParaRPr>
            </a:p>
          </p:txBody>
        </p:sp>
        <p:sp>
          <p:nvSpPr>
            <p:cNvPr id="7" name="Freeform 6">
              <a:extLst>
                <a:ext uri="{FF2B5EF4-FFF2-40B4-BE49-F238E27FC236}">
                  <a16:creationId xmlns:a16="http://schemas.microsoft.com/office/drawing/2014/main" id="{5BD1395E-3100-434E-9590-FA9BEFBA76D4}"/>
                </a:ext>
              </a:extLst>
            </p:cNvPr>
            <p:cNvSpPr>
              <a:spLocks noChangeArrowheads="1"/>
            </p:cNvSpPr>
            <p:nvPr/>
          </p:nvSpPr>
          <p:spPr bwMode="auto">
            <a:xfrm>
              <a:off x="17678644" y="-89429"/>
              <a:ext cx="2784513" cy="3142142"/>
            </a:xfrm>
            <a:custGeom>
              <a:avLst/>
              <a:gdLst>
                <a:gd name="T0" fmla="*/ 2126 w 2826"/>
                <a:gd name="T1" fmla="*/ 0 h 3188"/>
                <a:gd name="T2" fmla="*/ 0 w 2826"/>
                <a:gd name="T3" fmla="*/ 1954 h 3188"/>
                <a:gd name="T4" fmla="*/ 2825 w 2826"/>
                <a:gd name="T5" fmla="*/ 3187 h 3188"/>
                <a:gd name="T6" fmla="*/ 2782 w 2826"/>
                <a:gd name="T7" fmla="*/ 0 h 3188"/>
                <a:gd name="T8" fmla="*/ 2126 w 2826"/>
                <a:gd name="T9" fmla="*/ 0 h 3188"/>
              </a:gdLst>
              <a:ahLst/>
              <a:cxnLst>
                <a:cxn ang="0">
                  <a:pos x="T0" y="T1"/>
                </a:cxn>
                <a:cxn ang="0">
                  <a:pos x="T2" y="T3"/>
                </a:cxn>
                <a:cxn ang="0">
                  <a:pos x="T4" y="T5"/>
                </a:cxn>
                <a:cxn ang="0">
                  <a:pos x="T6" y="T7"/>
                </a:cxn>
                <a:cxn ang="0">
                  <a:pos x="T8" y="T9"/>
                </a:cxn>
              </a:cxnLst>
              <a:rect l="0" t="0" r="r" b="b"/>
              <a:pathLst>
                <a:path w="2826" h="3188">
                  <a:moveTo>
                    <a:pt x="2126" y="0"/>
                  </a:moveTo>
                  <a:lnTo>
                    <a:pt x="0" y="1954"/>
                  </a:lnTo>
                  <a:lnTo>
                    <a:pt x="2825" y="3187"/>
                  </a:lnTo>
                  <a:lnTo>
                    <a:pt x="2782" y="0"/>
                  </a:lnTo>
                  <a:lnTo>
                    <a:pt x="2126" y="0"/>
                  </a:lnTo>
                </a:path>
              </a:pathLst>
            </a:custGeom>
            <a:solidFill>
              <a:schemeClr val="accent3"/>
            </a:solidFill>
            <a:ln>
              <a:noFill/>
            </a:ln>
            <a:effectLst/>
          </p:spPr>
          <p:txBody>
            <a:bodyPr wrap="none" anchor="ctr"/>
            <a:lstStyle/>
            <a:p>
              <a:pPr defTabSz="1828434" eaLnBrk="1" fontAlgn="auto" hangingPunct="1">
                <a:spcBef>
                  <a:spcPts val="0"/>
                </a:spcBef>
                <a:spcAft>
                  <a:spcPts val="0"/>
                </a:spcAft>
                <a:defRPr/>
              </a:pPr>
              <a:endParaRPr lang="en-US" sz="7197">
                <a:latin typeface="Nunito Light" charset="0"/>
              </a:endParaRPr>
            </a:p>
          </p:txBody>
        </p:sp>
        <p:sp>
          <p:nvSpPr>
            <p:cNvPr id="8" name="Freeform 7">
              <a:extLst>
                <a:ext uri="{FF2B5EF4-FFF2-40B4-BE49-F238E27FC236}">
                  <a16:creationId xmlns:a16="http://schemas.microsoft.com/office/drawing/2014/main" id="{53C78754-F516-4B2C-8A21-E0ED10C85223}"/>
                </a:ext>
              </a:extLst>
            </p:cNvPr>
            <p:cNvSpPr>
              <a:spLocks noChangeArrowheads="1"/>
            </p:cNvSpPr>
            <p:nvPr/>
          </p:nvSpPr>
          <p:spPr bwMode="auto">
            <a:xfrm>
              <a:off x="17608794" y="-89428"/>
              <a:ext cx="2168555" cy="1925932"/>
            </a:xfrm>
            <a:custGeom>
              <a:avLst/>
              <a:gdLst>
                <a:gd name="T0" fmla="*/ 0 w 2199"/>
                <a:gd name="T1" fmla="*/ 0 h 1955"/>
                <a:gd name="T2" fmla="*/ 72 w 2199"/>
                <a:gd name="T3" fmla="*/ 1954 h 1955"/>
                <a:gd name="T4" fmla="*/ 2198 w 2199"/>
                <a:gd name="T5" fmla="*/ 0 h 1955"/>
                <a:gd name="T6" fmla="*/ 0 w 2199"/>
                <a:gd name="T7" fmla="*/ 0 h 1955"/>
              </a:gdLst>
              <a:ahLst/>
              <a:cxnLst>
                <a:cxn ang="0">
                  <a:pos x="T0" y="T1"/>
                </a:cxn>
                <a:cxn ang="0">
                  <a:pos x="T2" y="T3"/>
                </a:cxn>
                <a:cxn ang="0">
                  <a:pos x="T4" y="T5"/>
                </a:cxn>
                <a:cxn ang="0">
                  <a:pos x="T6" y="T7"/>
                </a:cxn>
              </a:cxnLst>
              <a:rect l="0" t="0" r="r" b="b"/>
              <a:pathLst>
                <a:path w="2199" h="1955">
                  <a:moveTo>
                    <a:pt x="0" y="0"/>
                  </a:moveTo>
                  <a:lnTo>
                    <a:pt x="72" y="1954"/>
                  </a:lnTo>
                  <a:lnTo>
                    <a:pt x="2198" y="0"/>
                  </a:lnTo>
                  <a:lnTo>
                    <a:pt x="0" y="0"/>
                  </a:lnTo>
                </a:path>
              </a:pathLst>
            </a:custGeom>
            <a:solidFill>
              <a:schemeClr val="accent3">
                <a:lumMod val="60000"/>
                <a:lumOff val="40000"/>
              </a:schemeClr>
            </a:solidFill>
            <a:ln>
              <a:noFill/>
            </a:ln>
            <a:effectLst/>
          </p:spPr>
          <p:txBody>
            <a:bodyPr wrap="none" anchor="ctr"/>
            <a:lstStyle/>
            <a:p>
              <a:pPr defTabSz="1828434" eaLnBrk="1" fontAlgn="auto" hangingPunct="1">
                <a:spcBef>
                  <a:spcPts val="0"/>
                </a:spcBef>
                <a:spcAft>
                  <a:spcPts val="0"/>
                </a:spcAft>
                <a:defRPr/>
              </a:pPr>
              <a:endParaRPr lang="en-US" sz="7197">
                <a:latin typeface="Nunito Light" charset="0"/>
              </a:endParaRPr>
            </a:p>
          </p:txBody>
        </p:sp>
        <p:sp>
          <p:nvSpPr>
            <p:cNvPr id="9" name="Freeform 8">
              <a:extLst>
                <a:ext uri="{FF2B5EF4-FFF2-40B4-BE49-F238E27FC236}">
                  <a16:creationId xmlns:a16="http://schemas.microsoft.com/office/drawing/2014/main" id="{A2FD1278-96F5-4425-A39D-43DB11F17858}"/>
                </a:ext>
              </a:extLst>
            </p:cNvPr>
            <p:cNvSpPr>
              <a:spLocks noChangeArrowheads="1"/>
            </p:cNvSpPr>
            <p:nvPr/>
          </p:nvSpPr>
          <p:spPr bwMode="auto">
            <a:xfrm>
              <a:off x="14887781" y="-89429"/>
              <a:ext cx="2813089" cy="1925932"/>
            </a:xfrm>
            <a:custGeom>
              <a:avLst/>
              <a:gdLst>
                <a:gd name="T0" fmla="*/ 0 w 2852"/>
                <a:gd name="T1" fmla="*/ 0 h 1955"/>
                <a:gd name="T2" fmla="*/ 2851 w 2852"/>
                <a:gd name="T3" fmla="*/ 1954 h 1955"/>
                <a:gd name="T4" fmla="*/ 2779 w 2852"/>
                <a:gd name="T5" fmla="*/ 0 h 1955"/>
                <a:gd name="T6" fmla="*/ 0 w 2852"/>
                <a:gd name="T7" fmla="*/ 0 h 1955"/>
              </a:gdLst>
              <a:ahLst/>
              <a:cxnLst>
                <a:cxn ang="0">
                  <a:pos x="T0" y="T1"/>
                </a:cxn>
                <a:cxn ang="0">
                  <a:pos x="T2" y="T3"/>
                </a:cxn>
                <a:cxn ang="0">
                  <a:pos x="T4" y="T5"/>
                </a:cxn>
                <a:cxn ang="0">
                  <a:pos x="T6" y="T7"/>
                </a:cxn>
              </a:cxnLst>
              <a:rect l="0" t="0" r="r" b="b"/>
              <a:pathLst>
                <a:path w="2852" h="1955">
                  <a:moveTo>
                    <a:pt x="0" y="0"/>
                  </a:moveTo>
                  <a:lnTo>
                    <a:pt x="2851" y="1954"/>
                  </a:lnTo>
                  <a:lnTo>
                    <a:pt x="2779" y="0"/>
                  </a:lnTo>
                  <a:lnTo>
                    <a:pt x="0" y="0"/>
                  </a:lnTo>
                </a:path>
              </a:pathLst>
            </a:custGeom>
            <a:solidFill>
              <a:schemeClr val="accent3"/>
            </a:solidFill>
            <a:ln>
              <a:noFill/>
            </a:ln>
            <a:effectLst/>
          </p:spPr>
          <p:txBody>
            <a:bodyPr wrap="none" anchor="ctr"/>
            <a:lstStyle/>
            <a:p>
              <a:pPr defTabSz="1828434" eaLnBrk="1" fontAlgn="auto" hangingPunct="1">
                <a:spcBef>
                  <a:spcPts val="0"/>
                </a:spcBef>
                <a:spcAft>
                  <a:spcPts val="0"/>
                </a:spcAft>
                <a:defRPr/>
              </a:pPr>
              <a:endParaRPr lang="en-US" sz="7197">
                <a:latin typeface="Nunito Light" charset="0"/>
              </a:endParaRPr>
            </a:p>
          </p:txBody>
        </p:sp>
        <p:sp>
          <p:nvSpPr>
            <p:cNvPr id="10" name="Freeform 9">
              <a:extLst>
                <a:ext uri="{FF2B5EF4-FFF2-40B4-BE49-F238E27FC236}">
                  <a16:creationId xmlns:a16="http://schemas.microsoft.com/office/drawing/2014/main" id="{022871B9-B4B4-4773-81DA-EE71C0D22703}"/>
                </a:ext>
              </a:extLst>
            </p:cNvPr>
            <p:cNvSpPr>
              <a:spLocks noChangeArrowheads="1"/>
            </p:cNvSpPr>
            <p:nvPr/>
          </p:nvSpPr>
          <p:spPr bwMode="auto">
            <a:xfrm>
              <a:off x="13589188" y="-89428"/>
              <a:ext cx="4138670" cy="3520024"/>
            </a:xfrm>
            <a:custGeom>
              <a:avLst/>
              <a:gdLst>
                <a:gd name="T0" fmla="*/ 0 w 4196"/>
                <a:gd name="T1" fmla="*/ 0 h 3572"/>
                <a:gd name="T2" fmla="*/ 1886 w 4196"/>
                <a:gd name="T3" fmla="*/ 3571 h 3572"/>
                <a:gd name="T4" fmla="*/ 4195 w 4196"/>
                <a:gd name="T5" fmla="*/ 1954 h 3572"/>
                <a:gd name="T6" fmla="*/ 1344 w 4196"/>
                <a:gd name="T7" fmla="*/ 0 h 3572"/>
                <a:gd name="T8" fmla="*/ 0 w 4196"/>
                <a:gd name="T9" fmla="*/ 0 h 3572"/>
              </a:gdLst>
              <a:ahLst/>
              <a:cxnLst>
                <a:cxn ang="0">
                  <a:pos x="T0" y="T1"/>
                </a:cxn>
                <a:cxn ang="0">
                  <a:pos x="T2" y="T3"/>
                </a:cxn>
                <a:cxn ang="0">
                  <a:pos x="T4" y="T5"/>
                </a:cxn>
                <a:cxn ang="0">
                  <a:pos x="T6" y="T7"/>
                </a:cxn>
                <a:cxn ang="0">
                  <a:pos x="T8" y="T9"/>
                </a:cxn>
              </a:cxnLst>
              <a:rect l="0" t="0" r="r" b="b"/>
              <a:pathLst>
                <a:path w="4196" h="3572">
                  <a:moveTo>
                    <a:pt x="0" y="0"/>
                  </a:moveTo>
                  <a:lnTo>
                    <a:pt x="1886" y="3571"/>
                  </a:lnTo>
                  <a:lnTo>
                    <a:pt x="4195" y="1954"/>
                  </a:lnTo>
                  <a:lnTo>
                    <a:pt x="1344" y="0"/>
                  </a:lnTo>
                  <a:lnTo>
                    <a:pt x="0" y="0"/>
                  </a:lnTo>
                </a:path>
              </a:pathLst>
            </a:custGeom>
            <a:solidFill>
              <a:schemeClr val="accent3">
                <a:lumMod val="60000"/>
                <a:lumOff val="40000"/>
              </a:schemeClr>
            </a:solidFill>
            <a:ln>
              <a:noFill/>
            </a:ln>
            <a:effectLst/>
          </p:spPr>
          <p:txBody>
            <a:bodyPr wrap="none" anchor="ctr"/>
            <a:lstStyle/>
            <a:p>
              <a:pPr defTabSz="1828434" eaLnBrk="1" fontAlgn="auto" hangingPunct="1">
                <a:spcBef>
                  <a:spcPts val="0"/>
                </a:spcBef>
                <a:spcAft>
                  <a:spcPts val="0"/>
                </a:spcAft>
                <a:defRPr/>
              </a:pPr>
              <a:endParaRPr lang="en-US" sz="7197">
                <a:latin typeface="Nunito Light" charset="0"/>
              </a:endParaRPr>
            </a:p>
          </p:txBody>
        </p:sp>
        <p:sp>
          <p:nvSpPr>
            <p:cNvPr id="11" name="Freeform 10">
              <a:extLst>
                <a:ext uri="{FF2B5EF4-FFF2-40B4-BE49-F238E27FC236}">
                  <a16:creationId xmlns:a16="http://schemas.microsoft.com/office/drawing/2014/main" id="{CC179271-435E-46FD-B234-3080BD7E5F76}"/>
                </a:ext>
              </a:extLst>
            </p:cNvPr>
            <p:cNvSpPr>
              <a:spLocks noChangeArrowheads="1"/>
            </p:cNvSpPr>
            <p:nvPr/>
          </p:nvSpPr>
          <p:spPr bwMode="auto">
            <a:xfrm>
              <a:off x="11104717" y="-111657"/>
              <a:ext cx="4345047" cy="3520024"/>
            </a:xfrm>
            <a:custGeom>
              <a:avLst/>
              <a:gdLst>
                <a:gd name="T0" fmla="*/ 965 w 4408"/>
                <a:gd name="T1" fmla="*/ 0 h 3572"/>
                <a:gd name="T2" fmla="*/ 0 w 4408"/>
                <a:gd name="T3" fmla="*/ 1760 h 3572"/>
                <a:gd name="T4" fmla="*/ 4407 w 4408"/>
                <a:gd name="T5" fmla="*/ 3571 h 3572"/>
                <a:gd name="T6" fmla="*/ 2521 w 4408"/>
                <a:gd name="T7" fmla="*/ 0 h 3572"/>
                <a:gd name="T8" fmla="*/ 965 w 4408"/>
                <a:gd name="T9" fmla="*/ 0 h 3572"/>
              </a:gdLst>
              <a:ahLst/>
              <a:cxnLst>
                <a:cxn ang="0">
                  <a:pos x="T0" y="T1"/>
                </a:cxn>
                <a:cxn ang="0">
                  <a:pos x="T2" y="T3"/>
                </a:cxn>
                <a:cxn ang="0">
                  <a:pos x="T4" y="T5"/>
                </a:cxn>
                <a:cxn ang="0">
                  <a:pos x="T6" y="T7"/>
                </a:cxn>
                <a:cxn ang="0">
                  <a:pos x="T8" y="T9"/>
                </a:cxn>
              </a:cxnLst>
              <a:rect l="0" t="0" r="r" b="b"/>
              <a:pathLst>
                <a:path w="4408" h="3572">
                  <a:moveTo>
                    <a:pt x="965" y="0"/>
                  </a:moveTo>
                  <a:lnTo>
                    <a:pt x="0" y="1760"/>
                  </a:lnTo>
                  <a:lnTo>
                    <a:pt x="4407" y="3571"/>
                  </a:lnTo>
                  <a:lnTo>
                    <a:pt x="2521" y="0"/>
                  </a:lnTo>
                  <a:lnTo>
                    <a:pt x="965" y="0"/>
                  </a:lnTo>
                </a:path>
              </a:pathLst>
            </a:custGeom>
            <a:solidFill>
              <a:schemeClr val="accent2"/>
            </a:solidFill>
            <a:ln>
              <a:noFill/>
            </a:ln>
            <a:effectLst/>
          </p:spPr>
          <p:txBody>
            <a:bodyPr wrap="none" anchor="ctr"/>
            <a:lstStyle/>
            <a:p>
              <a:pPr defTabSz="1828434" eaLnBrk="1" fontAlgn="auto" hangingPunct="1">
                <a:spcBef>
                  <a:spcPts val="0"/>
                </a:spcBef>
                <a:spcAft>
                  <a:spcPts val="0"/>
                </a:spcAft>
                <a:defRPr/>
              </a:pPr>
              <a:endParaRPr lang="en-US" sz="7197">
                <a:latin typeface="Nunito Light" charset="0"/>
              </a:endParaRPr>
            </a:p>
          </p:txBody>
        </p:sp>
        <p:sp>
          <p:nvSpPr>
            <p:cNvPr id="12" name="Freeform 11">
              <a:extLst>
                <a:ext uri="{FF2B5EF4-FFF2-40B4-BE49-F238E27FC236}">
                  <a16:creationId xmlns:a16="http://schemas.microsoft.com/office/drawing/2014/main" id="{198D4880-50F2-4B2F-B3E3-3FCFAF100AD2}"/>
                </a:ext>
              </a:extLst>
            </p:cNvPr>
            <p:cNvSpPr>
              <a:spLocks noChangeArrowheads="1"/>
            </p:cNvSpPr>
            <p:nvPr/>
          </p:nvSpPr>
          <p:spPr bwMode="auto">
            <a:xfrm>
              <a:off x="9791835" y="-87841"/>
              <a:ext cx="368305" cy="195292"/>
            </a:xfrm>
            <a:custGeom>
              <a:avLst/>
              <a:gdLst>
                <a:gd name="T0" fmla="*/ 112 w 374"/>
                <a:gd name="T1" fmla="*/ 0 h 198"/>
                <a:gd name="T2" fmla="*/ 0 w 374"/>
                <a:gd name="T3" fmla="*/ 197 h 198"/>
                <a:gd name="T4" fmla="*/ 373 w 374"/>
                <a:gd name="T5" fmla="*/ 0 h 198"/>
                <a:gd name="T6" fmla="*/ 112 w 374"/>
                <a:gd name="T7" fmla="*/ 0 h 198"/>
              </a:gdLst>
              <a:ahLst/>
              <a:cxnLst>
                <a:cxn ang="0">
                  <a:pos x="T0" y="T1"/>
                </a:cxn>
                <a:cxn ang="0">
                  <a:pos x="T2" y="T3"/>
                </a:cxn>
                <a:cxn ang="0">
                  <a:pos x="T4" y="T5"/>
                </a:cxn>
                <a:cxn ang="0">
                  <a:pos x="T6" y="T7"/>
                </a:cxn>
              </a:cxnLst>
              <a:rect l="0" t="0" r="r" b="b"/>
              <a:pathLst>
                <a:path w="374" h="198">
                  <a:moveTo>
                    <a:pt x="112" y="0"/>
                  </a:moveTo>
                  <a:lnTo>
                    <a:pt x="0" y="197"/>
                  </a:lnTo>
                  <a:lnTo>
                    <a:pt x="373" y="0"/>
                  </a:lnTo>
                  <a:lnTo>
                    <a:pt x="112" y="0"/>
                  </a:lnTo>
                </a:path>
              </a:pathLst>
            </a:custGeom>
            <a:solidFill>
              <a:schemeClr val="accent2">
                <a:lumMod val="75000"/>
              </a:schemeClr>
            </a:solidFill>
            <a:ln>
              <a:noFill/>
            </a:ln>
            <a:effectLst/>
          </p:spPr>
          <p:txBody>
            <a:bodyPr wrap="none" anchor="ctr"/>
            <a:lstStyle/>
            <a:p>
              <a:pPr defTabSz="1828434" eaLnBrk="1" fontAlgn="auto" hangingPunct="1">
                <a:spcBef>
                  <a:spcPts val="0"/>
                </a:spcBef>
                <a:spcAft>
                  <a:spcPts val="0"/>
                </a:spcAft>
                <a:defRPr/>
              </a:pPr>
              <a:endParaRPr lang="en-US" sz="7197">
                <a:latin typeface="Nunito Light" charset="0"/>
              </a:endParaRPr>
            </a:p>
          </p:txBody>
        </p:sp>
        <p:sp>
          <p:nvSpPr>
            <p:cNvPr id="13" name="Freeform 13">
              <a:extLst>
                <a:ext uri="{FF2B5EF4-FFF2-40B4-BE49-F238E27FC236}">
                  <a16:creationId xmlns:a16="http://schemas.microsoft.com/office/drawing/2014/main" id="{CC6972BD-E3CA-4E2D-BC95-DB919053AA3A}"/>
                </a:ext>
              </a:extLst>
            </p:cNvPr>
            <p:cNvSpPr>
              <a:spLocks noChangeArrowheads="1"/>
            </p:cNvSpPr>
            <p:nvPr/>
          </p:nvSpPr>
          <p:spPr bwMode="auto">
            <a:xfrm>
              <a:off x="9696584" y="-87840"/>
              <a:ext cx="225428" cy="195292"/>
            </a:xfrm>
            <a:custGeom>
              <a:avLst/>
              <a:gdLst>
                <a:gd name="T0" fmla="*/ 0 w 231"/>
                <a:gd name="T1" fmla="*/ 0 h 198"/>
                <a:gd name="T2" fmla="*/ 118 w 231"/>
                <a:gd name="T3" fmla="*/ 197 h 198"/>
                <a:gd name="T4" fmla="*/ 230 w 231"/>
                <a:gd name="T5" fmla="*/ 0 h 198"/>
                <a:gd name="T6" fmla="*/ 0 w 231"/>
                <a:gd name="T7" fmla="*/ 0 h 198"/>
              </a:gdLst>
              <a:ahLst/>
              <a:cxnLst>
                <a:cxn ang="0">
                  <a:pos x="T0" y="T1"/>
                </a:cxn>
                <a:cxn ang="0">
                  <a:pos x="T2" y="T3"/>
                </a:cxn>
                <a:cxn ang="0">
                  <a:pos x="T4" y="T5"/>
                </a:cxn>
                <a:cxn ang="0">
                  <a:pos x="T6" y="T7"/>
                </a:cxn>
              </a:cxnLst>
              <a:rect l="0" t="0" r="r" b="b"/>
              <a:pathLst>
                <a:path w="231" h="198">
                  <a:moveTo>
                    <a:pt x="0" y="0"/>
                  </a:moveTo>
                  <a:lnTo>
                    <a:pt x="118" y="197"/>
                  </a:lnTo>
                  <a:lnTo>
                    <a:pt x="230" y="0"/>
                  </a:lnTo>
                  <a:lnTo>
                    <a:pt x="0" y="0"/>
                  </a:lnTo>
                </a:path>
              </a:pathLst>
            </a:custGeom>
            <a:solidFill>
              <a:schemeClr val="accent2">
                <a:lumMod val="75000"/>
              </a:schemeClr>
            </a:solidFill>
            <a:ln>
              <a:noFill/>
            </a:ln>
            <a:effectLst/>
          </p:spPr>
          <p:txBody>
            <a:bodyPr wrap="none" anchor="ctr"/>
            <a:lstStyle/>
            <a:p>
              <a:pPr defTabSz="1828434" eaLnBrk="1" fontAlgn="auto" hangingPunct="1">
                <a:spcBef>
                  <a:spcPts val="0"/>
                </a:spcBef>
                <a:spcAft>
                  <a:spcPts val="0"/>
                </a:spcAft>
                <a:defRPr/>
              </a:pPr>
              <a:endParaRPr lang="en-US" sz="7197">
                <a:latin typeface="Nunito Light" charset="0"/>
              </a:endParaRPr>
            </a:p>
          </p:txBody>
        </p:sp>
        <p:sp>
          <p:nvSpPr>
            <p:cNvPr id="14" name="Freeform 14">
              <a:extLst>
                <a:ext uri="{FF2B5EF4-FFF2-40B4-BE49-F238E27FC236}">
                  <a16:creationId xmlns:a16="http://schemas.microsoft.com/office/drawing/2014/main" id="{E9049844-5A78-4573-9C06-31B5DF623E93}"/>
                </a:ext>
              </a:extLst>
            </p:cNvPr>
            <p:cNvSpPr>
              <a:spLocks noChangeArrowheads="1"/>
            </p:cNvSpPr>
            <p:nvPr/>
          </p:nvSpPr>
          <p:spPr bwMode="auto">
            <a:xfrm>
              <a:off x="8504355" y="61408"/>
              <a:ext cx="2646400" cy="2260945"/>
            </a:xfrm>
            <a:custGeom>
              <a:avLst/>
              <a:gdLst>
                <a:gd name="T0" fmla="*/ 2685 w 2686"/>
                <a:gd name="T1" fmla="*/ 1563 h 2292"/>
                <a:gd name="T2" fmla="*/ 1308 w 2686"/>
                <a:gd name="T3" fmla="*/ 0 h 2292"/>
                <a:gd name="T4" fmla="*/ 0 w 2686"/>
                <a:gd name="T5" fmla="*/ 2291 h 2292"/>
                <a:gd name="T6" fmla="*/ 2685 w 2686"/>
                <a:gd name="T7" fmla="*/ 1563 h 2292"/>
              </a:gdLst>
              <a:ahLst/>
              <a:cxnLst>
                <a:cxn ang="0">
                  <a:pos x="T0" y="T1"/>
                </a:cxn>
                <a:cxn ang="0">
                  <a:pos x="T2" y="T3"/>
                </a:cxn>
                <a:cxn ang="0">
                  <a:pos x="T4" y="T5"/>
                </a:cxn>
                <a:cxn ang="0">
                  <a:pos x="T6" y="T7"/>
                </a:cxn>
              </a:cxnLst>
              <a:rect l="0" t="0" r="r" b="b"/>
              <a:pathLst>
                <a:path w="2686" h="2292">
                  <a:moveTo>
                    <a:pt x="2685" y="1563"/>
                  </a:moveTo>
                  <a:lnTo>
                    <a:pt x="1308" y="0"/>
                  </a:lnTo>
                  <a:lnTo>
                    <a:pt x="0" y="2291"/>
                  </a:lnTo>
                  <a:lnTo>
                    <a:pt x="2685" y="1563"/>
                  </a:lnTo>
                </a:path>
              </a:pathLst>
            </a:custGeom>
            <a:solidFill>
              <a:schemeClr val="accent2"/>
            </a:solidFill>
            <a:ln>
              <a:noFill/>
            </a:ln>
            <a:effectLst/>
          </p:spPr>
          <p:txBody>
            <a:bodyPr wrap="none" anchor="ctr"/>
            <a:lstStyle/>
            <a:p>
              <a:pPr defTabSz="1828434" eaLnBrk="1" fontAlgn="auto" hangingPunct="1">
                <a:spcBef>
                  <a:spcPts val="0"/>
                </a:spcBef>
                <a:spcAft>
                  <a:spcPts val="0"/>
                </a:spcAft>
                <a:defRPr/>
              </a:pPr>
              <a:endParaRPr lang="en-US" sz="7197">
                <a:latin typeface="Nunito Light" charset="0"/>
              </a:endParaRPr>
            </a:p>
          </p:txBody>
        </p:sp>
        <p:sp>
          <p:nvSpPr>
            <p:cNvPr id="15" name="Freeform 15">
              <a:extLst>
                <a:ext uri="{FF2B5EF4-FFF2-40B4-BE49-F238E27FC236}">
                  <a16:creationId xmlns:a16="http://schemas.microsoft.com/office/drawing/2014/main" id="{262CF5C4-7228-4FC5-B318-E5920A36F919}"/>
                </a:ext>
              </a:extLst>
            </p:cNvPr>
            <p:cNvSpPr>
              <a:spLocks noChangeArrowheads="1"/>
            </p:cNvSpPr>
            <p:nvPr/>
          </p:nvSpPr>
          <p:spPr bwMode="auto">
            <a:xfrm>
              <a:off x="6823169" y="61407"/>
              <a:ext cx="2984541" cy="2260945"/>
            </a:xfrm>
            <a:custGeom>
              <a:avLst/>
              <a:gdLst>
                <a:gd name="T0" fmla="*/ 3029 w 3030"/>
                <a:gd name="T1" fmla="*/ 0 h 2292"/>
                <a:gd name="T2" fmla="*/ 0 w 3030"/>
                <a:gd name="T3" fmla="*/ 624 h 2292"/>
                <a:gd name="T4" fmla="*/ 1721 w 3030"/>
                <a:gd name="T5" fmla="*/ 2291 h 2292"/>
                <a:gd name="T6" fmla="*/ 3029 w 3030"/>
                <a:gd name="T7" fmla="*/ 0 h 2292"/>
              </a:gdLst>
              <a:ahLst/>
              <a:cxnLst>
                <a:cxn ang="0">
                  <a:pos x="T0" y="T1"/>
                </a:cxn>
                <a:cxn ang="0">
                  <a:pos x="T2" y="T3"/>
                </a:cxn>
                <a:cxn ang="0">
                  <a:pos x="T4" y="T5"/>
                </a:cxn>
                <a:cxn ang="0">
                  <a:pos x="T6" y="T7"/>
                </a:cxn>
              </a:cxnLst>
              <a:rect l="0" t="0" r="r" b="b"/>
              <a:pathLst>
                <a:path w="3030" h="2292">
                  <a:moveTo>
                    <a:pt x="3029" y="0"/>
                  </a:moveTo>
                  <a:lnTo>
                    <a:pt x="0" y="624"/>
                  </a:lnTo>
                  <a:lnTo>
                    <a:pt x="1721" y="2291"/>
                  </a:lnTo>
                  <a:lnTo>
                    <a:pt x="3029" y="0"/>
                  </a:lnTo>
                </a:path>
              </a:pathLst>
            </a:custGeom>
            <a:solidFill>
              <a:schemeClr val="accent2">
                <a:lumMod val="75000"/>
              </a:schemeClr>
            </a:solidFill>
            <a:ln>
              <a:noFill/>
            </a:ln>
            <a:effectLst/>
          </p:spPr>
          <p:txBody>
            <a:bodyPr wrap="none" anchor="ctr"/>
            <a:lstStyle/>
            <a:p>
              <a:pPr defTabSz="1828434" eaLnBrk="1" fontAlgn="auto" hangingPunct="1">
                <a:spcBef>
                  <a:spcPts val="0"/>
                </a:spcBef>
                <a:spcAft>
                  <a:spcPts val="0"/>
                </a:spcAft>
                <a:defRPr/>
              </a:pPr>
              <a:endParaRPr lang="en-US" sz="7197">
                <a:latin typeface="Nunito Light" charset="0"/>
              </a:endParaRPr>
            </a:p>
          </p:txBody>
        </p:sp>
        <p:sp>
          <p:nvSpPr>
            <p:cNvPr id="16" name="Freeform 16">
              <a:extLst>
                <a:ext uri="{FF2B5EF4-FFF2-40B4-BE49-F238E27FC236}">
                  <a16:creationId xmlns:a16="http://schemas.microsoft.com/office/drawing/2014/main" id="{726CDB5D-404A-4361-B52D-B9DE3375DE95}"/>
                </a:ext>
              </a:extLst>
            </p:cNvPr>
            <p:cNvSpPr>
              <a:spLocks noChangeArrowheads="1"/>
            </p:cNvSpPr>
            <p:nvPr/>
          </p:nvSpPr>
          <p:spPr bwMode="auto">
            <a:xfrm>
              <a:off x="6829520" y="-89428"/>
              <a:ext cx="2986128" cy="808161"/>
            </a:xfrm>
            <a:custGeom>
              <a:avLst/>
              <a:gdLst>
                <a:gd name="T0" fmla="*/ 61 w 3030"/>
                <a:gd name="T1" fmla="*/ 0 h 822"/>
                <a:gd name="T2" fmla="*/ 0 w 3030"/>
                <a:gd name="T3" fmla="*/ 821 h 822"/>
                <a:gd name="T4" fmla="*/ 3029 w 3030"/>
                <a:gd name="T5" fmla="*/ 197 h 822"/>
                <a:gd name="T6" fmla="*/ 2911 w 3030"/>
                <a:gd name="T7" fmla="*/ 0 h 822"/>
                <a:gd name="T8" fmla="*/ 61 w 3030"/>
                <a:gd name="T9" fmla="*/ 0 h 822"/>
              </a:gdLst>
              <a:ahLst/>
              <a:cxnLst>
                <a:cxn ang="0">
                  <a:pos x="T0" y="T1"/>
                </a:cxn>
                <a:cxn ang="0">
                  <a:pos x="T2" y="T3"/>
                </a:cxn>
                <a:cxn ang="0">
                  <a:pos x="T4" y="T5"/>
                </a:cxn>
                <a:cxn ang="0">
                  <a:pos x="T6" y="T7"/>
                </a:cxn>
                <a:cxn ang="0">
                  <a:pos x="T8" y="T9"/>
                </a:cxn>
              </a:cxnLst>
              <a:rect l="0" t="0" r="r" b="b"/>
              <a:pathLst>
                <a:path w="3030" h="822">
                  <a:moveTo>
                    <a:pt x="61" y="0"/>
                  </a:moveTo>
                  <a:lnTo>
                    <a:pt x="0" y="821"/>
                  </a:lnTo>
                  <a:lnTo>
                    <a:pt x="3029" y="197"/>
                  </a:lnTo>
                  <a:lnTo>
                    <a:pt x="2911" y="0"/>
                  </a:lnTo>
                  <a:lnTo>
                    <a:pt x="61" y="0"/>
                  </a:lnTo>
                </a:path>
              </a:pathLst>
            </a:custGeom>
            <a:solidFill>
              <a:schemeClr val="accent2">
                <a:lumMod val="50000"/>
              </a:schemeClr>
            </a:solidFill>
            <a:ln>
              <a:noFill/>
            </a:ln>
            <a:effectLst/>
          </p:spPr>
          <p:txBody>
            <a:bodyPr wrap="none" anchor="ctr"/>
            <a:lstStyle/>
            <a:p>
              <a:pPr defTabSz="1828434" eaLnBrk="1" fontAlgn="auto" hangingPunct="1">
                <a:spcBef>
                  <a:spcPts val="0"/>
                </a:spcBef>
                <a:spcAft>
                  <a:spcPts val="0"/>
                </a:spcAft>
                <a:defRPr/>
              </a:pPr>
              <a:endParaRPr lang="en-US" sz="7197">
                <a:latin typeface="Nunito Light" charset="0"/>
              </a:endParaRPr>
            </a:p>
          </p:txBody>
        </p:sp>
        <p:sp>
          <p:nvSpPr>
            <p:cNvPr id="17" name="Freeform 17">
              <a:extLst>
                <a:ext uri="{FF2B5EF4-FFF2-40B4-BE49-F238E27FC236}">
                  <a16:creationId xmlns:a16="http://schemas.microsoft.com/office/drawing/2014/main" id="{EA1771E8-0355-46FF-9B73-9937FA327BD7}"/>
                </a:ext>
              </a:extLst>
            </p:cNvPr>
            <p:cNvSpPr>
              <a:spLocks noChangeArrowheads="1"/>
            </p:cNvSpPr>
            <p:nvPr/>
          </p:nvSpPr>
          <p:spPr bwMode="auto">
            <a:xfrm>
              <a:off x="5975433" y="-87841"/>
              <a:ext cx="942988" cy="808160"/>
            </a:xfrm>
            <a:custGeom>
              <a:avLst/>
              <a:gdLst>
                <a:gd name="T0" fmla="*/ 0 w 955"/>
                <a:gd name="T1" fmla="*/ 0 h 822"/>
                <a:gd name="T2" fmla="*/ 893 w 955"/>
                <a:gd name="T3" fmla="*/ 821 h 822"/>
                <a:gd name="T4" fmla="*/ 954 w 955"/>
                <a:gd name="T5" fmla="*/ 0 h 822"/>
                <a:gd name="T6" fmla="*/ 0 w 955"/>
                <a:gd name="T7" fmla="*/ 0 h 822"/>
              </a:gdLst>
              <a:ahLst/>
              <a:cxnLst>
                <a:cxn ang="0">
                  <a:pos x="T0" y="T1"/>
                </a:cxn>
                <a:cxn ang="0">
                  <a:pos x="T2" y="T3"/>
                </a:cxn>
                <a:cxn ang="0">
                  <a:pos x="T4" y="T5"/>
                </a:cxn>
                <a:cxn ang="0">
                  <a:pos x="T6" y="T7"/>
                </a:cxn>
              </a:cxnLst>
              <a:rect l="0" t="0" r="r" b="b"/>
              <a:pathLst>
                <a:path w="955" h="822">
                  <a:moveTo>
                    <a:pt x="0" y="0"/>
                  </a:moveTo>
                  <a:lnTo>
                    <a:pt x="893" y="821"/>
                  </a:lnTo>
                  <a:lnTo>
                    <a:pt x="954" y="0"/>
                  </a:lnTo>
                  <a:lnTo>
                    <a:pt x="0" y="0"/>
                  </a:lnTo>
                </a:path>
              </a:pathLst>
            </a:custGeom>
            <a:solidFill>
              <a:schemeClr val="accent1"/>
            </a:solidFill>
            <a:ln>
              <a:noFill/>
            </a:ln>
            <a:effectLst/>
          </p:spPr>
          <p:txBody>
            <a:bodyPr wrap="none" anchor="ctr"/>
            <a:lstStyle/>
            <a:p>
              <a:pPr defTabSz="1828434" eaLnBrk="1" fontAlgn="auto" hangingPunct="1">
                <a:spcBef>
                  <a:spcPts val="0"/>
                </a:spcBef>
                <a:spcAft>
                  <a:spcPts val="0"/>
                </a:spcAft>
                <a:defRPr/>
              </a:pPr>
              <a:endParaRPr lang="en-US" sz="7197">
                <a:latin typeface="Nunito Light" charset="0"/>
              </a:endParaRPr>
            </a:p>
          </p:txBody>
        </p:sp>
        <p:sp>
          <p:nvSpPr>
            <p:cNvPr id="18" name="Freeform 18">
              <a:extLst>
                <a:ext uri="{FF2B5EF4-FFF2-40B4-BE49-F238E27FC236}">
                  <a16:creationId xmlns:a16="http://schemas.microsoft.com/office/drawing/2014/main" id="{47CF1307-26FA-4C51-A5CF-726C24D16DD5}"/>
                </a:ext>
              </a:extLst>
            </p:cNvPr>
            <p:cNvSpPr>
              <a:spLocks noChangeArrowheads="1"/>
            </p:cNvSpPr>
            <p:nvPr/>
          </p:nvSpPr>
          <p:spPr bwMode="auto">
            <a:xfrm>
              <a:off x="5608714" y="674276"/>
              <a:ext cx="2916278" cy="1643312"/>
            </a:xfrm>
            <a:custGeom>
              <a:avLst/>
              <a:gdLst>
                <a:gd name="T0" fmla="*/ 2958 w 2959"/>
                <a:gd name="T1" fmla="*/ 1667 h 1668"/>
                <a:gd name="T2" fmla="*/ 1237 w 2959"/>
                <a:gd name="T3" fmla="*/ 0 h 1668"/>
                <a:gd name="T4" fmla="*/ 0 w 2959"/>
                <a:gd name="T5" fmla="*/ 1323 h 1668"/>
                <a:gd name="T6" fmla="*/ 2958 w 2959"/>
                <a:gd name="T7" fmla="*/ 1667 h 1668"/>
              </a:gdLst>
              <a:ahLst/>
              <a:cxnLst>
                <a:cxn ang="0">
                  <a:pos x="T0" y="T1"/>
                </a:cxn>
                <a:cxn ang="0">
                  <a:pos x="T2" y="T3"/>
                </a:cxn>
                <a:cxn ang="0">
                  <a:pos x="T4" y="T5"/>
                </a:cxn>
                <a:cxn ang="0">
                  <a:pos x="T6" y="T7"/>
                </a:cxn>
              </a:cxnLst>
              <a:rect l="0" t="0" r="r" b="b"/>
              <a:pathLst>
                <a:path w="2959" h="1668">
                  <a:moveTo>
                    <a:pt x="2958" y="1667"/>
                  </a:moveTo>
                  <a:lnTo>
                    <a:pt x="1237" y="0"/>
                  </a:lnTo>
                  <a:lnTo>
                    <a:pt x="0" y="1323"/>
                  </a:lnTo>
                  <a:lnTo>
                    <a:pt x="2958" y="1667"/>
                  </a:lnTo>
                </a:path>
              </a:pathLst>
            </a:custGeom>
            <a:solidFill>
              <a:schemeClr val="accent2"/>
            </a:solidFill>
            <a:ln>
              <a:noFill/>
            </a:ln>
            <a:effectLst/>
          </p:spPr>
          <p:txBody>
            <a:bodyPr wrap="none" anchor="ctr"/>
            <a:lstStyle/>
            <a:p>
              <a:pPr defTabSz="1828434" eaLnBrk="1" fontAlgn="auto" hangingPunct="1">
                <a:spcBef>
                  <a:spcPts val="0"/>
                </a:spcBef>
                <a:spcAft>
                  <a:spcPts val="0"/>
                </a:spcAft>
                <a:defRPr/>
              </a:pPr>
              <a:endParaRPr lang="en-US" sz="7197">
                <a:latin typeface="Nunito Light" charset="0"/>
              </a:endParaRPr>
            </a:p>
          </p:txBody>
        </p:sp>
        <p:sp>
          <p:nvSpPr>
            <p:cNvPr id="19" name="Freeform 19">
              <a:extLst>
                <a:ext uri="{FF2B5EF4-FFF2-40B4-BE49-F238E27FC236}">
                  <a16:creationId xmlns:a16="http://schemas.microsoft.com/office/drawing/2014/main" id="{3D26783B-ED5B-4849-8D16-93D8D513848D}"/>
                </a:ext>
              </a:extLst>
            </p:cNvPr>
            <p:cNvSpPr>
              <a:spLocks noChangeArrowheads="1"/>
            </p:cNvSpPr>
            <p:nvPr/>
          </p:nvSpPr>
          <p:spPr bwMode="auto">
            <a:xfrm>
              <a:off x="5094357" y="-156115"/>
              <a:ext cx="1758974" cy="2111697"/>
            </a:xfrm>
            <a:custGeom>
              <a:avLst/>
              <a:gdLst>
                <a:gd name="T0" fmla="*/ 0 w 1787"/>
                <a:gd name="T1" fmla="*/ 0 h 2145"/>
                <a:gd name="T2" fmla="*/ 549 w 1787"/>
                <a:gd name="T3" fmla="*/ 2144 h 2145"/>
                <a:gd name="T4" fmla="*/ 1786 w 1787"/>
                <a:gd name="T5" fmla="*/ 821 h 2145"/>
                <a:gd name="T6" fmla="*/ 893 w 1787"/>
                <a:gd name="T7" fmla="*/ 0 h 2145"/>
                <a:gd name="T8" fmla="*/ 0 w 1787"/>
                <a:gd name="T9" fmla="*/ 0 h 2145"/>
              </a:gdLst>
              <a:ahLst/>
              <a:cxnLst>
                <a:cxn ang="0">
                  <a:pos x="T0" y="T1"/>
                </a:cxn>
                <a:cxn ang="0">
                  <a:pos x="T2" y="T3"/>
                </a:cxn>
                <a:cxn ang="0">
                  <a:pos x="T4" y="T5"/>
                </a:cxn>
                <a:cxn ang="0">
                  <a:pos x="T6" y="T7"/>
                </a:cxn>
                <a:cxn ang="0">
                  <a:pos x="T8" y="T9"/>
                </a:cxn>
              </a:cxnLst>
              <a:rect l="0" t="0" r="r" b="b"/>
              <a:pathLst>
                <a:path w="1787" h="2145">
                  <a:moveTo>
                    <a:pt x="0" y="0"/>
                  </a:moveTo>
                  <a:lnTo>
                    <a:pt x="549" y="2144"/>
                  </a:lnTo>
                  <a:lnTo>
                    <a:pt x="1786" y="821"/>
                  </a:lnTo>
                  <a:lnTo>
                    <a:pt x="893" y="0"/>
                  </a:lnTo>
                  <a:lnTo>
                    <a:pt x="0" y="0"/>
                  </a:lnTo>
                </a:path>
              </a:pathLst>
            </a:custGeom>
            <a:solidFill>
              <a:schemeClr val="accent1"/>
            </a:solidFill>
            <a:ln>
              <a:noFill/>
            </a:ln>
            <a:effectLst/>
          </p:spPr>
          <p:txBody>
            <a:bodyPr wrap="none" anchor="ctr"/>
            <a:lstStyle/>
            <a:p>
              <a:pPr defTabSz="1828434" eaLnBrk="1" fontAlgn="auto" hangingPunct="1">
                <a:spcBef>
                  <a:spcPts val="0"/>
                </a:spcBef>
                <a:spcAft>
                  <a:spcPts val="0"/>
                </a:spcAft>
                <a:defRPr/>
              </a:pPr>
              <a:endParaRPr lang="en-US" sz="7197">
                <a:latin typeface="Nunito Light" charset="0"/>
              </a:endParaRPr>
            </a:p>
          </p:txBody>
        </p:sp>
        <p:sp>
          <p:nvSpPr>
            <p:cNvPr id="20" name="Freeform 20">
              <a:extLst>
                <a:ext uri="{FF2B5EF4-FFF2-40B4-BE49-F238E27FC236}">
                  <a16:creationId xmlns:a16="http://schemas.microsoft.com/office/drawing/2014/main" id="{C903A3CE-2076-4FA7-B0E4-7A880CEEF4B5}"/>
                </a:ext>
              </a:extLst>
            </p:cNvPr>
            <p:cNvSpPr>
              <a:spLocks noChangeArrowheads="1"/>
            </p:cNvSpPr>
            <p:nvPr/>
          </p:nvSpPr>
          <p:spPr bwMode="auto">
            <a:xfrm>
              <a:off x="442918" y="191602"/>
              <a:ext cx="5232472" cy="2977016"/>
            </a:xfrm>
            <a:custGeom>
              <a:avLst/>
              <a:gdLst>
                <a:gd name="T0" fmla="*/ 5310 w 5311"/>
                <a:gd name="T1" fmla="*/ 1771 h 3020"/>
                <a:gd name="T2" fmla="*/ 853 w 5311"/>
                <a:gd name="T3" fmla="*/ 0 h 3020"/>
                <a:gd name="T4" fmla="*/ 0 w 5311"/>
                <a:gd name="T5" fmla="*/ 3019 h 3020"/>
                <a:gd name="T6" fmla="*/ 5310 w 5311"/>
                <a:gd name="T7" fmla="*/ 1771 h 3020"/>
              </a:gdLst>
              <a:ahLst/>
              <a:cxnLst>
                <a:cxn ang="0">
                  <a:pos x="T0" y="T1"/>
                </a:cxn>
                <a:cxn ang="0">
                  <a:pos x="T2" y="T3"/>
                </a:cxn>
                <a:cxn ang="0">
                  <a:pos x="T4" y="T5"/>
                </a:cxn>
                <a:cxn ang="0">
                  <a:pos x="T6" y="T7"/>
                </a:cxn>
              </a:cxnLst>
              <a:rect l="0" t="0" r="r" b="b"/>
              <a:pathLst>
                <a:path w="5311" h="3020">
                  <a:moveTo>
                    <a:pt x="5310" y="1771"/>
                  </a:moveTo>
                  <a:lnTo>
                    <a:pt x="853" y="0"/>
                  </a:lnTo>
                  <a:lnTo>
                    <a:pt x="0" y="3019"/>
                  </a:lnTo>
                  <a:lnTo>
                    <a:pt x="5310" y="1771"/>
                  </a:lnTo>
                </a:path>
              </a:pathLst>
            </a:custGeom>
            <a:solidFill>
              <a:schemeClr val="accent1">
                <a:lumMod val="50000"/>
              </a:schemeClr>
            </a:solidFill>
            <a:ln>
              <a:noFill/>
            </a:ln>
            <a:effectLst/>
          </p:spPr>
          <p:txBody>
            <a:bodyPr wrap="none" anchor="ctr"/>
            <a:lstStyle/>
            <a:p>
              <a:pPr defTabSz="1828434" eaLnBrk="1" fontAlgn="auto" hangingPunct="1">
                <a:spcBef>
                  <a:spcPts val="0"/>
                </a:spcBef>
                <a:spcAft>
                  <a:spcPts val="0"/>
                </a:spcAft>
                <a:defRPr/>
              </a:pPr>
              <a:endParaRPr lang="en-US" sz="7197">
                <a:latin typeface="Nunito Light" charset="0"/>
              </a:endParaRPr>
            </a:p>
          </p:txBody>
        </p:sp>
        <p:sp>
          <p:nvSpPr>
            <p:cNvPr id="21" name="Freeform 21">
              <a:extLst>
                <a:ext uri="{FF2B5EF4-FFF2-40B4-BE49-F238E27FC236}">
                  <a16:creationId xmlns:a16="http://schemas.microsoft.com/office/drawing/2014/main" id="{7AE7B73F-3EA0-4C23-AD2E-9377547A6054}"/>
                </a:ext>
              </a:extLst>
            </p:cNvPr>
            <p:cNvSpPr>
              <a:spLocks noChangeArrowheads="1"/>
            </p:cNvSpPr>
            <p:nvPr/>
          </p:nvSpPr>
          <p:spPr bwMode="auto">
            <a:xfrm>
              <a:off x="1265254" y="-154526"/>
              <a:ext cx="4394261" cy="2111697"/>
            </a:xfrm>
            <a:custGeom>
              <a:avLst/>
              <a:gdLst>
                <a:gd name="T0" fmla="*/ 936 w 4458"/>
                <a:gd name="T1" fmla="*/ 0 h 2145"/>
                <a:gd name="T2" fmla="*/ 0 w 4458"/>
                <a:gd name="T3" fmla="*/ 373 h 2145"/>
                <a:gd name="T4" fmla="*/ 4457 w 4458"/>
                <a:gd name="T5" fmla="*/ 2144 h 2145"/>
                <a:gd name="T6" fmla="*/ 3908 w 4458"/>
                <a:gd name="T7" fmla="*/ 0 h 2145"/>
                <a:gd name="T8" fmla="*/ 936 w 4458"/>
                <a:gd name="T9" fmla="*/ 0 h 2145"/>
              </a:gdLst>
              <a:ahLst/>
              <a:cxnLst>
                <a:cxn ang="0">
                  <a:pos x="T0" y="T1"/>
                </a:cxn>
                <a:cxn ang="0">
                  <a:pos x="T2" y="T3"/>
                </a:cxn>
                <a:cxn ang="0">
                  <a:pos x="T4" y="T5"/>
                </a:cxn>
                <a:cxn ang="0">
                  <a:pos x="T6" y="T7"/>
                </a:cxn>
                <a:cxn ang="0">
                  <a:pos x="T8" y="T9"/>
                </a:cxn>
              </a:cxnLst>
              <a:rect l="0" t="0" r="r" b="b"/>
              <a:pathLst>
                <a:path w="4458" h="2145">
                  <a:moveTo>
                    <a:pt x="936" y="0"/>
                  </a:moveTo>
                  <a:lnTo>
                    <a:pt x="0" y="373"/>
                  </a:lnTo>
                  <a:lnTo>
                    <a:pt x="4457" y="2144"/>
                  </a:lnTo>
                  <a:lnTo>
                    <a:pt x="3908" y="0"/>
                  </a:lnTo>
                  <a:lnTo>
                    <a:pt x="936" y="0"/>
                  </a:lnTo>
                </a:path>
              </a:pathLst>
            </a:custGeom>
            <a:solidFill>
              <a:schemeClr val="accent1">
                <a:lumMod val="75000"/>
              </a:schemeClr>
            </a:solidFill>
            <a:ln>
              <a:noFill/>
            </a:ln>
            <a:effectLst/>
          </p:spPr>
          <p:txBody>
            <a:bodyPr wrap="none" anchor="ctr"/>
            <a:lstStyle/>
            <a:p>
              <a:pPr defTabSz="1828434" eaLnBrk="1" fontAlgn="auto" hangingPunct="1">
                <a:spcBef>
                  <a:spcPts val="0"/>
                </a:spcBef>
                <a:spcAft>
                  <a:spcPts val="0"/>
                </a:spcAft>
                <a:defRPr/>
              </a:pPr>
              <a:endParaRPr lang="en-US" sz="7197">
                <a:latin typeface="Nunito Light" charset="0"/>
              </a:endParaRPr>
            </a:p>
          </p:txBody>
        </p:sp>
        <p:sp>
          <p:nvSpPr>
            <p:cNvPr id="22" name="Freeform 22">
              <a:extLst>
                <a:ext uri="{FF2B5EF4-FFF2-40B4-BE49-F238E27FC236}">
                  <a16:creationId xmlns:a16="http://schemas.microsoft.com/office/drawing/2014/main" id="{AC3E7CD0-E7B9-461E-8568-83F42BD72033}"/>
                </a:ext>
              </a:extLst>
            </p:cNvPr>
            <p:cNvSpPr>
              <a:spLocks noChangeArrowheads="1"/>
            </p:cNvSpPr>
            <p:nvPr/>
          </p:nvSpPr>
          <p:spPr bwMode="auto">
            <a:xfrm>
              <a:off x="1263667" y="-132297"/>
              <a:ext cx="922350" cy="369943"/>
            </a:xfrm>
            <a:custGeom>
              <a:avLst/>
              <a:gdLst>
                <a:gd name="T0" fmla="*/ 72 w 937"/>
                <a:gd name="T1" fmla="*/ 0 h 374"/>
                <a:gd name="T2" fmla="*/ 0 w 937"/>
                <a:gd name="T3" fmla="*/ 373 h 374"/>
                <a:gd name="T4" fmla="*/ 936 w 937"/>
                <a:gd name="T5" fmla="*/ 0 h 374"/>
                <a:gd name="T6" fmla="*/ 72 w 937"/>
                <a:gd name="T7" fmla="*/ 0 h 374"/>
              </a:gdLst>
              <a:ahLst/>
              <a:cxnLst>
                <a:cxn ang="0">
                  <a:pos x="T0" y="T1"/>
                </a:cxn>
                <a:cxn ang="0">
                  <a:pos x="T2" y="T3"/>
                </a:cxn>
                <a:cxn ang="0">
                  <a:pos x="T4" y="T5"/>
                </a:cxn>
                <a:cxn ang="0">
                  <a:pos x="T6" y="T7"/>
                </a:cxn>
              </a:cxnLst>
              <a:rect l="0" t="0" r="r" b="b"/>
              <a:pathLst>
                <a:path w="937" h="374">
                  <a:moveTo>
                    <a:pt x="72" y="0"/>
                  </a:moveTo>
                  <a:lnTo>
                    <a:pt x="0" y="373"/>
                  </a:lnTo>
                  <a:lnTo>
                    <a:pt x="936" y="0"/>
                  </a:lnTo>
                  <a:lnTo>
                    <a:pt x="72" y="0"/>
                  </a:lnTo>
                </a:path>
              </a:pathLst>
            </a:custGeom>
            <a:solidFill>
              <a:schemeClr val="accent1"/>
            </a:solidFill>
            <a:ln>
              <a:noFill/>
            </a:ln>
            <a:effectLst/>
          </p:spPr>
          <p:txBody>
            <a:bodyPr wrap="none" anchor="ctr"/>
            <a:lstStyle/>
            <a:p>
              <a:pPr defTabSz="1828434" eaLnBrk="1" fontAlgn="auto" hangingPunct="1">
                <a:spcBef>
                  <a:spcPts val="0"/>
                </a:spcBef>
                <a:spcAft>
                  <a:spcPts val="0"/>
                </a:spcAft>
                <a:defRPr/>
              </a:pPr>
              <a:endParaRPr lang="en-US" sz="7197">
                <a:latin typeface="Nunito Light" charset="0"/>
              </a:endParaRPr>
            </a:p>
          </p:txBody>
        </p:sp>
        <p:sp>
          <p:nvSpPr>
            <p:cNvPr id="23" name="Freeform 23">
              <a:extLst>
                <a:ext uri="{FF2B5EF4-FFF2-40B4-BE49-F238E27FC236}">
                  <a16:creationId xmlns:a16="http://schemas.microsoft.com/office/drawing/2014/main" id="{5FF197B8-22AB-47EF-8796-EE28516A4897}"/>
                </a:ext>
              </a:extLst>
            </p:cNvPr>
            <p:cNvSpPr>
              <a:spLocks noChangeArrowheads="1"/>
            </p:cNvSpPr>
            <p:nvPr/>
          </p:nvSpPr>
          <p:spPr bwMode="auto">
            <a:xfrm>
              <a:off x="735022" y="-132297"/>
              <a:ext cx="620722" cy="369943"/>
            </a:xfrm>
            <a:custGeom>
              <a:avLst/>
              <a:gdLst>
                <a:gd name="T0" fmla="*/ 0 w 629"/>
                <a:gd name="T1" fmla="*/ 0 h 374"/>
                <a:gd name="T2" fmla="*/ 556 w 629"/>
                <a:gd name="T3" fmla="*/ 373 h 374"/>
                <a:gd name="T4" fmla="*/ 628 w 629"/>
                <a:gd name="T5" fmla="*/ 0 h 374"/>
                <a:gd name="T6" fmla="*/ 0 w 629"/>
                <a:gd name="T7" fmla="*/ 0 h 374"/>
              </a:gdLst>
              <a:ahLst/>
              <a:cxnLst>
                <a:cxn ang="0">
                  <a:pos x="T0" y="T1"/>
                </a:cxn>
                <a:cxn ang="0">
                  <a:pos x="T2" y="T3"/>
                </a:cxn>
                <a:cxn ang="0">
                  <a:pos x="T4" y="T5"/>
                </a:cxn>
                <a:cxn ang="0">
                  <a:pos x="T6" y="T7"/>
                </a:cxn>
              </a:cxnLst>
              <a:rect l="0" t="0" r="r" b="b"/>
              <a:pathLst>
                <a:path w="629" h="374">
                  <a:moveTo>
                    <a:pt x="0" y="0"/>
                  </a:moveTo>
                  <a:lnTo>
                    <a:pt x="556" y="373"/>
                  </a:lnTo>
                  <a:lnTo>
                    <a:pt x="628" y="0"/>
                  </a:lnTo>
                  <a:lnTo>
                    <a:pt x="0" y="0"/>
                  </a:lnTo>
                </a:path>
              </a:pathLst>
            </a:custGeom>
            <a:solidFill>
              <a:schemeClr val="accent1"/>
            </a:solidFill>
            <a:ln>
              <a:noFill/>
            </a:ln>
            <a:effectLst/>
          </p:spPr>
          <p:txBody>
            <a:bodyPr wrap="none" anchor="ctr"/>
            <a:lstStyle/>
            <a:p>
              <a:pPr defTabSz="1828434" eaLnBrk="1" fontAlgn="auto" hangingPunct="1">
                <a:spcBef>
                  <a:spcPts val="0"/>
                </a:spcBef>
                <a:spcAft>
                  <a:spcPts val="0"/>
                </a:spcAft>
                <a:defRPr/>
              </a:pPr>
              <a:endParaRPr lang="en-US" sz="7197">
                <a:latin typeface="Nunito Light" charset="0"/>
              </a:endParaRPr>
            </a:p>
          </p:txBody>
        </p:sp>
        <p:sp>
          <p:nvSpPr>
            <p:cNvPr id="24" name="Freeform 24">
              <a:extLst>
                <a:ext uri="{FF2B5EF4-FFF2-40B4-BE49-F238E27FC236}">
                  <a16:creationId xmlns:a16="http://schemas.microsoft.com/office/drawing/2014/main" id="{069AF03C-A1D7-49C3-B7FF-AD3038203B9E}"/>
                </a:ext>
              </a:extLst>
            </p:cNvPr>
            <p:cNvSpPr>
              <a:spLocks noChangeArrowheads="1"/>
            </p:cNvSpPr>
            <p:nvPr/>
          </p:nvSpPr>
          <p:spPr bwMode="auto">
            <a:xfrm>
              <a:off x="1" y="887033"/>
              <a:ext cx="447681" cy="2259356"/>
            </a:xfrm>
            <a:custGeom>
              <a:avLst/>
              <a:gdLst>
                <a:gd name="T0" fmla="*/ 0 w 453"/>
                <a:gd name="T1" fmla="*/ 2104 h 2292"/>
                <a:gd name="T2" fmla="*/ 452 w 453"/>
                <a:gd name="T3" fmla="*/ 2291 h 2292"/>
                <a:gd name="T4" fmla="*/ 0 w 453"/>
                <a:gd name="T5" fmla="*/ 0 h 2292"/>
                <a:gd name="T6" fmla="*/ 0 w 453"/>
                <a:gd name="T7" fmla="*/ 2104 h 2292"/>
              </a:gdLst>
              <a:ahLst/>
              <a:cxnLst>
                <a:cxn ang="0">
                  <a:pos x="T0" y="T1"/>
                </a:cxn>
                <a:cxn ang="0">
                  <a:pos x="T2" y="T3"/>
                </a:cxn>
                <a:cxn ang="0">
                  <a:pos x="T4" y="T5"/>
                </a:cxn>
                <a:cxn ang="0">
                  <a:pos x="T6" y="T7"/>
                </a:cxn>
              </a:cxnLst>
              <a:rect l="0" t="0" r="r" b="b"/>
              <a:pathLst>
                <a:path w="453" h="2292">
                  <a:moveTo>
                    <a:pt x="0" y="2104"/>
                  </a:moveTo>
                  <a:lnTo>
                    <a:pt x="452" y="2291"/>
                  </a:lnTo>
                  <a:lnTo>
                    <a:pt x="0" y="0"/>
                  </a:lnTo>
                  <a:lnTo>
                    <a:pt x="0" y="2104"/>
                  </a:lnTo>
                </a:path>
              </a:pathLst>
            </a:custGeom>
            <a:solidFill>
              <a:schemeClr val="accent1">
                <a:lumMod val="50000"/>
              </a:schemeClr>
            </a:solidFill>
            <a:ln>
              <a:noFill/>
            </a:ln>
            <a:effectLst/>
          </p:spPr>
          <p:txBody>
            <a:bodyPr wrap="none" anchor="ctr"/>
            <a:lstStyle/>
            <a:p>
              <a:pPr defTabSz="1828434" eaLnBrk="1" fontAlgn="auto" hangingPunct="1">
                <a:spcBef>
                  <a:spcPts val="0"/>
                </a:spcBef>
                <a:spcAft>
                  <a:spcPts val="0"/>
                </a:spcAft>
                <a:defRPr/>
              </a:pPr>
              <a:endParaRPr lang="en-US" sz="7197">
                <a:latin typeface="Nunito Light" charset="0"/>
              </a:endParaRPr>
            </a:p>
          </p:txBody>
        </p:sp>
        <p:sp>
          <p:nvSpPr>
            <p:cNvPr id="25" name="Freeform 25">
              <a:extLst>
                <a:ext uri="{FF2B5EF4-FFF2-40B4-BE49-F238E27FC236}">
                  <a16:creationId xmlns:a16="http://schemas.microsoft.com/office/drawing/2014/main" id="{010C010E-2936-424E-BB83-27F528887353}"/>
                </a:ext>
              </a:extLst>
            </p:cNvPr>
            <p:cNvSpPr>
              <a:spLocks noChangeArrowheads="1"/>
            </p:cNvSpPr>
            <p:nvPr/>
          </p:nvSpPr>
          <p:spPr bwMode="auto">
            <a:xfrm>
              <a:off x="0" y="-154526"/>
              <a:ext cx="1285893" cy="3342196"/>
            </a:xfrm>
            <a:custGeom>
              <a:avLst/>
              <a:gdLst>
                <a:gd name="T0" fmla="*/ 0 w 1306"/>
                <a:gd name="T1" fmla="*/ 0 h 3393"/>
                <a:gd name="T2" fmla="*/ 0 w 1306"/>
                <a:gd name="T3" fmla="*/ 1101 h 3393"/>
                <a:gd name="T4" fmla="*/ 452 w 1306"/>
                <a:gd name="T5" fmla="*/ 3392 h 3393"/>
                <a:gd name="T6" fmla="*/ 1305 w 1306"/>
                <a:gd name="T7" fmla="*/ 373 h 3393"/>
                <a:gd name="T8" fmla="*/ 749 w 1306"/>
                <a:gd name="T9" fmla="*/ 0 h 3393"/>
                <a:gd name="T10" fmla="*/ 0 w 1306"/>
                <a:gd name="T11" fmla="*/ 0 h 3393"/>
              </a:gdLst>
              <a:ahLst/>
              <a:cxnLst>
                <a:cxn ang="0">
                  <a:pos x="T0" y="T1"/>
                </a:cxn>
                <a:cxn ang="0">
                  <a:pos x="T2" y="T3"/>
                </a:cxn>
                <a:cxn ang="0">
                  <a:pos x="T4" y="T5"/>
                </a:cxn>
                <a:cxn ang="0">
                  <a:pos x="T6" y="T7"/>
                </a:cxn>
                <a:cxn ang="0">
                  <a:pos x="T8" y="T9"/>
                </a:cxn>
                <a:cxn ang="0">
                  <a:pos x="T10" y="T11"/>
                </a:cxn>
              </a:cxnLst>
              <a:rect l="0" t="0" r="r" b="b"/>
              <a:pathLst>
                <a:path w="1306" h="3393">
                  <a:moveTo>
                    <a:pt x="0" y="0"/>
                  </a:moveTo>
                  <a:lnTo>
                    <a:pt x="0" y="1101"/>
                  </a:lnTo>
                  <a:lnTo>
                    <a:pt x="452" y="3392"/>
                  </a:lnTo>
                  <a:lnTo>
                    <a:pt x="1305" y="373"/>
                  </a:lnTo>
                  <a:lnTo>
                    <a:pt x="749" y="0"/>
                  </a:lnTo>
                  <a:lnTo>
                    <a:pt x="0" y="0"/>
                  </a:lnTo>
                </a:path>
              </a:pathLst>
            </a:custGeom>
            <a:solidFill>
              <a:schemeClr val="accent1">
                <a:lumMod val="75000"/>
              </a:schemeClr>
            </a:solidFill>
            <a:ln>
              <a:noFill/>
            </a:ln>
            <a:effectLst/>
          </p:spPr>
          <p:txBody>
            <a:bodyPr wrap="none" anchor="ctr"/>
            <a:lstStyle/>
            <a:p>
              <a:pPr defTabSz="1828434" eaLnBrk="1" fontAlgn="auto" hangingPunct="1">
                <a:spcBef>
                  <a:spcPts val="0"/>
                </a:spcBef>
                <a:spcAft>
                  <a:spcPts val="0"/>
                </a:spcAft>
                <a:defRPr/>
              </a:pPr>
              <a:endParaRPr lang="en-US" sz="7197">
                <a:latin typeface="Nunito Light" charset="0"/>
              </a:endParaRPr>
            </a:p>
          </p:txBody>
        </p:sp>
        <p:sp>
          <p:nvSpPr>
            <p:cNvPr id="26" name="Freeform 26">
              <a:extLst>
                <a:ext uri="{FF2B5EF4-FFF2-40B4-BE49-F238E27FC236}">
                  <a16:creationId xmlns:a16="http://schemas.microsoft.com/office/drawing/2014/main" id="{39828DCD-DF2E-49B0-8DF8-98D7E66DC759}"/>
                </a:ext>
              </a:extLst>
            </p:cNvPr>
            <p:cNvSpPr>
              <a:spLocks noChangeArrowheads="1"/>
            </p:cNvSpPr>
            <p:nvPr/>
          </p:nvSpPr>
          <p:spPr bwMode="auto">
            <a:xfrm>
              <a:off x="8463078" y="1591990"/>
              <a:ext cx="6988273" cy="1786209"/>
            </a:xfrm>
            <a:custGeom>
              <a:avLst/>
              <a:gdLst>
                <a:gd name="T0" fmla="*/ 7092 w 7093"/>
                <a:gd name="T1" fmla="*/ 1811 h 1812"/>
                <a:gd name="T2" fmla="*/ 0 w 7093"/>
                <a:gd name="T3" fmla="*/ 728 h 1812"/>
                <a:gd name="T4" fmla="*/ 2685 w 7093"/>
                <a:gd name="T5" fmla="*/ 0 h 1812"/>
                <a:gd name="T6" fmla="*/ 7092 w 7093"/>
                <a:gd name="T7" fmla="*/ 1811 h 1812"/>
              </a:gdLst>
              <a:ahLst/>
              <a:cxnLst>
                <a:cxn ang="0">
                  <a:pos x="T0" y="T1"/>
                </a:cxn>
                <a:cxn ang="0">
                  <a:pos x="T2" y="T3"/>
                </a:cxn>
                <a:cxn ang="0">
                  <a:pos x="T4" y="T5"/>
                </a:cxn>
                <a:cxn ang="0">
                  <a:pos x="T6" y="T7"/>
                </a:cxn>
              </a:cxnLst>
              <a:rect l="0" t="0" r="r" b="b"/>
              <a:pathLst>
                <a:path w="7093" h="1812">
                  <a:moveTo>
                    <a:pt x="7092" y="1811"/>
                  </a:moveTo>
                  <a:lnTo>
                    <a:pt x="0" y="728"/>
                  </a:lnTo>
                  <a:lnTo>
                    <a:pt x="2685" y="0"/>
                  </a:lnTo>
                  <a:lnTo>
                    <a:pt x="7092" y="1811"/>
                  </a:lnTo>
                </a:path>
              </a:pathLst>
            </a:custGeom>
            <a:solidFill>
              <a:schemeClr val="accent2">
                <a:lumMod val="75000"/>
              </a:schemeClr>
            </a:solidFill>
            <a:ln>
              <a:noFill/>
            </a:ln>
            <a:effectLst/>
          </p:spPr>
          <p:txBody>
            <a:bodyPr wrap="none" anchor="ctr"/>
            <a:lstStyle/>
            <a:p>
              <a:pPr defTabSz="1828434" eaLnBrk="1" fontAlgn="auto" hangingPunct="1">
                <a:spcBef>
                  <a:spcPts val="0"/>
                </a:spcBef>
                <a:spcAft>
                  <a:spcPts val="0"/>
                </a:spcAft>
                <a:defRPr/>
              </a:pPr>
              <a:endParaRPr lang="en-US" sz="7197">
                <a:latin typeface="Nunito Light" charset="0"/>
              </a:endParaRPr>
            </a:p>
          </p:txBody>
        </p:sp>
        <p:sp>
          <p:nvSpPr>
            <p:cNvPr id="27" name="Freeform 12">
              <a:extLst>
                <a:ext uri="{FF2B5EF4-FFF2-40B4-BE49-F238E27FC236}">
                  <a16:creationId xmlns:a16="http://schemas.microsoft.com/office/drawing/2014/main" id="{4DDEFD10-D881-47D5-8453-0FA0D1F15EEC}"/>
                </a:ext>
              </a:extLst>
            </p:cNvPr>
            <p:cNvSpPr>
              <a:spLocks noChangeArrowheads="1"/>
            </p:cNvSpPr>
            <p:nvPr/>
          </p:nvSpPr>
          <p:spPr bwMode="auto">
            <a:xfrm>
              <a:off x="9777547" y="-124359"/>
              <a:ext cx="2308258" cy="1733814"/>
            </a:xfrm>
            <a:custGeom>
              <a:avLst/>
              <a:gdLst>
                <a:gd name="T0" fmla="*/ 373 w 2343"/>
                <a:gd name="T1" fmla="*/ 0 h 1761"/>
                <a:gd name="T2" fmla="*/ 0 w 2343"/>
                <a:gd name="T3" fmla="*/ 197 h 1761"/>
                <a:gd name="T4" fmla="*/ 1377 w 2343"/>
                <a:gd name="T5" fmla="*/ 1760 h 1761"/>
                <a:gd name="T6" fmla="*/ 2342 w 2343"/>
                <a:gd name="T7" fmla="*/ 0 h 1761"/>
                <a:gd name="T8" fmla="*/ 373 w 2343"/>
                <a:gd name="T9" fmla="*/ 0 h 1761"/>
              </a:gdLst>
              <a:ahLst/>
              <a:cxnLst>
                <a:cxn ang="0">
                  <a:pos x="T0" y="T1"/>
                </a:cxn>
                <a:cxn ang="0">
                  <a:pos x="T2" y="T3"/>
                </a:cxn>
                <a:cxn ang="0">
                  <a:pos x="T4" y="T5"/>
                </a:cxn>
                <a:cxn ang="0">
                  <a:pos x="T6" y="T7"/>
                </a:cxn>
                <a:cxn ang="0">
                  <a:pos x="T8" y="T9"/>
                </a:cxn>
              </a:cxnLst>
              <a:rect l="0" t="0" r="r" b="b"/>
              <a:pathLst>
                <a:path w="2343" h="1761">
                  <a:moveTo>
                    <a:pt x="373" y="0"/>
                  </a:moveTo>
                  <a:lnTo>
                    <a:pt x="0" y="197"/>
                  </a:lnTo>
                  <a:lnTo>
                    <a:pt x="1377" y="1760"/>
                  </a:lnTo>
                  <a:lnTo>
                    <a:pt x="2342" y="0"/>
                  </a:lnTo>
                  <a:lnTo>
                    <a:pt x="373" y="0"/>
                  </a:lnTo>
                </a:path>
              </a:pathLst>
            </a:custGeom>
            <a:solidFill>
              <a:schemeClr val="accent2">
                <a:lumMod val="75000"/>
              </a:schemeClr>
            </a:solidFill>
            <a:ln>
              <a:noFill/>
            </a:ln>
            <a:effectLst/>
          </p:spPr>
          <p:txBody>
            <a:bodyPr wrap="none" anchor="ctr"/>
            <a:lstStyle/>
            <a:p>
              <a:pPr defTabSz="1828434" eaLnBrk="1" fontAlgn="auto" hangingPunct="1">
                <a:spcBef>
                  <a:spcPts val="0"/>
                </a:spcBef>
                <a:spcAft>
                  <a:spcPts val="0"/>
                </a:spcAft>
                <a:defRPr/>
              </a:pPr>
              <a:endParaRPr lang="en-US" sz="7197">
                <a:latin typeface="Nunito Light" charset="0"/>
              </a:endParaRPr>
            </a:p>
          </p:txBody>
        </p:sp>
      </p:grpSp>
    </p:spTree>
    <p:extLst>
      <p:ext uri="{BB962C8B-B14F-4D97-AF65-F5344CB8AC3E}">
        <p14:creationId xmlns:p14="http://schemas.microsoft.com/office/powerpoint/2010/main" val="1099082036"/>
      </p:ext>
    </p:extLst>
  </p:cSld>
  <p:clrMapOvr>
    <a:masterClrMapping/>
  </p:clrMapOvr>
  <p:transition advClick="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Default">
    <p:spTree>
      <p:nvGrpSpPr>
        <p:cNvPr id="1" name=""/>
        <p:cNvGrpSpPr/>
        <p:nvPr/>
      </p:nvGrpSpPr>
      <p:grpSpPr>
        <a:xfrm>
          <a:off x="0" y="0"/>
          <a:ext cx="0" cy="0"/>
          <a:chOff x="0" y="0"/>
          <a:chExt cx="0" cy="0"/>
        </a:xfrm>
      </p:grpSpPr>
    </p:spTree>
    <p:extLst>
      <p:ext uri="{BB962C8B-B14F-4D97-AF65-F5344CB8AC3E}">
        <p14:creationId xmlns:p14="http://schemas.microsoft.com/office/powerpoint/2010/main" val="3667028480"/>
      </p:ext>
    </p:extLst>
  </p:cSld>
  <p:clrMapOvr>
    <a:masterClrMapping/>
  </p:clrMapOvr>
  <p:transition advClick="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Default">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41FB2EE5-4FA5-4F5F-B3D8-C31326EBA8A1}"/>
              </a:ext>
            </a:extLst>
          </p:cNvPr>
          <p:cNvGrpSpPr>
            <a:grpSpLocks/>
          </p:cNvGrpSpPr>
          <p:nvPr userDrawn="1"/>
        </p:nvGrpSpPr>
        <p:grpSpPr bwMode="auto">
          <a:xfrm rot="10800000">
            <a:off x="-23813" y="10974388"/>
            <a:ext cx="24534813" cy="4305300"/>
            <a:chOff x="0" y="-156114"/>
            <a:chExt cx="24535152" cy="4304369"/>
          </a:xfrm>
        </p:grpSpPr>
        <p:sp>
          <p:nvSpPr>
            <p:cNvPr id="3" name="Freeform 2">
              <a:extLst>
                <a:ext uri="{FF2B5EF4-FFF2-40B4-BE49-F238E27FC236}">
                  <a16:creationId xmlns:a16="http://schemas.microsoft.com/office/drawing/2014/main" id="{2AF11F2E-FC78-4FE7-B276-B92E7E20D65C}"/>
                </a:ext>
              </a:extLst>
            </p:cNvPr>
            <p:cNvSpPr>
              <a:spLocks noChangeArrowheads="1"/>
            </p:cNvSpPr>
            <p:nvPr/>
          </p:nvSpPr>
          <p:spPr bwMode="auto">
            <a:xfrm>
              <a:off x="23379435" y="2430951"/>
              <a:ext cx="1135079" cy="1717304"/>
            </a:xfrm>
            <a:custGeom>
              <a:avLst/>
              <a:gdLst>
                <a:gd name="T0" fmla="*/ 0 w 1152"/>
                <a:gd name="T1" fmla="*/ 1739 h 1740"/>
                <a:gd name="T2" fmla="*/ 1151 w 1152"/>
                <a:gd name="T3" fmla="*/ 918 h 1740"/>
                <a:gd name="T4" fmla="*/ 1151 w 1152"/>
                <a:gd name="T5" fmla="*/ 0 h 1740"/>
                <a:gd name="T6" fmla="*/ 0 w 1152"/>
                <a:gd name="T7" fmla="*/ 1739 h 1740"/>
              </a:gdLst>
              <a:ahLst/>
              <a:cxnLst>
                <a:cxn ang="0">
                  <a:pos x="T0" y="T1"/>
                </a:cxn>
                <a:cxn ang="0">
                  <a:pos x="T2" y="T3"/>
                </a:cxn>
                <a:cxn ang="0">
                  <a:pos x="T4" y="T5"/>
                </a:cxn>
                <a:cxn ang="0">
                  <a:pos x="T6" y="T7"/>
                </a:cxn>
              </a:cxnLst>
              <a:rect l="0" t="0" r="r" b="b"/>
              <a:pathLst>
                <a:path w="1152" h="1740">
                  <a:moveTo>
                    <a:pt x="0" y="1739"/>
                  </a:moveTo>
                  <a:lnTo>
                    <a:pt x="1151" y="918"/>
                  </a:lnTo>
                  <a:lnTo>
                    <a:pt x="1151" y="0"/>
                  </a:lnTo>
                  <a:lnTo>
                    <a:pt x="0" y="1739"/>
                  </a:lnTo>
                </a:path>
              </a:pathLst>
            </a:custGeom>
            <a:solidFill>
              <a:schemeClr val="accent3"/>
            </a:solidFill>
            <a:ln>
              <a:noFill/>
            </a:ln>
            <a:effectLst/>
          </p:spPr>
          <p:txBody>
            <a:bodyPr wrap="none" anchor="ctr"/>
            <a:lstStyle/>
            <a:p>
              <a:pPr defTabSz="1828434" eaLnBrk="1" fontAlgn="auto" hangingPunct="1">
                <a:spcBef>
                  <a:spcPts val="0"/>
                </a:spcBef>
                <a:spcAft>
                  <a:spcPts val="0"/>
                </a:spcAft>
                <a:defRPr/>
              </a:pPr>
              <a:endParaRPr lang="en-US" sz="7197">
                <a:latin typeface="Nunito Light" charset="0"/>
              </a:endParaRPr>
            </a:p>
          </p:txBody>
        </p:sp>
        <p:sp>
          <p:nvSpPr>
            <p:cNvPr id="4" name="Freeform 3">
              <a:extLst>
                <a:ext uri="{FF2B5EF4-FFF2-40B4-BE49-F238E27FC236}">
                  <a16:creationId xmlns:a16="http://schemas.microsoft.com/office/drawing/2014/main" id="{59D81256-A9F1-4700-A441-F8A9E3051EEA}"/>
                </a:ext>
              </a:extLst>
            </p:cNvPr>
            <p:cNvSpPr>
              <a:spLocks noChangeArrowheads="1"/>
            </p:cNvSpPr>
            <p:nvPr/>
          </p:nvSpPr>
          <p:spPr bwMode="auto">
            <a:xfrm>
              <a:off x="23080981" y="-87866"/>
              <a:ext cx="1455758" cy="4232946"/>
            </a:xfrm>
            <a:custGeom>
              <a:avLst/>
              <a:gdLst>
                <a:gd name="T0" fmla="*/ 0 w 1479"/>
                <a:gd name="T1" fmla="*/ 0 h 4296"/>
                <a:gd name="T2" fmla="*/ 327 w 1479"/>
                <a:gd name="T3" fmla="*/ 4295 h 4296"/>
                <a:gd name="T4" fmla="*/ 1478 w 1479"/>
                <a:gd name="T5" fmla="*/ 2556 h 4296"/>
                <a:gd name="T6" fmla="*/ 1478 w 1479"/>
                <a:gd name="T7" fmla="*/ 0 h 4296"/>
                <a:gd name="T8" fmla="*/ 0 w 1479"/>
                <a:gd name="T9" fmla="*/ 0 h 4296"/>
              </a:gdLst>
              <a:ahLst/>
              <a:cxnLst>
                <a:cxn ang="0">
                  <a:pos x="T0" y="T1"/>
                </a:cxn>
                <a:cxn ang="0">
                  <a:pos x="T2" y="T3"/>
                </a:cxn>
                <a:cxn ang="0">
                  <a:pos x="T4" y="T5"/>
                </a:cxn>
                <a:cxn ang="0">
                  <a:pos x="T6" y="T7"/>
                </a:cxn>
                <a:cxn ang="0">
                  <a:pos x="T8" y="T9"/>
                </a:cxn>
              </a:cxnLst>
              <a:rect l="0" t="0" r="r" b="b"/>
              <a:pathLst>
                <a:path w="1479" h="4296">
                  <a:moveTo>
                    <a:pt x="0" y="0"/>
                  </a:moveTo>
                  <a:lnTo>
                    <a:pt x="327" y="4295"/>
                  </a:lnTo>
                  <a:lnTo>
                    <a:pt x="1478" y="2556"/>
                  </a:lnTo>
                  <a:lnTo>
                    <a:pt x="1478" y="0"/>
                  </a:lnTo>
                  <a:lnTo>
                    <a:pt x="0" y="0"/>
                  </a:lnTo>
                </a:path>
              </a:pathLst>
            </a:custGeom>
            <a:solidFill>
              <a:schemeClr val="accent3">
                <a:lumMod val="60000"/>
                <a:lumOff val="40000"/>
              </a:schemeClr>
            </a:solidFill>
            <a:ln>
              <a:noFill/>
            </a:ln>
            <a:effectLst/>
          </p:spPr>
          <p:txBody>
            <a:bodyPr wrap="none" anchor="ctr"/>
            <a:lstStyle/>
            <a:p>
              <a:pPr defTabSz="1828434" eaLnBrk="1" fontAlgn="auto" hangingPunct="1">
                <a:spcBef>
                  <a:spcPts val="0"/>
                </a:spcBef>
                <a:spcAft>
                  <a:spcPts val="0"/>
                </a:spcAft>
                <a:defRPr/>
              </a:pPr>
              <a:endParaRPr lang="en-US" sz="7197">
                <a:latin typeface="Nunito Light" charset="0"/>
              </a:endParaRPr>
            </a:p>
          </p:txBody>
        </p:sp>
        <p:sp>
          <p:nvSpPr>
            <p:cNvPr id="5" name="Freeform 4">
              <a:extLst>
                <a:ext uri="{FF2B5EF4-FFF2-40B4-BE49-F238E27FC236}">
                  <a16:creationId xmlns:a16="http://schemas.microsoft.com/office/drawing/2014/main" id="{2156C39F-BA19-4EA4-A695-5386DDF65526}"/>
                </a:ext>
              </a:extLst>
            </p:cNvPr>
            <p:cNvSpPr>
              <a:spLocks noChangeArrowheads="1"/>
            </p:cNvSpPr>
            <p:nvPr/>
          </p:nvSpPr>
          <p:spPr bwMode="auto">
            <a:xfrm>
              <a:off x="20775899" y="-87866"/>
              <a:ext cx="2647987" cy="4232946"/>
            </a:xfrm>
            <a:custGeom>
              <a:avLst/>
              <a:gdLst>
                <a:gd name="T0" fmla="*/ 0 w 2687"/>
                <a:gd name="T1" fmla="*/ 0 h 4296"/>
                <a:gd name="T2" fmla="*/ 2686 w 2687"/>
                <a:gd name="T3" fmla="*/ 4295 h 4296"/>
                <a:gd name="T4" fmla="*/ 2359 w 2687"/>
                <a:gd name="T5" fmla="*/ 0 h 4296"/>
                <a:gd name="T6" fmla="*/ 0 w 2687"/>
                <a:gd name="T7" fmla="*/ 0 h 4296"/>
              </a:gdLst>
              <a:ahLst/>
              <a:cxnLst>
                <a:cxn ang="0">
                  <a:pos x="T0" y="T1"/>
                </a:cxn>
                <a:cxn ang="0">
                  <a:pos x="T2" y="T3"/>
                </a:cxn>
                <a:cxn ang="0">
                  <a:pos x="T4" y="T5"/>
                </a:cxn>
                <a:cxn ang="0">
                  <a:pos x="T6" y="T7"/>
                </a:cxn>
              </a:cxnLst>
              <a:rect l="0" t="0" r="r" b="b"/>
              <a:pathLst>
                <a:path w="2687" h="4296">
                  <a:moveTo>
                    <a:pt x="0" y="0"/>
                  </a:moveTo>
                  <a:lnTo>
                    <a:pt x="2686" y="4295"/>
                  </a:lnTo>
                  <a:lnTo>
                    <a:pt x="2359" y="0"/>
                  </a:lnTo>
                  <a:lnTo>
                    <a:pt x="0" y="0"/>
                  </a:lnTo>
                </a:path>
              </a:pathLst>
            </a:custGeom>
            <a:solidFill>
              <a:schemeClr val="accent3"/>
            </a:solidFill>
            <a:ln>
              <a:noFill/>
            </a:ln>
            <a:effectLst/>
          </p:spPr>
          <p:txBody>
            <a:bodyPr wrap="none" anchor="ctr"/>
            <a:lstStyle/>
            <a:p>
              <a:pPr defTabSz="1828434" eaLnBrk="1" fontAlgn="auto" hangingPunct="1">
                <a:spcBef>
                  <a:spcPts val="0"/>
                </a:spcBef>
                <a:spcAft>
                  <a:spcPts val="0"/>
                </a:spcAft>
                <a:defRPr/>
              </a:pPr>
              <a:endParaRPr lang="en-US" sz="7197">
                <a:latin typeface="Nunito Light" charset="0"/>
              </a:endParaRPr>
            </a:p>
          </p:txBody>
        </p:sp>
        <p:sp>
          <p:nvSpPr>
            <p:cNvPr id="6" name="Freeform 5">
              <a:extLst>
                <a:ext uri="{FF2B5EF4-FFF2-40B4-BE49-F238E27FC236}">
                  <a16:creationId xmlns:a16="http://schemas.microsoft.com/office/drawing/2014/main" id="{DDDEABB1-461C-424A-9D09-7B08C60ECE4A}"/>
                </a:ext>
              </a:extLst>
            </p:cNvPr>
            <p:cNvSpPr>
              <a:spLocks noChangeArrowheads="1"/>
            </p:cNvSpPr>
            <p:nvPr/>
          </p:nvSpPr>
          <p:spPr bwMode="auto">
            <a:xfrm>
              <a:off x="20420294" y="-87866"/>
              <a:ext cx="3003592" cy="4232946"/>
            </a:xfrm>
            <a:custGeom>
              <a:avLst/>
              <a:gdLst>
                <a:gd name="T0" fmla="*/ 0 w 3049"/>
                <a:gd name="T1" fmla="*/ 0 h 4296"/>
                <a:gd name="T2" fmla="*/ 43 w 3049"/>
                <a:gd name="T3" fmla="*/ 3187 h 4296"/>
                <a:gd name="T4" fmla="*/ 3048 w 3049"/>
                <a:gd name="T5" fmla="*/ 4295 h 4296"/>
                <a:gd name="T6" fmla="*/ 362 w 3049"/>
                <a:gd name="T7" fmla="*/ 0 h 4296"/>
                <a:gd name="T8" fmla="*/ 0 w 3049"/>
                <a:gd name="T9" fmla="*/ 0 h 4296"/>
              </a:gdLst>
              <a:ahLst/>
              <a:cxnLst>
                <a:cxn ang="0">
                  <a:pos x="T0" y="T1"/>
                </a:cxn>
                <a:cxn ang="0">
                  <a:pos x="T2" y="T3"/>
                </a:cxn>
                <a:cxn ang="0">
                  <a:pos x="T4" y="T5"/>
                </a:cxn>
                <a:cxn ang="0">
                  <a:pos x="T6" y="T7"/>
                </a:cxn>
                <a:cxn ang="0">
                  <a:pos x="T8" y="T9"/>
                </a:cxn>
              </a:cxnLst>
              <a:rect l="0" t="0" r="r" b="b"/>
              <a:pathLst>
                <a:path w="3049" h="4296">
                  <a:moveTo>
                    <a:pt x="0" y="0"/>
                  </a:moveTo>
                  <a:lnTo>
                    <a:pt x="43" y="3187"/>
                  </a:lnTo>
                  <a:lnTo>
                    <a:pt x="3048" y="4295"/>
                  </a:lnTo>
                  <a:lnTo>
                    <a:pt x="362" y="0"/>
                  </a:lnTo>
                  <a:lnTo>
                    <a:pt x="0" y="0"/>
                  </a:lnTo>
                </a:path>
              </a:pathLst>
            </a:custGeom>
            <a:solidFill>
              <a:schemeClr val="accent3">
                <a:lumMod val="60000"/>
                <a:lumOff val="40000"/>
              </a:schemeClr>
            </a:solidFill>
            <a:ln>
              <a:noFill/>
            </a:ln>
            <a:effectLst/>
          </p:spPr>
          <p:txBody>
            <a:bodyPr wrap="none" anchor="ctr"/>
            <a:lstStyle/>
            <a:p>
              <a:pPr defTabSz="1828434" eaLnBrk="1" fontAlgn="auto" hangingPunct="1">
                <a:spcBef>
                  <a:spcPts val="0"/>
                </a:spcBef>
                <a:spcAft>
                  <a:spcPts val="0"/>
                </a:spcAft>
                <a:defRPr/>
              </a:pPr>
              <a:endParaRPr lang="en-US" sz="7197">
                <a:latin typeface="Nunito Light" charset="0"/>
              </a:endParaRPr>
            </a:p>
          </p:txBody>
        </p:sp>
        <p:sp>
          <p:nvSpPr>
            <p:cNvPr id="7" name="Freeform 6">
              <a:extLst>
                <a:ext uri="{FF2B5EF4-FFF2-40B4-BE49-F238E27FC236}">
                  <a16:creationId xmlns:a16="http://schemas.microsoft.com/office/drawing/2014/main" id="{E319FF10-6991-470B-8F33-8DED79FCC42F}"/>
                </a:ext>
              </a:extLst>
            </p:cNvPr>
            <p:cNvSpPr>
              <a:spLocks noChangeArrowheads="1"/>
            </p:cNvSpPr>
            <p:nvPr/>
          </p:nvSpPr>
          <p:spPr bwMode="auto">
            <a:xfrm>
              <a:off x="17678644" y="-89453"/>
              <a:ext cx="2784513" cy="3142570"/>
            </a:xfrm>
            <a:custGeom>
              <a:avLst/>
              <a:gdLst>
                <a:gd name="T0" fmla="*/ 2126 w 2826"/>
                <a:gd name="T1" fmla="*/ 0 h 3188"/>
                <a:gd name="T2" fmla="*/ 0 w 2826"/>
                <a:gd name="T3" fmla="*/ 1954 h 3188"/>
                <a:gd name="T4" fmla="*/ 2825 w 2826"/>
                <a:gd name="T5" fmla="*/ 3187 h 3188"/>
                <a:gd name="T6" fmla="*/ 2782 w 2826"/>
                <a:gd name="T7" fmla="*/ 0 h 3188"/>
                <a:gd name="T8" fmla="*/ 2126 w 2826"/>
                <a:gd name="T9" fmla="*/ 0 h 3188"/>
              </a:gdLst>
              <a:ahLst/>
              <a:cxnLst>
                <a:cxn ang="0">
                  <a:pos x="T0" y="T1"/>
                </a:cxn>
                <a:cxn ang="0">
                  <a:pos x="T2" y="T3"/>
                </a:cxn>
                <a:cxn ang="0">
                  <a:pos x="T4" y="T5"/>
                </a:cxn>
                <a:cxn ang="0">
                  <a:pos x="T6" y="T7"/>
                </a:cxn>
                <a:cxn ang="0">
                  <a:pos x="T8" y="T9"/>
                </a:cxn>
              </a:cxnLst>
              <a:rect l="0" t="0" r="r" b="b"/>
              <a:pathLst>
                <a:path w="2826" h="3188">
                  <a:moveTo>
                    <a:pt x="2126" y="0"/>
                  </a:moveTo>
                  <a:lnTo>
                    <a:pt x="0" y="1954"/>
                  </a:lnTo>
                  <a:lnTo>
                    <a:pt x="2825" y="3187"/>
                  </a:lnTo>
                  <a:lnTo>
                    <a:pt x="2782" y="0"/>
                  </a:lnTo>
                  <a:lnTo>
                    <a:pt x="2126" y="0"/>
                  </a:lnTo>
                </a:path>
              </a:pathLst>
            </a:custGeom>
            <a:solidFill>
              <a:schemeClr val="accent3"/>
            </a:solidFill>
            <a:ln>
              <a:noFill/>
            </a:ln>
            <a:effectLst/>
          </p:spPr>
          <p:txBody>
            <a:bodyPr wrap="none" anchor="ctr"/>
            <a:lstStyle/>
            <a:p>
              <a:pPr defTabSz="1828434" eaLnBrk="1" fontAlgn="auto" hangingPunct="1">
                <a:spcBef>
                  <a:spcPts val="0"/>
                </a:spcBef>
                <a:spcAft>
                  <a:spcPts val="0"/>
                </a:spcAft>
                <a:defRPr/>
              </a:pPr>
              <a:endParaRPr lang="en-US" sz="7197">
                <a:latin typeface="Nunito Light" charset="0"/>
              </a:endParaRPr>
            </a:p>
          </p:txBody>
        </p:sp>
        <p:sp>
          <p:nvSpPr>
            <p:cNvPr id="8" name="Freeform 7">
              <a:extLst>
                <a:ext uri="{FF2B5EF4-FFF2-40B4-BE49-F238E27FC236}">
                  <a16:creationId xmlns:a16="http://schemas.microsoft.com/office/drawing/2014/main" id="{6CC810DB-33F5-49A1-9FD4-E50C13E0433A}"/>
                </a:ext>
              </a:extLst>
            </p:cNvPr>
            <p:cNvSpPr>
              <a:spLocks noChangeArrowheads="1"/>
            </p:cNvSpPr>
            <p:nvPr/>
          </p:nvSpPr>
          <p:spPr bwMode="auto">
            <a:xfrm>
              <a:off x="17608793" y="-87866"/>
              <a:ext cx="2168555" cy="1925221"/>
            </a:xfrm>
            <a:custGeom>
              <a:avLst/>
              <a:gdLst>
                <a:gd name="T0" fmla="*/ 0 w 2199"/>
                <a:gd name="T1" fmla="*/ 0 h 1955"/>
                <a:gd name="T2" fmla="*/ 72 w 2199"/>
                <a:gd name="T3" fmla="*/ 1954 h 1955"/>
                <a:gd name="T4" fmla="*/ 2198 w 2199"/>
                <a:gd name="T5" fmla="*/ 0 h 1955"/>
                <a:gd name="T6" fmla="*/ 0 w 2199"/>
                <a:gd name="T7" fmla="*/ 0 h 1955"/>
              </a:gdLst>
              <a:ahLst/>
              <a:cxnLst>
                <a:cxn ang="0">
                  <a:pos x="T0" y="T1"/>
                </a:cxn>
                <a:cxn ang="0">
                  <a:pos x="T2" y="T3"/>
                </a:cxn>
                <a:cxn ang="0">
                  <a:pos x="T4" y="T5"/>
                </a:cxn>
                <a:cxn ang="0">
                  <a:pos x="T6" y="T7"/>
                </a:cxn>
              </a:cxnLst>
              <a:rect l="0" t="0" r="r" b="b"/>
              <a:pathLst>
                <a:path w="2199" h="1955">
                  <a:moveTo>
                    <a:pt x="0" y="0"/>
                  </a:moveTo>
                  <a:lnTo>
                    <a:pt x="72" y="1954"/>
                  </a:lnTo>
                  <a:lnTo>
                    <a:pt x="2198" y="0"/>
                  </a:lnTo>
                  <a:lnTo>
                    <a:pt x="0" y="0"/>
                  </a:lnTo>
                </a:path>
              </a:pathLst>
            </a:custGeom>
            <a:solidFill>
              <a:schemeClr val="accent3">
                <a:lumMod val="60000"/>
                <a:lumOff val="40000"/>
              </a:schemeClr>
            </a:solidFill>
            <a:ln>
              <a:noFill/>
            </a:ln>
            <a:effectLst/>
          </p:spPr>
          <p:txBody>
            <a:bodyPr wrap="none" anchor="ctr"/>
            <a:lstStyle/>
            <a:p>
              <a:pPr defTabSz="1828434" eaLnBrk="1" fontAlgn="auto" hangingPunct="1">
                <a:spcBef>
                  <a:spcPts val="0"/>
                </a:spcBef>
                <a:spcAft>
                  <a:spcPts val="0"/>
                </a:spcAft>
                <a:defRPr/>
              </a:pPr>
              <a:endParaRPr lang="en-US" sz="7197">
                <a:latin typeface="Nunito Light" charset="0"/>
              </a:endParaRPr>
            </a:p>
          </p:txBody>
        </p:sp>
        <p:sp>
          <p:nvSpPr>
            <p:cNvPr id="9" name="Freeform 8">
              <a:extLst>
                <a:ext uri="{FF2B5EF4-FFF2-40B4-BE49-F238E27FC236}">
                  <a16:creationId xmlns:a16="http://schemas.microsoft.com/office/drawing/2014/main" id="{3EE74297-880C-4139-8F43-6E06C47E6E78}"/>
                </a:ext>
              </a:extLst>
            </p:cNvPr>
            <p:cNvSpPr>
              <a:spLocks noChangeArrowheads="1"/>
            </p:cNvSpPr>
            <p:nvPr/>
          </p:nvSpPr>
          <p:spPr bwMode="auto">
            <a:xfrm>
              <a:off x="14887781" y="-89453"/>
              <a:ext cx="2813089" cy="1926808"/>
            </a:xfrm>
            <a:custGeom>
              <a:avLst/>
              <a:gdLst>
                <a:gd name="T0" fmla="*/ 0 w 2852"/>
                <a:gd name="T1" fmla="*/ 0 h 1955"/>
                <a:gd name="T2" fmla="*/ 2851 w 2852"/>
                <a:gd name="T3" fmla="*/ 1954 h 1955"/>
                <a:gd name="T4" fmla="*/ 2779 w 2852"/>
                <a:gd name="T5" fmla="*/ 0 h 1955"/>
                <a:gd name="T6" fmla="*/ 0 w 2852"/>
                <a:gd name="T7" fmla="*/ 0 h 1955"/>
              </a:gdLst>
              <a:ahLst/>
              <a:cxnLst>
                <a:cxn ang="0">
                  <a:pos x="T0" y="T1"/>
                </a:cxn>
                <a:cxn ang="0">
                  <a:pos x="T2" y="T3"/>
                </a:cxn>
                <a:cxn ang="0">
                  <a:pos x="T4" y="T5"/>
                </a:cxn>
                <a:cxn ang="0">
                  <a:pos x="T6" y="T7"/>
                </a:cxn>
              </a:cxnLst>
              <a:rect l="0" t="0" r="r" b="b"/>
              <a:pathLst>
                <a:path w="2852" h="1955">
                  <a:moveTo>
                    <a:pt x="0" y="0"/>
                  </a:moveTo>
                  <a:lnTo>
                    <a:pt x="2851" y="1954"/>
                  </a:lnTo>
                  <a:lnTo>
                    <a:pt x="2779" y="0"/>
                  </a:lnTo>
                  <a:lnTo>
                    <a:pt x="0" y="0"/>
                  </a:lnTo>
                </a:path>
              </a:pathLst>
            </a:custGeom>
            <a:solidFill>
              <a:schemeClr val="accent3"/>
            </a:solidFill>
            <a:ln>
              <a:noFill/>
            </a:ln>
            <a:effectLst/>
          </p:spPr>
          <p:txBody>
            <a:bodyPr wrap="none" anchor="ctr"/>
            <a:lstStyle/>
            <a:p>
              <a:pPr defTabSz="1828434" eaLnBrk="1" fontAlgn="auto" hangingPunct="1">
                <a:spcBef>
                  <a:spcPts val="0"/>
                </a:spcBef>
                <a:spcAft>
                  <a:spcPts val="0"/>
                </a:spcAft>
                <a:defRPr/>
              </a:pPr>
              <a:endParaRPr lang="en-US" sz="7197">
                <a:latin typeface="Nunito Light" charset="0"/>
              </a:endParaRPr>
            </a:p>
          </p:txBody>
        </p:sp>
        <p:sp>
          <p:nvSpPr>
            <p:cNvPr id="10" name="Freeform 9">
              <a:extLst>
                <a:ext uri="{FF2B5EF4-FFF2-40B4-BE49-F238E27FC236}">
                  <a16:creationId xmlns:a16="http://schemas.microsoft.com/office/drawing/2014/main" id="{BA847317-A0B1-4A73-BE31-FC2A37602779}"/>
                </a:ext>
              </a:extLst>
            </p:cNvPr>
            <p:cNvSpPr>
              <a:spLocks noChangeArrowheads="1"/>
            </p:cNvSpPr>
            <p:nvPr/>
          </p:nvSpPr>
          <p:spPr bwMode="auto">
            <a:xfrm>
              <a:off x="13590775" y="-89453"/>
              <a:ext cx="4138670" cy="3520314"/>
            </a:xfrm>
            <a:custGeom>
              <a:avLst/>
              <a:gdLst>
                <a:gd name="T0" fmla="*/ 0 w 4196"/>
                <a:gd name="T1" fmla="*/ 0 h 3572"/>
                <a:gd name="T2" fmla="*/ 1886 w 4196"/>
                <a:gd name="T3" fmla="*/ 3571 h 3572"/>
                <a:gd name="T4" fmla="*/ 4195 w 4196"/>
                <a:gd name="T5" fmla="*/ 1954 h 3572"/>
                <a:gd name="T6" fmla="*/ 1344 w 4196"/>
                <a:gd name="T7" fmla="*/ 0 h 3572"/>
                <a:gd name="T8" fmla="*/ 0 w 4196"/>
                <a:gd name="T9" fmla="*/ 0 h 3572"/>
              </a:gdLst>
              <a:ahLst/>
              <a:cxnLst>
                <a:cxn ang="0">
                  <a:pos x="T0" y="T1"/>
                </a:cxn>
                <a:cxn ang="0">
                  <a:pos x="T2" y="T3"/>
                </a:cxn>
                <a:cxn ang="0">
                  <a:pos x="T4" y="T5"/>
                </a:cxn>
                <a:cxn ang="0">
                  <a:pos x="T6" y="T7"/>
                </a:cxn>
                <a:cxn ang="0">
                  <a:pos x="T8" y="T9"/>
                </a:cxn>
              </a:cxnLst>
              <a:rect l="0" t="0" r="r" b="b"/>
              <a:pathLst>
                <a:path w="4196" h="3572">
                  <a:moveTo>
                    <a:pt x="0" y="0"/>
                  </a:moveTo>
                  <a:lnTo>
                    <a:pt x="1886" y="3571"/>
                  </a:lnTo>
                  <a:lnTo>
                    <a:pt x="4195" y="1954"/>
                  </a:lnTo>
                  <a:lnTo>
                    <a:pt x="1344" y="0"/>
                  </a:lnTo>
                  <a:lnTo>
                    <a:pt x="0" y="0"/>
                  </a:lnTo>
                </a:path>
              </a:pathLst>
            </a:custGeom>
            <a:solidFill>
              <a:schemeClr val="accent3">
                <a:lumMod val="60000"/>
                <a:lumOff val="40000"/>
              </a:schemeClr>
            </a:solidFill>
            <a:ln>
              <a:noFill/>
            </a:ln>
            <a:effectLst/>
          </p:spPr>
          <p:txBody>
            <a:bodyPr wrap="none" anchor="ctr"/>
            <a:lstStyle/>
            <a:p>
              <a:pPr defTabSz="1828434" eaLnBrk="1" fontAlgn="auto" hangingPunct="1">
                <a:spcBef>
                  <a:spcPts val="0"/>
                </a:spcBef>
                <a:spcAft>
                  <a:spcPts val="0"/>
                </a:spcAft>
                <a:defRPr/>
              </a:pPr>
              <a:endParaRPr lang="en-US" sz="7197">
                <a:latin typeface="Nunito Light" charset="0"/>
              </a:endParaRPr>
            </a:p>
          </p:txBody>
        </p:sp>
        <p:sp>
          <p:nvSpPr>
            <p:cNvPr id="11" name="Freeform 10">
              <a:extLst>
                <a:ext uri="{FF2B5EF4-FFF2-40B4-BE49-F238E27FC236}">
                  <a16:creationId xmlns:a16="http://schemas.microsoft.com/office/drawing/2014/main" id="{AD29A239-BF87-486A-BDDA-8562783B77A2}"/>
                </a:ext>
              </a:extLst>
            </p:cNvPr>
            <p:cNvSpPr>
              <a:spLocks noChangeArrowheads="1"/>
            </p:cNvSpPr>
            <p:nvPr/>
          </p:nvSpPr>
          <p:spPr bwMode="auto">
            <a:xfrm>
              <a:off x="11106303" y="-111674"/>
              <a:ext cx="4345047" cy="3520314"/>
            </a:xfrm>
            <a:custGeom>
              <a:avLst/>
              <a:gdLst>
                <a:gd name="T0" fmla="*/ 965 w 4408"/>
                <a:gd name="T1" fmla="*/ 0 h 3572"/>
                <a:gd name="T2" fmla="*/ 0 w 4408"/>
                <a:gd name="T3" fmla="*/ 1760 h 3572"/>
                <a:gd name="T4" fmla="*/ 4407 w 4408"/>
                <a:gd name="T5" fmla="*/ 3571 h 3572"/>
                <a:gd name="T6" fmla="*/ 2521 w 4408"/>
                <a:gd name="T7" fmla="*/ 0 h 3572"/>
                <a:gd name="T8" fmla="*/ 965 w 4408"/>
                <a:gd name="T9" fmla="*/ 0 h 3572"/>
              </a:gdLst>
              <a:ahLst/>
              <a:cxnLst>
                <a:cxn ang="0">
                  <a:pos x="T0" y="T1"/>
                </a:cxn>
                <a:cxn ang="0">
                  <a:pos x="T2" y="T3"/>
                </a:cxn>
                <a:cxn ang="0">
                  <a:pos x="T4" y="T5"/>
                </a:cxn>
                <a:cxn ang="0">
                  <a:pos x="T6" y="T7"/>
                </a:cxn>
                <a:cxn ang="0">
                  <a:pos x="T8" y="T9"/>
                </a:cxn>
              </a:cxnLst>
              <a:rect l="0" t="0" r="r" b="b"/>
              <a:pathLst>
                <a:path w="4408" h="3572">
                  <a:moveTo>
                    <a:pt x="965" y="0"/>
                  </a:moveTo>
                  <a:lnTo>
                    <a:pt x="0" y="1760"/>
                  </a:lnTo>
                  <a:lnTo>
                    <a:pt x="4407" y="3571"/>
                  </a:lnTo>
                  <a:lnTo>
                    <a:pt x="2521" y="0"/>
                  </a:lnTo>
                  <a:lnTo>
                    <a:pt x="965" y="0"/>
                  </a:lnTo>
                </a:path>
              </a:pathLst>
            </a:custGeom>
            <a:solidFill>
              <a:schemeClr val="accent2"/>
            </a:solidFill>
            <a:ln>
              <a:noFill/>
            </a:ln>
            <a:effectLst/>
          </p:spPr>
          <p:txBody>
            <a:bodyPr wrap="none" anchor="ctr"/>
            <a:lstStyle/>
            <a:p>
              <a:pPr defTabSz="1828434" eaLnBrk="1" fontAlgn="auto" hangingPunct="1">
                <a:spcBef>
                  <a:spcPts val="0"/>
                </a:spcBef>
                <a:spcAft>
                  <a:spcPts val="0"/>
                </a:spcAft>
                <a:defRPr/>
              </a:pPr>
              <a:endParaRPr lang="en-US" sz="7197">
                <a:latin typeface="Nunito Light" charset="0"/>
              </a:endParaRPr>
            </a:p>
          </p:txBody>
        </p:sp>
        <p:sp>
          <p:nvSpPr>
            <p:cNvPr id="12" name="Freeform 11">
              <a:extLst>
                <a:ext uri="{FF2B5EF4-FFF2-40B4-BE49-F238E27FC236}">
                  <a16:creationId xmlns:a16="http://schemas.microsoft.com/office/drawing/2014/main" id="{1A574389-76E7-4894-95EF-0AF8793E6815}"/>
                </a:ext>
              </a:extLst>
            </p:cNvPr>
            <p:cNvSpPr>
              <a:spLocks noChangeArrowheads="1"/>
            </p:cNvSpPr>
            <p:nvPr/>
          </p:nvSpPr>
          <p:spPr bwMode="auto">
            <a:xfrm>
              <a:off x="9791835" y="-89453"/>
              <a:ext cx="368305" cy="196807"/>
            </a:xfrm>
            <a:custGeom>
              <a:avLst/>
              <a:gdLst>
                <a:gd name="T0" fmla="*/ 112 w 374"/>
                <a:gd name="T1" fmla="*/ 0 h 198"/>
                <a:gd name="T2" fmla="*/ 0 w 374"/>
                <a:gd name="T3" fmla="*/ 197 h 198"/>
                <a:gd name="T4" fmla="*/ 373 w 374"/>
                <a:gd name="T5" fmla="*/ 0 h 198"/>
                <a:gd name="T6" fmla="*/ 112 w 374"/>
                <a:gd name="T7" fmla="*/ 0 h 198"/>
              </a:gdLst>
              <a:ahLst/>
              <a:cxnLst>
                <a:cxn ang="0">
                  <a:pos x="T0" y="T1"/>
                </a:cxn>
                <a:cxn ang="0">
                  <a:pos x="T2" y="T3"/>
                </a:cxn>
                <a:cxn ang="0">
                  <a:pos x="T4" y="T5"/>
                </a:cxn>
                <a:cxn ang="0">
                  <a:pos x="T6" y="T7"/>
                </a:cxn>
              </a:cxnLst>
              <a:rect l="0" t="0" r="r" b="b"/>
              <a:pathLst>
                <a:path w="374" h="198">
                  <a:moveTo>
                    <a:pt x="112" y="0"/>
                  </a:moveTo>
                  <a:lnTo>
                    <a:pt x="0" y="197"/>
                  </a:lnTo>
                  <a:lnTo>
                    <a:pt x="373" y="0"/>
                  </a:lnTo>
                  <a:lnTo>
                    <a:pt x="112" y="0"/>
                  </a:lnTo>
                </a:path>
              </a:pathLst>
            </a:custGeom>
            <a:solidFill>
              <a:schemeClr val="accent2">
                <a:lumMod val="75000"/>
              </a:schemeClr>
            </a:solidFill>
            <a:ln>
              <a:noFill/>
            </a:ln>
            <a:effectLst/>
          </p:spPr>
          <p:txBody>
            <a:bodyPr wrap="none" anchor="ctr"/>
            <a:lstStyle/>
            <a:p>
              <a:pPr defTabSz="1828434" eaLnBrk="1" fontAlgn="auto" hangingPunct="1">
                <a:spcBef>
                  <a:spcPts val="0"/>
                </a:spcBef>
                <a:spcAft>
                  <a:spcPts val="0"/>
                </a:spcAft>
                <a:defRPr/>
              </a:pPr>
              <a:endParaRPr lang="en-US" sz="7197">
                <a:latin typeface="Nunito Light" charset="0"/>
              </a:endParaRPr>
            </a:p>
          </p:txBody>
        </p:sp>
        <p:sp>
          <p:nvSpPr>
            <p:cNvPr id="13" name="Freeform 13">
              <a:extLst>
                <a:ext uri="{FF2B5EF4-FFF2-40B4-BE49-F238E27FC236}">
                  <a16:creationId xmlns:a16="http://schemas.microsoft.com/office/drawing/2014/main" id="{CB938EF5-9014-4B65-B50D-9615B8F4AB47}"/>
                </a:ext>
              </a:extLst>
            </p:cNvPr>
            <p:cNvSpPr>
              <a:spLocks noChangeArrowheads="1"/>
            </p:cNvSpPr>
            <p:nvPr/>
          </p:nvSpPr>
          <p:spPr bwMode="auto">
            <a:xfrm>
              <a:off x="9696584" y="-89453"/>
              <a:ext cx="225428" cy="196807"/>
            </a:xfrm>
            <a:custGeom>
              <a:avLst/>
              <a:gdLst>
                <a:gd name="T0" fmla="*/ 0 w 231"/>
                <a:gd name="T1" fmla="*/ 0 h 198"/>
                <a:gd name="T2" fmla="*/ 118 w 231"/>
                <a:gd name="T3" fmla="*/ 197 h 198"/>
                <a:gd name="T4" fmla="*/ 230 w 231"/>
                <a:gd name="T5" fmla="*/ 0 h 198"/>
                <a:gd name="T6" fmla="*/ 0 w 231"/>
                <a:gd name="T7" fmla="*/ 0 h 198"/>
              </a:gdLst>
              <a:ahLst/>
              <a:cxnLst>
                <a:cxn ang="0">
                  <a:pos x="T0" y="T1"/>
                </a:cxn>
                <a:cxn ang="0">
                  <a:pos x="T2" y="T3"/>
                </a:cxn>
                <a:cxn ang="0">
                  <a:pos x="T4" y="T5"/>
                </a:cxn>
                <a:cxn ang="0">
                  <a:pos x="T6" y="T7"/>
                </a:cxn>
              </a:cxnLst>
              <a:rect l="0" t="0" r="r" b="b"/>
              <a:pathLst>
                <a:path w="231" h="198">
                  <a:moveTo>
                    <a:pt x="0" y="0"/>
                  </a:moveTo>
                  <a:lnTo>
                    <a:pt x="118" y="197"/>
                  </a:lnTo>
                  <a:lnTo>
                    <a:pt x="230" y="0"/>
                  </a:lnTo>
                  <a:lnTo>
                    <a:pt x="0" y="0"/>
                  </a:lnTo>
                </a:path>
              </a:pathLst>
            </a:custGeom>
            <a:solidFill>
              <a:schemeClr val="accent2">
                <a:lumMod val="75000"/>
              </a:schemeClr>
            </a:solidFill>
            <a:ln>
              <a:noFill/>
            </a:ln>
            <a:effectLst/>
          </p:spPr>
          <p:txBody>
            <a:bodyPr wrap="none" anchor="ctr"/>
            <a:lstStyle/>
            <a:p>
              <a:pPr defTabSz="1828434" eaLnBrk="1" fontAlgn="auto" hangingPunct="1">
                <a:spcBef>
                  <a:spcPts val="0"/>
                </a:spcBef>
                <a:spcAft>
                  <a:spcPts val="0"/>
                </a:spcAft>
                <a:defRPr/>
              </a:pPr>
              <a:endParaRPr lang="en-US" sz="7197">
                <a:latin typeface="Nunito Light" charset="0"/>
              </a:endParaRPr>
            </a:p>
          </p:txBody>
        </p:sp>
        <p:sp>
          <p:nvSpPr>
            <p:cNvPr id="14" name="Freeform 14">
              <a:extLst>
                <a:ext uri="{FF2B5EF4-FFF2-40B4-BE49-F238E27FC236}">
                  <a16:creationId xmlns:a16="http://schemas.microsoft.com/office/drawing/2014/main" id="{EBAB8921-8561-4501-839B-63B2C7DA715C}"/>
                </a:ext>
              </a:extLst>
            </p:cNvPr>
            <p:cNvSpPr>
              <a:spLocks noChangeArrowheads="1"/>
            </p:cNvSpPr>
            <p:nvPr/>
          </p:nvSpPr>
          <p:spPr bwMode="auto">
            <a:xfrm>
              <a:off x="8502767" y="61327"/>
              <a:ext cx="2646399" cy="2260111"/>
            </a:xfrm>
            <a:custGeom>
              <a:avLst/>
              <a:gdLst>
                <a:gd name="T0" fmla="*/ 2685 w 2686"/>
                <a:gd name="T1" fmla="*/ 1563 h 2292"/>
                <a:gd name="T2" fmla="*/ 1308 w 2686"/>
                <a:gd name="T3" fmla="*/ 0 h 2292"/>
                <a:gd name="T4" fmla="*/ 0 w 2686"/>
                <a:gd name="T5" fmla="*/ 2291 h 2292"/>
                <a:gd name="T6" fmla="*/ 2685 w 2686"/>
                <a:gd name="T7" fmla="*/ 1563 h 2292"/>
              </a:gdLst>
              <a:ahLst/>
              <a:cxnLst>
                <a:cxn ang="0">
                  <a:pos x="T0" y="T1"/>
                </a:cxn>
                <a:cxn ang="0">
                  <a:pos x="T2" y="T3"/>
                </a:cxn>
                <a:cxn ang="0">
                  <a:pos x="T4" y="T5"/>
                </a:cxn>
                <a:cxn ang="0">
                  <a:pos x="T6" y="T7"/>
                </a:cxn>
              </a:cxnLst>
              <a:rect l="0" t="0" r="r" b="b"/>
              <a:pathLst>
                <a:path w="2686" h="2292">
                  <a:moveTo>
                    <a:pt x="2685" y="1563"/>
                  </a:moveTo>
                  <a:lnTo>
                    <a:pt x="1308" y="0"/>
                  </a:lnTo>
                  <a:lnTo>
                    <a:pt x="0" y="2291"/>
                  </a:lnTo>
                  <a:lnTo>
                    <a:pt x="2685" y="1563"/>
                  </a:lnTo>
                </a:path>
              </a:pathLst>
            </a:custGeom>
            <a:solidFill>
              <a:schemeClr val="accent2"/>
            </a:solidFill>
            <a:ln>
              <a:noFill/>
            </a:ln>
            <a:effectLst/>
          </p:spPr>
          <p:txBody>
            <a:bodyPr wrap="none" anchor="ctr"/>
            <a:lstStyle/>
            <a:p>
              <a:pPr defTabSz="1828434" eaLnBrk="1" fontAlgn="auto" hangingPunct="1">
                <a:spcBef>
                  <a:spcPts val="0"/>
                </a:spcBef>
                <a:spcAft>
                  <a:spcPts val="0"/>
                </a:spcAft>
                <a:defRPr/>
              </a:pPr>
              <a:endParaRPr lang="en-US" sz="7197">
                <a:latin typeface="Nunito Light" charset="0"/>
              </a:endParaRPr>
            </a:p>
          </p:txBody>
        </p:sp>
        <p:sp>
          <p:nvSpPr>
            <p:cNvPr id="15" name="Freeform 15">
              <a:extLst>
                <a:ext uri="{FF2B5EF4-FFF2-40B4-BE49-F238E27FC236}">
                  <a16:creationId xmlns:a16="http://schemas.microsoft.com/office/drawing/2014/main" id="{1ABFC8F8-3C19-4779-97B7-C8823D0C386C}"/>
                </a:ext>
              </a:extLst>
            </p:cNvPr>
            <p:cNvSpPr>
              <a:spLocks noChangeArrowheads="1"/>
            </p:cNvSpPr>
            <p:nvPr/>
          </p:nvSpPr>
          <p:spPr bwMode="auto">
            <a:xfrm>
              <a:off x="6819994" y="61327"/>
              <a:ext cx="2984541" cy="2260111"/>
            </a:xfrm>
            <a:custGeom>
              <a:avLst/>
              <a:gdLst>
                <a:gd name="T0" fmla="*/ 3029 w 3030"/>
                <a:gd name="T1" fmla="*/ 0 h 2292"/>
                <a:gd name="T2" fmla="*/ 0 w 3030"/>
                <a:gd name="T3" fmla="*/ 624 h 2292"/>
                <a:gd name="T4" fmla="*/ 1721 w 3030"/>
                <a:gd name="T5" fmla="*/ 2291 h 2292"/>
                <a:gd name="T6" fmla="*/ 3029 w 3030"/>
                <a:gd name="T7" fmla="*/ 0 h 2292"/>
              </a:gdLst>
              <a:ahLst/>
              <a:cxnLst>
                <a:cxn ang="0">
                  <a:pos x="T0" y="T1"/>
                </a:cxn>
                <a:cxn ang="0">
                  <a:pos x="T2" y="T3"/>
                </a:cxn>
                <a:cxn ang="0">
                  <a:pos x="T4" y="T5"/>
                </a:cxn>
                <a:cxn ang="0">
                  <a:pos x="T6" y="T7"/>
                </a:cxn>
              </a:cxnLst>
              <a:rect l="0" t="0" r="r" b="b"/>
              <a:pathLst>
                <a:path w="3030" h="2292">
                  <a:moveTo>
                    <a:pt x="3029" y="0"/>
                  </a:moveTo>
                  <a:lnTo>
                    <a:pt x="0" y="624"/>
                  </a:lnTo>
                  <a:lnTo>
                    <a:pt x="1721" y="2291"/>
                  </a:lnTo>
                  <a:lnTo>
                    <a:pt x="3029" y="0"/>
                  </a:lnTo>
                </a:path>
              </a:pathLst>
            </a:custGeom>
            <a:solidFill>
              <a:schemeClr val="accent2">
                <a:lumMod val="75000"/>
              </a:schemeClr>
            </a:solidFill>
            <a:ln>
              <a:noFill/>
            </a:ln>
            <a:effectLst/>
          </p:spPr>
          <p:txBody>
            <a:bodyPr wrap="none" anchor="ctr"/>
            <a:lstStyle/>
            <a:p>
              <a:pPr defTabSz="1828434" eaLnBrk="1" fontAlgn="auto" hangingPunct="1">
                <a:spcBef>
                  <a:spcPts val="0"/>
                </a:spcBef>
                <a:spcAft>
                  <a:spcPts val="0"/>
                </a:spcAft>
                <a:defRPr/>
              </a:pPr>
              <a:endParaRPr lang="en-US" sz="7197">
                <a:latin typeface="Nunito Light" charset="0"/>
              </a:endParaRPr>
            </a:p>
          </p:txBody>
        </p:sp>
        <p:sp>
          <p:nvSpPr>
            <p:cNvPr id="16" name="Freeform 16">
              <a:extLst>
                <a:ext uri="{FF2B5EF4-FFF2-40B4-BE49-F238E27FC236}">
                  <a16:creationId xmlns:a16="http://schemas.microsoft.com/office/drawing/2014/main" id="{C20C8E91-BD1E-49E7-9B09-D313A2371C30}"/>
                </a:ext>
              </a:extLst>
            </p:cNvPr>
            <p:cNvSpPr>
              <a:spLocks noChangeArrowheads="1"/>
            </p:cNvSpPr>
            <p:nvPr/>
          </p:nvSpPr>
          <p:spPr bwMode="auto">
            <a:xfrm>
              <a:off x="6829519" y="-89453"/>
              <a:ext cx="2986128" cy="809450"/>
            </a:xfrm>
            <a:custGeom>
              <a:avLst/>
              <a:gdLst>
                <a:gd name="T0" fmla="*/ 61 w 3030"/>
                <a:gd name="T1" fmla="*/ 0 h 822"/>
                <a:gd name="T2" fmla="*/ 0 w 3030"/>
                <a:gd name="T3" fmla="*/ 821 h 822"/>
                <a:gd name="T4" fmla="*/ 3029 w 3030"/>
                <a:gd name="T5" fmla="*/ 197 h 822"/>
                <a:gd name="T6" fmla="*/ 2911 w 3030"/>
                <a:gd name="T7" fmla="*/ 0 h 822"/>
                <a:gd name="T8" fmla="*/ 61 w 3030"/>
                <a:gd name="T9" fmla="*/ 0 h 822"/>
              </a:gdLst>
              <a:ahLst/>
              <a:cxnLst>
                <a:cxn ang="0">
                  <a:pos x="T0" y="T1"/>
                </a:cxn>
                <a:cxn ang="0">
                  <a:pos x="T2" y="T3"/>
                </a:cxn>
                <a:cxn ang="0">
                  <a:pos x="T4" y="T5"/>
                </a:cxn>
                <a:cxn ang="0">
                  <a:pos x="T6" y="T7"/>
                </a:cxn>
                <a:cxn ang="0">
                  <a:pos x="T8" y="T9"/>
                </a:cxn>
              </a:cxnLst>
              <a:rect l="0" t="0" r="r" b="b"/>
              <a:pathLst>
                <a:path w="3030" h="822">
                  <a:moveTo>
                    <a:pt x="61" y="0"/>
                  </a:moveTo>
                  <a:lnTo>
                    <a:pt x="0" y="821"/>
                  </a:lnTo>
                  <a:lnTo>
                    <a:pt x="3029" y="197"/>
                  </a:lnTo>
                  <a:lnTo>
                    <a:pt x="2911" y="0"/>
                  </a:lnTo>
                  <a:lnTo>
                    <a:pt x="61" y="0"/>
                  </a:lnTo>
                </a:path>
              </a:pathLst>
            </a:custGeom>
            <a:solidFill>
              <a:schemeClr val="accent2">
                <a:lumMod val="50000"/>
              </a:schemeClr>
            </a:solidFill>
            <a:ln>
              <a:noFill/>
            </a:ln>
            <a:effectLst/>
          </p:spPr>
          <p:txBody>
            <a:bodyPr wrap="none" anchor="ctr"/>
            <a:lstStyle/>
            <a:p>
              <a:pPr defTabSz="1828434" eaLnBrk="1" fontAlgn="auto" hangingPunct="1">
                <a:spcBef>
                  <a:spcPts val="0"/>
                </a:spcBef>
                <a:spcAft>
                  <a:spcPts val="0"/>
                </a:spcAft>
                <a:defRPr/>
              </a:pPr>
              <a:endParaRPr lang="en-US" sz="7197">
                <a:latin typeface="Nunito Light" charset="0"/>
              </a:endParaRPr>
            </a:p>
          </p:txBody>
        </p:sp>
        <p:sp>
          <p:nvSpPr>
            <p:cNvPr id="17" name="Freeform 17">
              <a:extLst>
                <a:ext uri="{FF2B5EF4-FFF2-40B4-BE49-F238E27FC236}">
                  <a16:creationId xmlns:a16="http://schemas.microsoft.com/office/drawing/2014/main" id="{5E8162E3-B05F-4DF9-8D73-026E5CF5A8ED}"/>
                </a:ext>
              </a:extLst>
            </p:cNvPr>
            <p:cNvSpPr>
              <a:spLocks noChangeArrowheads="1"/>
            </p:cNvSpPr>
            <p:nvPr/>
          </p:nvSpPr>
          <p:spPr bwMode="auto">
            <a:xfrm>
              <a:off x="5973845" y="-89453"/>
              <a:ext cx="942988" cy="809450"/>
            </a:xfrm>
            <a:custGeom>
              <a:avLst/>
              <a:gdLst>
                <a:gd name="T0" fmla="*/ 0 w 955"/>
                <a:gd name="T1" fmla="*/ 0 h 822"/>
                <a:gd name="T2" fmla="*/ 893 w 955"/>
                <a:gd name="T3" fmla="*/ 821 h 822"/>
                <a:gd name="T4" fmla="*/ 954 w 955"/>
                <a:gd name="T5" fmla="*/ 0 h 822"/>
                <a:gd name="T6" fmla="*/ 0 w 955"/>
                <a:gd name="T7" fmla="*/ 0 h 822"/>
              </a:gdLst>
              <a:ahLst/>
              <a:cxnLst>
                <a:cxn ang="0">
                  <a:pos x="T0" y="T1"/>
                </a:cxn>
                <a:cxn ang="0">
                  <a:pos x="T2" y="T3"/>
                </a:cxn>
                <a:cxn ang="0">
                  <a:pos x="T4" y="T5"/>
                </a:cxn>
                <a:cxn ang="0">
                  <a:pos x="T6" y="T7"/>
                </a:cxn>
              </a:cxnLst>
              <a:rect l="0" t="0" r="r" b="b"/>
              <a:pathLst>
                <a:path w="955" h="822">
                  <a:moveTo>
                    <a:pt x="0" y="0"/>
                  </a:moveTo>
                  <a:lnTo>
                    <a:pt x="893" y="821"/>
                  </a:lnTo>
                  <a:lnTo>
                    <a:pt x="954" y="0"/>
                  </a:lnTo>
                  <a:lnTo>
                    <a:pt x="0" y="0"/>
                  </a:lnTo>
                </a:path>
              </a:pathLst>
            </a:custGeom>
            <a:solidFill>
              <a:schemeClr val="accent1"/>
            </a:solidFill>
            <a:ln>
              <a:noFill/>
            </a:ln>
            <a:effectLst/>
          </p:spPr>
          <p:txBody>
            <a:bodyPr wrap="none" anchor="ctr"/>
            <a:lstStyle/>
            <a:p>
              <a:pPr defTabSz="1828434" eaLnBrk="1" fontAlgn="auto" hangingPunct="1">
                <a:spcBef>
                  <a:spcPts val="0"/>
                </a:spcBef>
                <a:spcAft>
                  <a:spcPts val="0"/>
                </a:spcAft>
                <a:defRPr/>
              </a:pPr>
              <a:endParaRPr lang="en-US" sz="7197">
                <a:latin typeface="Nunito Light" charset="0"/>
              </a:endParaRPr>
            </a:p>
          </p:txBody>
        </p:sp>
        <p:sp>
          <p:nvSpPr>
            <p:cNvPr id="18" name="Freeform 18">
              <a:extLst>
                <a:ext uri="{FF2B5EF4-FFF2-40B4-BE49-F238E27FC236}">
                  <a16:creationId xmlns:a16="http://schemas.microsoft.com/office/drawing/2014/main" id="{D5034E87-59D0-46EC-A448-F069A09D29DD}"/>
                </a:ext>
              </a:extLst>
            </p:cNvPr>
            <p:cNvSpPr>
              <a:spLocks noChangeArrowheads="1"/>
            </p:cNvSpPr>
            <p:nvPr/>
          </p:nvSpPr>
          <p:spPr bwMode="auto">
            <a:xfrm>
              <a:off x="5608714" y="677144"/>
              <a:ext cx="2916278" cy="1642707"/>
            </a:xfrm>
            <a:custGeom>
              <a:avLst/>
              <a:gdLst>
                <a:gd name="T0" fmla="*/ 2958 w 2959"/>
                <a:gd name="T1" fmla="*/ 1667 h 1668"/>
                <a:gd name="T2" fmla="*/ 1237 w 2959"/>
                <a:gd name="T3" fmla="*/ 0 h 1668"/>
                <a:gd name="T4" fmla="*/ 0 w 2959"/>
                <a:gd name="T5" fmla="*/ 1323 h 1668"/>
                <a:gd name="T6" fmla="*/ 2958 w 2959"/>
                <a:gd name="T7" fmla="*/ 1667 h 1668"/>
              </a:gdLst>
              <a:ahLst/>
              <a:cxnLst>
                <a:cxn ang="0">
                  <a:pos x="T0" y="T1"/>
                </a:cxn>
                <a:cxn ang="0">
                  <a:pos x="T2" y="T3"/>
                </a:cxn>
                <a:cxn ang="0">
                  <a:pos x="T4" y="T5"/>
                </a:cxn>
                <a:cxn ang="0">
                  <a:pos x="T6" y="T7"/>
                </a:cxn>
              </a:cxnLst>
              <a:rect l="0" t="0" r="r" b="b"/>
              <a:pathLst>
                <a:path w="2959" h="1668">
                  <a:moveTo>
                    <a:pt x="2958" y="1667"/>
                  </a:moveTo>
                  <a:lnTo>
                    <a:pt x="1237" y="0"/>
                  </a:lnTo>
                  <a:lnTo>
                    <a:pt x="0" y="1323"/>
                  </a:lnTo>
                  <a:lnTo>
                    <a:pt x="2958" y="1667"/>
                  </a:lnTo>
                </a:path>
              </a:pathLst>
            </a:custGeom>
            <a:solidFill>
              <a:schemeClr val="accent2"/>
            </a:solidFill>
            <a:ln>
              <a:noFill/>
            </a:ln>
            <a:effectLst/>
          </p:spPr>
          <p:txBody>
            <a:bodyPr wrap="none" anchor="ctr"/>
            <a:lstStyle/>
            <a:p>
              <a:pPr defTabSz="1828434" eaLnBrk="1" fontAlgn="auto" hangingPunct="1">
                <a:spcBef>
                  <a:spcPts val="0"/>
                </a:spcBef>
                <a:spcAft>
                  <a:spcPts val="0"/>
                </a:spcAft>
                <a:defRPr/>
              </a:pPr>
              <a:endParaRPr lang="en-US" sz="7197">
                <a:latin typeface="Nunito Light" charset="0"/>
              </a:endParaRPr>
            </a:p>
          </p:txBody>
        </p:sp>
        <p:sp>
          <p:nvSpPr>
            <p:cNvPr id="19" name="Freeform 19">
              <a:extLst>
                <a:ext uri="{FF2B5EF4-FFF2-40B4-BE49-F238E27FC236}">
                  <a16:creationId xmlns:a16="http://schemas.microsoft.com/office/drawing/2014/main" id="{32E63F41-4C6B-478F-9FF0-CF3FF9E806A8}"/>
                </a:ext>
              </a:extLst>
            </p:cNvPr>
            <p:cNvSpPr>
              <a:spLocks noChangeArrowheads="1"/>
            </p:cNvSpPr>
            <p:nvPr/>
          </p:nvSpPr>
          <p:spPr bwMode="auto">
            <a:xfrm>
              <a:off x="5091182" y="-154526"/>
              <a:ext cx="1758974" cy="2112505"/>
            </a:xfrm>
            <a:custGeom>
              <a:avLst/>
              <a:gdLst>
                <a:gd name="T0" fmla="*/ 0 w 1787"/>
                <a:gd name="T1" fmla="*/ 0 h 2145"/>
                <a:gd name="T2" fmla="*/ 549 w 1787"/>
                <a:gd name="T3" fmla="*/ 2144 h 2145"/>
                <a:gd name="T4" fmla="*/ 1786 w 1787"/>
                <a:gd name="T5" fmla="*/ 821 h 2145"/>
                <a:gd name="T6" fmla="*/ 893 w 1787"/>
                <a:gd name="T7" fmla="*/ 0 h 2145"/>
                <a:gd name="T8" fmla="*/ 0 w 1787"/>
                <a:gd name="T9" fmla="*/ 0 h 2145"/>
              </a:gdLst>
              <a:ahLst/>
              <a:cxnLst>
                <a:cxn ang="0">
                  <a:pos x="T0" y="T1"/>
                </a:cxn>
                <a:cxn ang="0">
                  <a:pos x="T2" y="T3"/>
                </a:cxn>
                <a:cxn ang="0">
                  <a:pos x="T4" y="T5"/>
                </a:cxn>
                <a:cxn ang="0">
                  <a:pos x="T6" y="T7"/>
                </a:cxn>
                <a:cxn ang="0">
                  <a:pos x="T8" y="T9"/>
                </a:cxn>
              </a:cxnLst>
              <a:rect l="0" t="0" r="r" b="b"/>
              <a:pathLst>
                <a:path w="1787" h="2145">
                  <a:moveTo>
                    <a:pt x="0" y="0"/>
                  </a:moveTo>
                  <a:lnTo>
                    <a:pt x="549" y="2144"/>
                  </a:lnTo>
                  <a:lnTo>
                    <a:pt x="1786" y="821"/>
                  </a:lnTo>
                  <a:lnTo>
                    <a:pt x="893" y="0"/>
                  </a:lnTo>
                  <a:lnTo>
                    <a:pt x="0" y="0"/>
                  </a:lnTo>
                </a:path>
              </a:pathLst>
            </a:custGeom>
            <a:solidFill>
              <a:schemeClr val="accent1"/>
            </a:solidFill>
            <a:ln>
              <a:noFill/>
            </a:ln>
            <a:effectLst/>
          </p:spPr>
          <p:txBody>
            <a:bodyPr wrap="none" anchor="ctr"/>
            <a:lstStyle/>
            <a:p>
              <a:pPr defTabSz="1828434" eaLnBrk="1" fontAlgn="auto" hangingPunct="1">
                <a:spcBef>
                  <a:spcPts val="0"/>
                </a:spcBef>
                <a:spcAft>
                  <a:spcPts val="0"/>
                </a:spcAft>
                <a:defRPr/>
              </a:pPr>
              <a:endParaRPr lang="en-US" sz="7197">
                <a:latin typeface="Nunito Light" charset="0"/>
              </a:endParaRPr>
            </a:p>
          </p:txBody>
        </p:sp>
        <p:sp>
          <p:nvSpPr>
            <p:cNvPr id="20" name="Freeform 20">
              <a:extLst>
                <a:ext uri="{FF2B5EF4-FFF2-40B4-BE49-F238E27FC236}">
                  <a16:creationId xmlns:a16="http://schemas.microsoft.com/office/drawing/2014/main" id="{BD0780F2-F8D2-4E28-96D1-049865E33B91}"/>
                </a:ext>
              </a:extLst>
            </p:cNvPr>
            <p:cNvSpPr>
              <a:spLocks noChangeArrowheads="1"/>
            </p:cNvSpPr>
            <p:nvPr/>
          </p:nvSpPr>
          <p:spPr bwMode="auto">
            <a:xfrm>
              <a:off x="441331" y="193060"/>
              <a:ext cx="5232472" cy="2975919"/>
            </a:xfrm>
            <a:custGeom>
              <a:avLst/>
              <a:gdLst>
                <a:gd name="T0" fmla="*/ 5310 w 5311"/>
                <a:gd name="T1" fmla="*/ 1771 h 3020"/>
                <a:gd name="T2" fmla="*/ 853 w 5311"/>
                <a:gd name="T3" fmla="*/ 0 h 3020"/>
                <a:gd name="T4" fmla="*/ 0 w 5311"/>
                <a:gd name="T5" fmla="*/ 3019 h 3020"/>
                <a:gd name="T6" fmla="*/ 5310 w 5311"/>
                <a:gd name="T7" fmla="*/ 1771 h 3020"/>
              </a:gdLst>
              <a:ahLst/>
              <a:cxnLst>
                <a:cxn ang="0">
                  <a:pos x="T0" y="T1"/>
                </a:cxn>
                <a:cxn ang="0">
                  <a:pos x="T2" y="T3"/>
                </a:cxn>
                <a:cxn ang="0">
                  <a:pos x="T4" y="T5"/>
                </a:cxn>
                <a:cxn ang="0">
                  <a:pos x="T6" y="T7"/>
                </a:cxn>
              </a:cxnLst>
              <a:rect l="0" t="0" r="r" b="b"/>
              <a:pathLst>
                <a:path w="5311" h="3020">
                  <a:moveTo>
                    <a:pt x="5310" y="1771"/>
                  </a:moveTo>
                  <a:lnTo>
                    <a:pt x="853" y="0"/>
                  </a:lnTo>
                  <a:lnTo>
                    <a:pt x="0" y="3019"/>
                  </a:lnTo>
                  <a:lnTo>
                    <a:pt x="5310" y="1771"/>
                  </a:lnTo>
                </a:path>
              </a:pathLst>
            </a:custGeom>
            <a:solidFill>
              <a:schemeClr val="accent1">
                <a:lumMod val="50000"/>
              </a:schemeClr>
            </a:solidFill>
            <a:ln>
              <a:noFill/>
            </a:ln>
            <a:effectLst/>
          </p:spPr>
          <p:txBody>
            <a:bodyPr wrap="none" anchor="ctr"/>
            <a:lstStyle/>
            <a:p>
              <a:pPr defTabSz="1828434" eaLnBrk="1" fontAlgn="auto" hangingPunct="1">
                <a:spcBef>
                  <a:spcPts val="0"/>
                </a:spcBef>
                <a:spcAft>
                  <a:spcPts val="0"/>
                </a:spcAft>
                <a:defRPr/>
              </a:pPr>
              <a:endParaRPr lang="en-US" sz="7197">
                <a:latin typeface="Nunito Light" charset="0"/>
              </a:endParaRPr>
            </a:p>
          </p:txBody>
        </p:sp>
        <p:sp>
          <p:nvSpPr>
            <p:cNvPr id="21" name="Freeform 21">
              <a:extLst>
                <a:ext uri="{FF2B5EF4-FFF2-40B4-BE49-F238E27FC236}">
                  <a16:creationId xmlns:a16="http://schemas.microsoft.com/office/drawing/2014/main" id="{5F49989E-7D16-4EB1-8EF9-57B8B0C92684}"/>
                </a:ext>
              </a:extLst>
            </p:cNvPr>
            <p:cNvSpPr>
              <a:spLocks noChangeArrowheads="1"/>
            </p:cNvSpPr>
            <p:nvPr/>
          </p:nvSpPr>
          <p:spPr bwMode="auto">
            <a:xfrm>
              <a:off x="1262079" y="-154526"/>
              <a:ext cx="4394261" cy="2112505"/>
            </a:xfrm>
            <a:custGeom>
              <a:avLst/>
              <a:gdLst>
                <a:gd name="T0" fmla="*/ 936 w 4458"/>
                <a:gd name="T1" fmla="*/ 0 h 2145"/>
                <a:gd name="T2" fmla="*/ 0 w 4458"/>
                <a:gd name="T3" fmla="*/ 373 h 2145"/>
                <a:gd name="T4" fmla="*/ 4457 w 4458"/>
                <a:gd name="T5" fmla="*/ 2144 h 2145"/>
                <a:gd name="T6" fmla="*/ 3908 w 4458"/>
                <a:gd name="T7" fmla="*/ 0 h 2145"/>
                <a:gd name="T8" fmla="*/ 936 w 4458"/>
                <a:gd name="T9" fmla="*/ 0 h 2145"/>
              </a:gdLst>
              <a:ahLst/>
              <a:cxnLst>
                <a:cxn ang="0">
                  <a:pos x="T0" y="T1"/>
                </a:cxn>
                <a:cxn ang="0">
                  <a:pos x="T2" y="T3"/>
                </a:cxn>
                <a:cxn ang="0">
                  <a:pos x="T4" y="T5"/>
                </a:cxn>
                <a:cxn ang="0">
                  <a:pos x="T6" y="T7"/>
                </a:cxn>
                <a:cxn ang="0">
                  <a:pos x="T8" y="T9"/>
                </a:cxn>
              </a:cxnLst>
              <a:rect l="0" t="0" r="r" b="b"/>
              <a:pathLst>
                <a:path w="4458" h="2145">
                  <a:moveTo>
                    <a:pt x="936" y="0"/>
                  </a:moveTo>
                  <a:lnTo>
                    <a:pt x="0" y="373"/>
                  </a:lnTo>
                  <a:lnTo>
                    <a:pt x="4457" y="2144"/>
                  </a:lnTo>
                  <a:lnTo>
                    <a:pt x="3908" y="0"/>
                  </a:lnTo>
                  <a:lnTo>
                    <a:pt x="936" y="0"/>
                  </a:lnTo>
                </a:path>
              </a:pathLst>
            </a:custGeom>
            <a:solidFill>
              <a:schemeClr val="accent1">
                <a:lumMod val="75000"/>
              </a:schemeClr>
            </a:solidFill>
            <a:ln>
              <a:noFill/>
            </a:ln>
            <a:effectLst/>
          </p:spPr>
          <p:txBody>
            <a:bodyPr wrap="none" anchor="ctr"/>
            <a:lstStyle/>
            <a:p>
              <a:pPr defTabSz="1828434" eaLnBrk="1" fontAlgn="auto" hangingPunct="1">
                <a:spcBef>
                  <a:spcPts val="0"/>
                </a:spcBef>
                <a:spcAft>
                  <a:spcPts val="0"/>
                </a:spcAft>
                <a:defRPr/>
              </a:pPr>
              <a:endParaRPr lang="en-US" sz="7197">
                <a:latin typeface="Nunito Light" charset="0"/>
              </a:endParaRPr>
            </a:p>
          </p:txBody>
        </p:sp>
        <p:sp>
          <p:nvSpPr>
            <p:cNvPr id="22" name="Freeform 22">
              <a:extLst>
                <a:ext uri="{FF2B5EF4-FFF2-40B4-BE49-F238E27FC236}">
                  <a16:creationId xmlns:a16="http://schemas.microsoft.com/office/drawing/2014/main" id="{9EA8B5A7-20BF-43B2-9606-2AE9920A3718}"/>
                </a:ext>
              </a:extLst>
            </p:cNvPr>
            <p:cNvSpPr>
              <a:spLocks noChangeArrowheads="1"/>
            </p:cNvSpPr>
            <p:nvPr/>
          </p:nvSpPr>
          <p:spPr bwMode="auto">
            <a:xfrm>
              <a:off x="1263667" y="-132306"/>
              <a:ext cx="922350" cy="369807"/>
            </a:xfrm>
            <a:custGeom>
              <a:avLst/>
              <a:gdLst>
                <a:gd name="T0" fmla="*/ 72 w 937"/>
                <a:gd name="T1" fmla="*/ 0 h 374"/>
                <a:gd name="T2" fmla="*/ 0 w 937"/>
                <a:gd name="T3" fmla="*/ 373 h 374"/>
                <a:gd name="T4" fmla="*/ 936 w 937"/>
                <a:gd name="T5" fmla="*/ 0 h 374"/>
                <a:gd name="T6" fmla="*/ 72 w 937"/>
                <a:gd name="T7" fmla="*/ 0 h 374"/>
              </a:gdLst>
              <a:ahLst/>
              <a:cxnLst>
                <a:cxn ang="0">
                  <a:pos x="T0" y="T1"/>
                </a:cxn>
                <a:cxn ang="0">
                  <a:pos x="T2" y="T3"/>
                </a:cxn>
                <a:cxn ang="0">
                  <a:pos x="T4" y="T5"/>
                </a:cxn>
                <a:cxn ang="0">
                  <a:pos x="T6" y="T7"/>
                </a:cxn>
              </a:cxnLst>
              <a:rect l="0" t="0" r="r" b="b"/>
              <a:pathLst>
                <a:path w="937" h="374">
                  <a:moveTo>
                    <a:pt x="72" y="0"/>
                  </a:moveTo>
                  <a:lnTo>
                    <a:pt x="0" y="373"/>
                  </a:lnTo>
                  <a:lnTo>
                    <a:pt x="936" y="0"/>
                  </a:lnTo>
                  <a:lnTo>
                    <a:pt x="72" y="0"/>
                  </a:lnTo>
                </a:path>
              </a:pathLst>
            </a:custGeom>
            <a:solidFill>
              <a:schemeClr val="accent1"/>
            </a:solidFill>
            <a:ln>
              <a:noFill/>
            </a:ln>
            <a:effectLst/>
          </p:spPr>
          <p:txBody>
            <a:bodyPr wrap="none" anchor="ctr"/>
            <a:lstStyle/>
            <a:p>
              <a:pPr defTabSz="1828434" eaLnBrk="1" fontAlgn="auto" hangingPunct="1">
                <a:spcBef>
                  <a:spcPts val="0"/>
                </a:spcBef>
                <a:spcAft>
                  <a:spcPts val="0"/>
                </a:spcAft>
                <a:defRPr/>
              </a:pPr>
              <a:endParaRPr lang="en-US" sz="7197">
                <a:latin typeface="Nunito Light" charset="0"/>
              </a:endParaRPr>
            </a:p>
          </p:txBody>
        </p:sp>
        <p:sp>
          <p:nvSpPr>
            <p:cNvPr id="23" name="Freeform 23">
              <a:extLst>
                <a:ext uri="{FF2B5EF4-FFF2-40B4-BE49-F238E27FC236}">
                  <a16:creationId xmlns:a16="http://schemas.microsoft.com/office/drawing/2014/main" id="{E3BBC7B1-6422-45EA-AC3C-F88DAD00BD8B}"/>
                </a:ext>
              </a:extLst>
            </p:cNvPr>
            <p:cNvSpPr>
              <a:spLocks noChangeArrowheads="1"/>
            </p:cNvSpPr>
            <p:nvPr/>
          </p:nvSpPr>
          <p:spPr bwMode="auto">
            <a:xfrm>
              <a:off x="735022" y="-132306"/>
              <a:ext cx="620722" cy="369807"/>
            </a:xfrm>
            <a:custGeom>
              <a:avLst/>
              <a:gdLst>
                <a:gd name="T0" fmla="*/ 0 w 629"/>
                <a:gd name="T1" fmla="*/ 0 h 374"/>
                <a:gd name="T2" fmla="*/ 556 w 629"/>
                <a:gd name="T3" fmla="*/ 373 h 374"/>
                <a:gd name="T4" fmla="*/ 628 w 629"/>
                <a:gd name="T5" fmla="*/ 0 h 374"/>
                <a:gd name="T6" fmla="*/ 0 w 629"/>
                <a:gd name="T7" fmla="*/ 0 h 374"/>
              </a:gdLst>
              <a:ahLst/>
              <a:cxnLst>
                <a:cxn ang="0">
                  <a:pos x="T0" y="T1"/>
                </a:cxn>
                <a:cxn ang="0">
                  <a:pos x="T2" y="T3"/>
                </a:cxn>
                <a:cxn ang="0">
                  <a:pos x="T4" y="T5"/>
                </a:cxn>
                <a:cxn ang="0">
                  <a:pos x="T6" y="T7"/>
                </a:cxn>
              </a:cxnLst>
              <a:rect l="0" t="0" r="r" b="b"/>
              <a:pathLst>
                <a:path w="629" h="374">
                  <a:moveTo>
                    <a:pt x="0" y="0"/>
                  </a:moveTo>
                  <a:lnTo>
                    <a:pt x="556" y="373"/>
                  </a:lnTo>
                  <a:lnTo>
                    <a:pt x="628" y="0"/>
                  </a:lnTo>
                  <a:lnTo>
                    <a:pt x="0" y="0"/>
                  </a:lnTo>
                </a:path>
              </a:pathLst>
            </a:custGeom>
            <a:solidFill>
              <a:schemeClr val="accent1"/>
            </a:solidFill>
            <a:ln>
              <a:noFill/>
            </a:ln>
            <a:effectLst/>
          </p:spPr>
          <p:txBody>
            <a:bodyPr wrap="none" anchor="ctr"/>
            <a:lstStyle/>
            <a:p>
              <a:pPr defTabSz="1828434" eaLnBrk="1" fontAlgn="auto" hangingPunct="1">
                <a:spcBef>
                  <a:spcPts val="0"/>
                </a:spcBef>
                <a:spcAft>
                  <a:spcPts val="0"/>
                </a:spcAft>
                <a:defRPr/>
              </a:pPr>
              <a:endParaRPr lang="en-US" sz="7197">
                <a:latin typeface="Nunito Light" charset="0"/>
              </a:endParaRPr>
            </a:p>
          </p:txBody>
        </p:sp>
        <p:sp>
          <p:nvSpPr>
            <p:cNvPr id="24" name="Freeform 24">
              <a:extLst>
                <a:ext uri="{FF2B5EF4-FFF2-40B4-BE49-F238E27FC236}">
                  <a16:creationId xmlns:a16="http://schemas.microsoft.com/office/drawing/2014/main" id="{2A6D9024-4377-4528-943D-395F96DA772C}"/>
                </a:ext>
              </a:extLst>
            </p:cNvPr>
            <p:cNvSpPr>
              <a:spLocks noChangeArrowheads="1"/>
            </p:cNvSpPr>
            <p:nvPr/>
          </p:nvSpPr>
          <p:spPr bwMode="auto">
            <a:xfrm>
              <a:off x="0" y="885061"/>
              <a:ext cx="447681" cy="2260111"/>
            </a:xfrm>
            <a:custGeom>
              <a:avLst/>
              <a:gdLst>
                <a:gd name="T0" fmla="*/ 0 w 453"/>
                <a:gd name="T1" fmla="*/ 2104 h 2292"/>
                <a:gd name="T2" fmla="*/ 452 w 453"/>
                <a:gd name="T3" fmla="*/ 2291 h 2292"/>
                <a:gd name="T4" fmla="*/ 0 w 453"/>
                <a:gd name="T5" fmla="*/ 0 h 2292"/>
                <a:gd name="T6" fmla="*/ 0 w 453"/>
                <a:gd name="T7" fmla="*/ 2104 h 2292"/>
              </a:gdLst>
              <a:ahLst/>
              <a:cxnLst>
                <a:cxn ang="0">
                  <a:pos x="T0" y="T1"/>
                </a:cxn>
                <a:cxn ang="0">
                  <a:pos x="T2" y="T3"/>
                </a:cxn>
                <a:cxn ang="0">
                  <a:pos x="T4" y="T5"/>
                </a:cxn>
                <a:cxn ang="0">
                  <a:pos x="T6" y="T7"/>
                </a:cxn>
              </a:cxnLst>
              <a:rect l="0" t="0" r="r" b="b"/>
              <a:pathLst>
                <a:path w="453" h="2292">
                  <a:moveTo>
                    <a:pt x="0" y="2104"/>
                  </a:moveTo>
                  <a:lnTo>
                    <a:pt x="452" y="2291"/>
                  </a:lnTo>
                  <a:lnTo>
                    <a:pt x="0" y="0"/>
                  </a:lnTo>
                  <a:lnTo>
                    <a:pt x="0" y="2104"/>
                  </a:lnTo>
                </a:path>
              </a:pathLst>
            </a:custGeom>
            <a:solidFill>
              <a:schemeClr val="accent1">
                <a:lumMod val="50000"/>
              </a:schemeClr>
            </a:solidFill>
            <a:ln>
              <a:noFill/>
            </a:ln>
            <a:effectLst/>
          </p:spPr>
          <p:txBody>
            <a:bodyPr wrap="none" anchor="ctr"/>
            <a:lstStyle/>
            <a:p>
              <a:pPr defTabSz="1828434" eaLnBrk="1" fontAlgn="auto" hangingPunct="1">
                <a:spcBef>
                  <a:spcPts val="0"/>
                </a:spcBef>
                <a:spcAft>
                  <a:spcPts val="0"/>
                </a:spcAft>
                <a:defRPr/>
              </a:pPr>
              <a:endParaRPr lang="en-US" sz="7197">
                <a:latin typeface="Nunito Light" charset="0"/>
              </a:endParaRPr>
            </a:p>
          </p:txBody>
        </p:sp>
        <p:sp>
          <p:nvSpPr>
            <p:cNvPr id="25" name="Freeform 25">
              <a:extLst>
                <a:ext uri="{FF2B5EF4-FFF2-40B4-BE49-F238E27FC236}">
                  <a16:creationId xmlns:a16="http://schemas.microsoft.com/office/drawing/2014/main" id="{7DDBE4F9-3063-4B94-ADA5-4DEDDE0606E3}"/>
                </a:ext>
              </a:extLst>
            </p:cNvPr>
            <p:cNvSpPr>
              <a:spLocks noChangeArrowheads="1"/>
            </p:cNvSpPr>
            <p:nvPr/>
          </p:nvSpPr>
          <p:spPr bwMode="auto">
            <a:xfrm>
              <a:off x="0" y="-156114"/>
              <a:ext cx="1285893" cy="3342552"/>
            </a:xfrm>
            <a:custGeom>
              <a:avLst/>
              <a:gdLst>
                <a:gd name="T0" fmla="*/ 0 w 1306"/>
                <a:gd name="T1" fmla="*/ 0 h 3393"/>
                <a:gd name="T2" fmla="*/ 0 w 1306"/>
                <a:gd name="T3" fmla="*/ 1101 h 3393"/>
                <a:gd name="T4" fmla="*/ 452 w 1306"/>
                <a:gd name="T5" fmla="*/ 3392 h 3393"/>
                <a:gd name="T6" fmla="*/ 1305 w 1306"/>
                <a:gd name="T7" fmla="*/ 373 h 3393"/>
                <a:gd name="T8" fmla="*/ 749 w 1306"/>
                <a:gd name="T9" fmla="*/ 0 h 3393"/>
                <a:gd name="T10" fmla="*/ 0 w 1306"/>
                <a:gd name="T11" fmla="*/ 0 h 3393"/>
              </a:gdLst>
              <a:ahLst/>
              <a:cxnLst>
                <a:cxn ang="0">
                  <a:pos x="T0" y="T1"/>
                </a:cxn>
                <a:cxn ang="0">
                  <a:pos x="T2" y="T3"/>
                </a:cxn>
                <a:cxn ang="0">
                  <a:pos x="T4" y="T5"/>
                </a:cxn>
                <a:cxn ang="0">
                  <a:pos x="T6" y="T7"/>
                </a:cxn>
                <a:cxn ang="0">
                  <a:pos x="T8" y="T9"/>
                </a:cxn>
                <a:cxn ang="0">
                  <a:pos x="T10" y="T11"/>
                </a:cxn>
              </a:cxnLst>
              <a:rect l="0" t="0" r="r" b="b"/>
              <a:pathLst>
                <a:path w="1306" h="3393">
                  <a:moveTo>
                    <a:pt x="0" y="0"/>
                  </a:moveTo>
                  <a:lnTo>
                    <a:pt x="0" y="1101"/>
                  </a:lnTo>
                  <a:lnTo>
                    <a:pt x="452" y="3392"/>
                  </a:lnTo>
                  <a:lnTo>
                    <a:pt x="1305" y="373"/>
                  </a:lnTo>
                  <a:lnTo>
                    <a:pt x="749" y="0"/>
                  </a:lnTo>
                  <a:lnTo>
                    <a:pt x="0" y="0"/>
                  </a:lnTo>
                </a:path>
              </a:pathLst>
            </a:custGeom>
            <a:solidFill>
              <a:schemeClr val="accent1">
                <a:lumMod val="75000"/>
              </a:schemeClr>
            </a:solidFill>
            <a:ln>
              <a:noFill/>
            </a:ln>
            <a:effectLst/>
          </p:spPr>
          <p:txBody>
            <a:bodyPr wrap="none" anchor="ctr"/>
            <a:lstStyle/>
            <a:p>
              <a:pPr defTabSz="1828434" eaLnBrk="1" fontAlgn="auto" hangingPunct="1">
                <a:spcBef>
                  <a:spcPts val="0"/>
                </a:spcBef>
                <a:spcAft>
                  <a:spcPts val="0"/>
                </a:spcAft>
                <a:defRPr/>
              </a:pPr>
              <a:endParaRPr lang="en-US" sz="7197">
                <a:latin typeface="Nunito Light" charset="0"/>
              </a:endParaRPr>
            </a:p>
          </p:txBody>
        </p:sp>
        <p:sp>
          <p:nvSpPr>
            <p:cNvPr id="26" name="Freeform 26">
              <a:extLst>
                <a:ext uri="{FF2B5EF4-FFF2-40B4-BE49-F238E27FC236}">
                  <a16:creationId xmlns:a16="http://schemas.microsoft.com/office/drawing/2014/main" id="{07C3C05F-AE55-4254-A24F-FB18C9CAC3D4}"/>
                </a:ext>
              </a:extLst>
            </p:cNvPr>
            <p:cNvSpPr>
              <a:spLocks noChangeArrowheads="1"/>
            </p:cNvSpPr>
            <p:nvPr/>
          </p:nvSpPr>
          <p:spPr bwMode="auto">
            <a:xfrm>
              <a:off x="8463079" y="1591346"/>
              <a:ext cx="6988272" cy="1787138"/>
            </a:xfrm>
            <a:custGeom>
              <a:avLst/>
              <a:gdLst>
                <a:gd name="T0" fmla="*/ 7092 w 7093"/>
                <a:gd name="T1" fmla="*/ 1811 h 1812"/>
                <a:gd name="T2" fmla="*/ 0 w 7093"/>
                <a:gd name="T3" fmla="*/ 728 h 1812"/>
                <a:gd name="T4" fmla="*/ 2685 w 7093"/>
                <a:gd name="T5" fmla="*/ 0 h 1812"/>
                <a:gd name="T6" fmla="*/ 7092 w 7093"/>
                <a:gd name="T7" fmla="*/ 1811 h 1812"/>
              </a:gdLst>
              <a:ahLst/>
              <a:cxnLst>
                <a:cxn ang="0">
                  <a:pos x="T0" y="T1"/>
                </a:cxn>
                <a:cxn ang="0">
                  <a:pos x="T2" y="T3"/>
                </a:cxn>
                <a:cxn ang="0">
                  <a:pos x="T4" y="T5"/>
                </a:cxn>
                <a:cxn ang="0">
                  <a:pos x="T6" y="T7"/>
                </a:cxn>
              </a:cxnLst>
              <a:rect l="0" t="0" r="r" b="b"/>
              <a:pathLst>
                <a:path w="7093" h="1812">
                  <a:moveTo>
                    <a:pt x="7092" y="1811"/>
                  </a:moveTo>
                  <a:lnTo>
                    <a:pt x="0" y="728"/>
                  </a:lnTo>
                  <a:lnTo>
                    <a:pt x="2685" y="0"/>
                  </a:lnTo>
                  <a:lnTo>
                    <a:pt x="7092" y="1811"/>
                  </a:lnTo>
                </a:path>
              </a:pathLst>
            </a:custGeom>
            <a:solidFill>
              <a:schemeClr val="accent2">
                <a:lumMod val="75000"/>
              </a:schemeClr>
            </a:solidFill>
            <a:ln>
              <a:noFill/>
            </a:ln>
            <a:effectLst/>
          </p:spPr>
          <p:txBody>
            <a:bodyPr wrap="none" anchor="ctr"/>
            <a:lstStyle/>
            <a:p>
              <a:pPr defTabSz="1828434" eaLnBrk="1" fontAlgn="auto" hangingPunct="1">
                <a:spcBef>
                  <a:spcPts val="0"/>
                </a:spcBef>
                <a:spcAft>
                  <a:spcPts val="0"/>
                </a:spcAft>
                <a:defRPr/>
              </a:pPr>
              <a:endParaRPr lang="en-US" sz="7197">
                <a:latin typeface="Nunito Light" charset="0"/>
              </a:endParaRPr>
            </a:p>
          </p:txBody>
        </p:sp>
        <p:sp>
          <p:nvSpPr>
            <p:cNvPr id="27" name="Freeform 12">
              <a:extLst>
                <a:ext uri="{FF2B5EF4-FFF2-40B4-BE49-F238E27FC236}">
                  <a16:creationId xmlns:a16="http://schemas.microsoft.com/office/drawing/2014/main" id="{069FCFF5-474B-4609-A92E-FCF5E44B7F44}"/>
                </a:ext>
              </a:extLst>
            </p:cNvPr>
            <p:cNvSpPr>
              <a:spLocks noChangeArrowheads="1"/>
            </p:cNvSpPr>
            <p:nvPr/>
          </p:nvSpPr>
          <p:spPr bwMode="auto">
            <a:xfrm>
              <a:off x="9774372" y="-124371"/>
              <a:ext cx="2308257" cy="1733175"/>
            </a:xfrm>
            <a:custGeom>
              <a:avLst/>
              <a:gdLst>
                <a:gd name="T0" fmla="*/ 373 w 2343"/>
                <a:gd name="T1" fmla="*/ 0 h 1761"/>
                <a:gd name="T2" fmla="*/ 0 w 2343"/>
                <a:gd name="T3" fmla="*/ 197 h 1761"/>
                <a:gd name="T4" fmla="*/ 1377 w 2343"/>
                <a:gd name="T5" fmla="*/ 1760 h 1761"/>
                <a:gd name="T6" fmla="*/ 2342 w 2343"/>
                <a:gd name="T7" fmla="*/ 0 h 1761"/>
                <a:gd name="T8" fmla="*/ 373 w 2343"/>
                <a:gd name="T9" fmla="*/ 0 h 1761"/>
              </a:gdLst>
              <a:ahLst/>
              <a:cxnLst>
                <a:cxn ang="0">
                  <a:pos x="T0" y="T1"/>
                </a:cxn>
                <a:cxn ang="0">
                  <a:pos x="T2" y="T3"/>
                </a:cxn>
                <a:cxn ang="0">
                  <a:pos x="T4" y="T5"/>
                </a:cxn>
                <a:cxn ang="0">
                  <a:pos x="T6" y="T7"/>
                </a:cxn>
                <a:cxn ang="0">
                  <a:pos x="T8" y="T9"/>
                </a:cxn>
              </a:cxnLst>
              <a:rect l="0" t="0" r="r" b="b"/>
              <a:pathLst>
                <a:path w="2343" h="1761">
                  <a:moveTo>
                    <a:pt x="373" y="0"/>
                  </a:moveTo>
                  <a:lnTo>
                    <a:pt x="0" y="197"/>
                  </a:lnTo>
                  <a:lnTo>
                    <a:pt x="1377" y="1760"/>
                  </a:lnTo>
                  <a:lnTo>
                    <a:pt x="2342" y="0"/>
                  </a:lnTo>
                  <a:lnTo>
                    <a:pt x="373" y="0"/>
                  </a:lnTo>
                </a:path>
              </a:pathLst>
            </a:custGeom>
            <a:solidFill>
              <a:schemeClr val="accent2">
                <a:lumMod val="75000"/>
              </a:schemeClr>
            </a:solidFill>
            <a:ln>
              <a:noFill/>
            </a:ln>
            <a:effectLst/>
          </p:spPr>
          <p:txBody>
            <a:bodyPr wrap="none" anchor="ctr"/>
            <a:lstStyle/>
            <a:p>
              <a:pPr defTabSz="1828434" eaLnBrk="1" fontAlgn="auto" hangingPunct="1">
                <a:spcBef>
                  <a:spcPts val="0"/>
                </a:spcBef>
                <a:spcAft>
                  <a:spcPts val="0"/>
                </a:spcAft>
                <a:defRPr/>
              </a:pPr>
              <a:endParaRPr lang="en-US" sz="7197">
                <a:latin typeface="Nunito Light" charset="0"/>
              </a:endParaRPr>
            </a:p>
          </p:txBody>
        </p:sp>
      </p:grpSp>
    </p:spTree>
    <p:extLst>
      <p:ext uri="{BB962C8B-B14F-4D97-AF65-F5344CB8AC3E}">
        <p14:creationId xmlns:p14="http://schemas.microsoft.com/office/powerpoint/2010/main" val="3712160320"/>
      </p:ext>
    </p:extLst>
  </p:cSld>
  <p:clrMapOvr>
    <a:masterClrMapping/>
  </p:clrMapOvr>
  <p:transition advClick="0"/>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Welcome Message">
    <p:spTree>
      <p:nvGrpSpPr>
        <p:cNvPr id="1" name=""/>
        <p:cNvGrpSpPr/>
        <p:nvPr/>
      </p:nvGrpSpPr>
      <p:grpSpPr>
        <a:xfrm>
          <a:off x="0" y="0"/>
          <a:ext cx="0" cy="0"/>
          <a:chOff x="0" y="0"/>
          <a:chExt cx="0" cy="0"/>
        </a:xfrm>
      </p:grpSpPr>
      <p:sp>
        <p:nvSpPr>
          <p:cNvPr id="29" name="Picture Placeholder 13"/>
          <p:cNvSpPr>
            <a:spLocks noGrp="1"/>
          </p:cNvSpPr>
          <p:nvPr>
            <p:ph type="pic" sz="quarter" idx="14"/>
          </p:nvPr>
        </p:nvSpPr>
        <p:spPr>
          <a:xfrm>
            <a:off x="14433683" y="3094762"/>
            <a:ext cx="6550131" cy="7515923"/>
          </a:xfrm>
          <a:prstGeom prst="rect">
            <a:avLst/>
          </a:prstGeom>
          <a:solidFill>
            <a:schemeClr val="bg1">
              <a:lumMod val="95000"/>
            </a:schemeClr>
          </a:solidFill>
          <a:effectLst/>
        </p:spPr>
        <p:txBody>
          <a:bodyPr>
            <a:normAutofit/>
          </a:bodyPr>
          <a:lstStyle>
            <a:lvl1pPr marL="0" indent="0">
              <a:buNone/>
              <a:defRPr sz="2400" b="0" i="0">
                <a:ln>
                  <a:noFill/>
                </a:ln>
                <a:solidFill>
                  <a:schemeClr val="tx2"/>
                </a:solidFill>
                <a:latin typeface="Nunito Light" charset="0"/>
                <a:ea typeface="Nunito Light" charset="0"/>
                <a:cs typeface="Nunito Light" charset="0"/>
              </a:defRPr>
            </a:lvl1pPr>
          </a:lstStyle>
          <a:p>
            <a:pPr lvl="0"/>
            <a:endParaRPr lang="en-US" noProof="0"/>
          </a:p>
        </p:txBody>
      </p:sp>
    </p:spTree>
    <p:extLst>
      <p:ext uri="{BB962C8B-B14F-4D97-AF65-F5344CB8AC3E}">
        <p14:creationId xmlns:p14="http://schemas.microsoft.com/office/powerpoint/2010/main" val="1452321767"/>
      </p:ext>
    </p:extLst>
  </p:cSld>
  <p:clrMapOvr>
    <a:masterClrMapping/>
  </p:clrMapOvr>
  <p:transition spd="slow">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esktop Web Mockup">
    <p:spTree>
      <p:nvGrpSpPr>
        <p:cNvPr id="1" name=""/>
        <p:cNvGrpSpPr/>
        <p:nvPr/>
      </p:nvGrpSpPr>
      <p:grpSpPr>
        <a:xfrm>
          <a:off x="0" y="0"/>
          <a:ext cx="0" cy="0"/>
          <a:chOff x="0" y="0"/>
          <a:chExt cx="0" cy="0"/>
        </a:xfrm>
      </p:grpSpPr>
      <p:grpSp>
        <p:nvGrpSpPr>
          <p:cNvPr id="3" name="Group 1">
            <a:extLst>
              <a:ext uri="{FF2B5EF4-FFF2-40B4-BE49-F238E27FC236}">
                <a16:creationId xmlns:a16="http://schemas.microsoft.com/office/drawing/2014/main" id="{C1492448-ED2C-4668-9153-2E23946B6B6C}"/>
              </a:ext>
            </a:extLst>
          </p:cNvPr>
          <p:cNvGrpSpPr>
            <a:grpSpLocks/>
          </p:cNvGrpSpPr>
          <p:nvPr userDrawn="1"/>
        </p:nvGrpSpPr>
        <p:grpSpPr bwMode="auto">
          <a:xfrm rot="10800000">
            <a:off x="-23813" y="10974388"/>
            <a:ext cx="24534813" cy="4305300"/>
            <a:chOff x="0" y="-156114"/>
            <a:chExt cx="24535152" cy="4304369"/>
          </a:xfrm>
        </p:grpSpPr>
        <p:sp>
          <p:nvSpPr>
            <p:cNvPr id="4" name="Freeform 2">
              <a:extLst>
                <a:ext uri="{FF2B5EF4-FFF2-40B4-BE49-F238E27FC236}">
                  <a16:creationId xmlns:a16="http://schemas.microsoft.com/office/drawing/2014/main" id="{14B34146-2167-49CB-A806-DFD4E2B827DB}"/>
                </a:ext>
              </a:extLst>
            </p:cNvPr>
            <p:cNvSpPr>
              <a:spLocks noChangeArrowheads="1"/>
            </p:cNvSpPr>
            <p:nvPr/>
          </p:nvSpPr>
          <p:spPr bwMode="auto">
            <a:xfrm>
              <a:off x="23379435" y="2430951"/>
              <a:ext cx="1135079" cy="1717304"/>
            </a:xfrm>
            <a:custGeom>
              <a:avLst/>
              <a:gdLst>
                <a:gd name="T0" fmla="*/ 0 w 1152"/>
                <a:gd name="T1" fmla="*/ 1739 h 1740"/>
                <a:gd name="T2" fmla="*/ 1151 w 1152"/>
                <a:gd name="T3" fmla="*/ 918 h 1740"/>
                <a:gd name="T4" fmla="*/ 1151 w 1152"/>
                <a:gd name="T5" fmla="*/ 0 h 1740"/>
                <a:gd name="T6" fmla="*/ 0 w 1152"/>
                <a:gd name="T7" fmla="*/ 1739 h 1740"/>
              </a:gdLst>
              <a:ahLst/>
              <a:cxnLst>
                <a:cxn ang="0">
                  <a:pos x="T0" y="T1"/>
                </a:cxn>
                <a:cxn ang="0">
                  <a:pos x="T2" y="T3"/>
                </a:cxn>
                <a:cxn ang="0">
                  <a:pos x="T4" y="T5"/>
                </a:cxn>
                <a:cxn ang="0">
                  <a:pos x="T6" y="T7"/>
                </a:cxn>
              </a:cxnLst>
              <a:rect l="0" t="0" r="r" b="b"/>
              <a:pathLst>
                <a:path w="1152" h="1740">
                  <a:moveTo>
                    <a:pt x="0" y="1739"/>
                  </a:moveTo>
                  <a:lnTo>
                    <a:pt x="1151" y="918"/>
                  </a:lnTo>
                  <a:lnTo>
                    <a:pt x="1151" y="0"/>
                  </a:lnTo>
                  <a:lnTo>
                    <a:pt x="0" y="1739"/>
                  </a:lnTo>
                </a:path>
              </a:pathLst>
            </a:custGeom>
            <a:solidFill>
              <a:schemeClr val="accent3"/>
            </a:solidFill>
            <a:ln>
              <a:noFill/>
            </a:ln>
            <a:effectLst/>
          </p:spPr>
          <p:txBody>
            <a:bodyPr wrap="none" anchor="ctr"/>
            <a:lstStyle/>
            <a:p>
              <a:pPr defTabSz="1828434" eaLnBrk="1" fontAlgn="auto" hangingPunct="1">
                <a:spcBef>
                  <a:spcPts val="0"/>
                </a:spcBef>
                <a:spcAft>
                  <a:spcPts val="0"/>
                </a:spcAft>
                <a:defRPr/>
              </a:pPr>
              <a:endParaRPr lang="en-US" sz="7197">
                <a:latin typeface="Nunito Light" charset="0"/>
              </a:endParaRPr>
            </a:p>
          </p:txBody>
        </p:sp>
        <p:sp>
          <p:nvSpPr>
            <p:cNvPr id="5" name="Freeform 3">
              <a:extLst>
                <a:ext uri="{FF2B5EF4-FFF2-40B4-BE49-F238E27FC236}">
                  <a16:creationId xmlns:a16="http://schemas.microsoft.com/office/drawing/2014/main" id="{A94376B5-A70E-42A5-BE28-3F458A647B69}"/>
                </a:ext>
              </a:extLst>
            </p:cNvPr>
            <p:cNvSpPr>
              <a:spLocks noChangeArrowheads="1"/>
            </p:cNvSpPr>
            <p:nvPr/>
          </p:nvSpPr>
          <p:spPr bwMode="auto">
            <a:xfrm>
              <a:off x="23080981" y="-87866"/>
              <a:ext cx="1455758" cy="4232946"/>
            </a:xfrm>
            <a:custGeom>
              <a:avLst/>
              <a:gdLst>
                <a:gd name="T0" fmla="*/ 0 w 1479"/>
                <a:gd name="T1" fmla="*/ 0 h 4296"/>
                <a:gd name="T2" fmla="*/ 327 w 1479"/>
                <a:gd name="T3" fmla="*/ 4295 h 4296"/>
                <a:gd name="T4" fmla="*/ 1478 w 1479"/>
                <a:gd name="T5" fmla="*/ 2556 h 4296"/>
                <a:gd name="T6" fmla="*/ 1478 w 1479"/>
                <a:gd name="T7" fmla="*/ 0 h 4296"/>
                <a:gd name="T8" fmla="*/ 0 w 1479"/>
                <a:gd name="T9" fmla="*/ 0 h 4296"/>
              </a:gdLst>
              <a:ahLst/>
              <a:cxnLst>
                <a:cxn ang="0">
                  <a:pos x="T0" y="T1"/>
                </a:cxn>
                <a:cxn ang="0">
                  <a:pos x="T2" y="T3"/>
                </a:cxn>
                <a:cxn ang="0">
                  <a:pos x="T4" y="T5"/>
                </a:cxn>
                <a:cxn ang="0">
                  <a:pos x="T6" y="T7"/>
                </a:cxn>
                <a:cxn ang="0">
                  <a:pos x="T8" y="T9"/>
                </a:cxn>
              </a:cxnLst>
              <a:rect l="0" t="0" r="r" b="b"/>
              <a:pathLst>
                <a:path w="1479" h="4296">
                  <a:moveTo>
                    <a:pt x="0" y="0"/>
                  </a:moveTo>
                  <a:lnTo>
                    <a:pt x="327" y="4295"/>
                  </a:lnTo>
                  <a:lnTo>
                    <a:pt x="1478" y="2556"/>
                  </a:lnTo>
                  <a:lnTo>
                    <a:pt x="1478" y="0"/>
                  </a:lnTo>
                  <a:lnTo>
                    <a:pt x="0" y="0"/>
                  </a:lnTo>
                </a:path>
              </a:pathLst>
            </a:custGeom>
            <a:solidFill>
              <a:schemeClr val="accent3">
                <a:lumMod val="60000"/>
                <a:lumOff val="40000"/>
              </a:schemeClr>
            </a:solidFill>
            <a:ln>
              <a:noFill/>
            </a:ln>
            <a:effectLst/>
          </p:spPr>
          <p:txBody>
            <a:bodyPr wrap="none" anchor="ctr"/>
            <a:lstStyle/>
            <a:p>
              <a:pPr defTabSz="1828434" eaLnBrk="1" fontAlgn="auto" hangingPunct="1">
                <a:spcBef>
                  <a:spcPts val="0"/>
                </a:spcBef>
                <a:spcAft>
                  <a:spcPts val="0"/>
                </a:spcAft>
                <a:defRPr/>
              </a:pPr>
              <a:endParaRPr lang="en-US" sz="7197">
                <a:latin typeface="Nunito Light" charset="0"/>
              </a:endParaRPr>
            </a:p>
          </p:txBody>
        </p:sp>
        <p:sp>
          <p:nvSpPr>
            <p:cNvPr id="6" name="Freeform 4">
              <a:extLst>
                <a:ext uri="{FF2B5EF4-FFF2-40B4-BE49-F238E27FC236}">
                  <a16:creationId xmlns:a16="http://schemas.microsoft.com/office/drawing/2014/main" id="{F460BA4D-F904-46D1-B0D5-F53F8AC515FC}"/>
                </a:ext>
              </a:extLst>
            </p:cNvPr>
            <p:cNvSpPr>
              <a:spLocks noChangeArrowheads="1"/>
            </p:cNvSpPr>
            <p:nvPr/>
          </p:nvSpPr>
          <p:spPr bwMode="auto">
            <a:xfrm>
              <a:off x="20775899" y="-87866"/>
              <a:ext cx="2647987" cy="4232946"/>
            </a:xfrm>
            <a:custGeom>
              <a:avLst/>
              <a:gdLst>
                <a:gd name="T0" fmla="*/ 0 w 2687"/>
                <a:gd name="T1" fmla="*/ 0 h 4296"/>
                <a:gd name="T2" fmla="*/ 2686 w 2687"/>
                <a:gd name="T3" fmla="*/ 4295 h 4296"/>
                <a:gd name="T4" fmla="*/ 2359 w 2687"/>
                <a:gd name="T5" fmla="*/ 0 h 4296"/>
                <a:gd name="T6" fmla="*/ 0 w 2687"/>
                <a:gd name="T7" fmla="*/ 0 h 4296"/>
              </a:gdLst>
              <a:ahLst/>
              <a:cxnLst>
                <a:cxn ang="0">
                  <a:pos x="T0" y="T1"/>
                </a:cxn>
                <a:cxn ang="0">
                  <a:pos x="T2" y="T3"/>
                </a:cxn>
                <a:cxn ang="0">
                  <a:pos x="T4" y="T5"/>
                </a:cxn>
                <a:cxn ang="0">
                  <a:pos x="T6" y="T7"/>
                </a:cxn>
              </a:cxnLst>
              <a:rect l="0" t="0" r="r" b="b"/>
              <a:pathLst>
                <a:path w="2687" h="4296">
                  <a:moveTo>
                    <a:pt x="0" y="0"/>
                  </a:moveTo>
                  <a:lnTo>
                    <a:pt x="2686" y="4295"/>
                  </a:lnTo>
                  <a:lnTo>
                    <a:pt x="2359" y="0"/>
                  </a:lnTo>
                  <a:lnTo>
                    <a:pt x="0" y="0"/>
                  </a:lnTo>
                </a:path>
              </a:pathLst>
            </a:custGeom>
            <a:solidFill>
              <a:schemeClr val="accent3"/>
            </a:solidFill>
            <a:ln>
              <a:noFill/>
            </a:ln>
            <a:effectLst/>
          </p:spPr>
          <p:txBody>
            <a:bodyPr wrap="none" anchor="ctr"/>
            <a:lstStyle/>
            <a:p>
              <a:pPr defTabSz="1828434" eaLnBrk="1" fontAlgn="auto" hangingPunct="1">
                <a:spcBef>
                  <a:spcPts val="0"/>
                </a:spcBef>
                <a:spcAft>
                  <a:spcPts val="0"/>
                </a:spcAft>
                <a:defRPr/>
              </a:pPr>
              <a:endParaRPr lang="en-US" sz="7197">
                <a:latin typeface="Nunito Light" charset="0"/>
              </a:endParaRPr>
            </a:p>
          </p:txBody>
        </p:sp>
        <p:sp>
          <p:nvSpPr>
            <p:cNvPr id="7" name="Freeform 5">
              <a:extLst>
                <a:ext uri="{FF2B5EF4-FFF2-40B4-BE49-F238E27FC236}">
                  <a16:creationId xmlns:a16="http://schemas.microsoft.com/office/drawing/2014/main" id="{414A1DEA-E46C-48F1-A179-FF5D8513FA24}"/>
                </a:ext>
              </a:extLst>
            </p:cNvPr>
            <p:cNvSpPr>
              <a:spLocks noChangeArrowheads="1"/>
            </p:cNvSpPr>
            <p:nvPr/>
          </p:nvSpPr>
          <p:spPr bwMode="auto">
            <a:xfrm>
              <a:off x="20420294" y="-87866"/>
              <a:ext cx="3003592" cy="4232946"/>
            </a:xfrm>
            <a:custGeom>
              <a:avLst/>
              <a:gdLst>
                <a:gd name="T0" fmla="*/ 0 w 3049"/>
                <a:gd name="T1" fmla="*/ 0 h 4296"/>
                <a:gd name="T2" fmla="*/ 43 w 3049"/>
                <a:gd name="T3" fmla="*/ 3187 h 4296"/>
                <a:gd name="T4" fmla="*/ 3048 w 3049"/>
                <a:gd name="T5" fmla="*/ 4295 h 4296"/>
                <a:gd name="T6" fmla="*/ 362 w 3049"/>
                <a:gd name="T7" fmla="*/ 0 h 4296"/>
                <a:gd name="T8" fmla="*/ 0 w 3049"/>
                <a:gd name="T9" fmla="*/ 0 h 4296"/>
              </a:gdLst>
              <a:ahLst/>
              <a:cxnLst>
                <a:cxn ang="0">
                  <a:pos x="T0" y="T1"/>
                </a:cxn>
                <a:cxn ang="0">
                  <a:pos x="T2" y="T3"/>
                </a:cxn>
                <a:cxn ang="0">
                  <a:pos x="T4" y="T5"/>
                </a:cxn>
                <a:cxn ang="0">
                  <a:pos x="T6" y="T7"/>
                </a:cxn>
                <a:cxn ang="0">
                  <a:pos x="T8" y="T9"/>
                </a:cxn>
              </a:cxnLst>
              <a:rect l="0" t="0" r="r" b="b"/>
              <a:pathLst>
                <a:path w="3049" h="4296">
                  <a:moveTo>
                    <a:pt x="0" y="0"/>
                  </a:moveTo>
                  <a:lnTo>
                    <a:pt x="43" y="3187"/>
                  </a:lnTo>
                  <a:lnTo>
                    <a:pt x="3048" y="4295"/>
                  </a:lnTo>
                  <a:lnTo>
                    <a:pt x="362" y="0"/>
                  </a:lnTo>
                  <a:lnTo>
                    <a:pt x="0" y="0"/>
                  </a:lnTo>
                </a:path>
              </a:pathLst>
            </a:custGeom>
            <a:solidFill>
              <a:schemeClr val="accent3">
                <a:lumMod val="60000"/>
                <a:lumOff val="40000"/>
              </a:schemeClr>
            </a:solidFill>
            <a:ln>
              <a:noFill/>
            </a:ln>
            <a:effectLst/>
          </p:spPr>
          <p:txBody>
            <a:bodyPr wrap="none" anchor="ctr"/>
            <a:lstStyle/>
            <a:p>
              <a:pPr defTabSz="1828434" eaLnBrk="1" fontAlgn="auto" hangingPunct="1">
                <a:spcBef>
                  <a:spcPts val="0"/>
                </a:spcBef>
                <a:spcAft>
                  <a:spcPts val="0"/>
                </a:spcAft>
                <a:defRPr/>
              </a:pPr>
              <a:endParaRPr lang="en-US" sz="7197">
                <a:latin typeface="Nunito Light" charset="0"/>
              </a:endParaRPr>
            </a:p>
          </p:txBody>
        </p:sp>
        <p:sp>
          <p:nvSpPr>
            <p:cNvPr id="8" name="Freeform 6">
              <a:extLst>
                <a:ext uri="{FF2B5EF4-FFF2-40B4-BE49-F238E27FC236}">
                  <a16:creationId xmlns:a16="http://schemas.microsoft.com/office/drawing/2014/main" id="{81B755B2-CEA1-4072-8E0B-05DFA8D620F0}"/>
                </a:ext>
              </a:extLst>
            </p:cNvPr>
            <p:cNvSpPr>
              <a:spLocks noChangeArrowheads="1"/>
            </p:cNvSpPr>
            <p:nvPr/>
          </p:nvSpPr>
          <p:spPr bwMode="auto">
            <a:xfrm>
              <a:off x="17678644" y="-89453"/>
              <a:ext cx="2784513" cy="3142570"/>
            </a:xfrm>
            <a:custGeom>
              <a:avLst/>
              <a:gdLst>
                <a:gd name="T0" fmla="*/ 2126 w 2826"/>
                <a:gd name="T1" fmla="*/ 0 h 3188"/>
                <a:gd name="T2" fmla="*/ 0 w 2826"/>
                <a:gd name="T3" fmla="*/ 1954 h 3188"/>
                <a:gd name="T4" fmla="*/ 2825 w 2826"/>
                <a:gd name="T5" fmla="*/ 3187 h 3188"/>
                <a:gd name="T6" fmla="*/ 2782 w 2826"/>
                <a:gd name="T7" fmla="*/ 0 h 3188"/>
                <a:gd name="T8" fmla="*/ 2126 w 2826"/>
                <a:gd name="T9" fmla="*/ 0 h 3188"/>
              </a:gdLst>
              <a:ahLst/>
              <a:cxnLst>
                <a:cxn ang="0">
                  <a:pos x="T0" y="T1"/>
                </a:cxn>
                <a:cxn ang="0">
                  <a:pos x="T2" y="T3"/>
                </a:cxn>
                <a:cxn ang="0">
                  <a:pos x="T4" y="T5"/>
                </a:cxn>
                <a:cxn ang="0">
                  <a:pos x="T6" y="T7"/>
                </a:cxn>
                <a:cxn ang="0">
                  <a:pos x="T8" y="T9"/>
                </a:cxn>
              </a:cxnLst>
              <a:rect l="0" t="0" r="r" b="b"/>
              <a:pathLst>
                <a:path w="2826" h="3188">
                  <a:moveTo>
                    <a:pt x="2126" y="0"/>
                  </a:moveTo>
                  <a:lnTo>
                    <a:pt x="0" y="1954"/>
                  </a:lnTo>
                  <a:lnTo>
                    <a:pt x="2825" y="3187"/>
                  </a:lnTo>
                  <a:lnTo>
                    <a:pt x="2782" y="0"/>
                  </a:lnTo>
                  <a:lnTo>
                    <a:pt x="2126" y="0"/>
                  </a:lnTo>
                </a:path>
              </a:pathLst>
            </a:custGeom>
            <a:solidFill>
              <a:schemeClr val="accent3"/>
            </a:solidFill>
            <a:ln>
              <a:noFill/>
            </a:ln>
            <a:effectLst/>
          </p:spPr>
          <p:txBody>
            <a:bodyPr wrap="none" anchor="ctr"/>
            <a:lstStyle/>
            <a:p>
              <a:pPr defTabSz="1828434" eaLnBrk="1" fontAlgn="auto" hangingPunct="1">
                <a:spcBef>
                  <a:spcPts val="0"/>
                </a:spcBef>
                <a:spcAft>
                  <a:spcPts val="0"/>
                </a:spcAft>
                <a:defRPr/>
              </a:pPr>
              <a:endParaRPr lang="en-US" sz="7197">
                <a:latin typeface="Nunito Light" charset="0"/>
              </a:endParaRPr>
            </a:p>
          </p:txBody>
        </p:sp>
        <p:sp>
          <p:nvSpPr>
            <p:cNvPr id="9" name="Freeform 7">
              <a:extLst>
                <a:ext uri="{FF2B5EF4-FFF2-40B4-BE49-F238E27FC236}">
                  <a16:creationId xmlns:a16="http://schemas.microsoft.com/office/drawing/2014/main" id="{3E7FEF4D-BE62-4851-B74E-456595869E1E}"/>
                </a:ext>
              </a:extLst>
            </p:cNvPr>
            <p:cNvSpPr>
              <a:spLocks noChangeArrowheads="1"/>
            </p:cNvSpPr>
            <p:nvPr/>
          </p:nvSpPr>
          <p:spPr bwMode="auto">
            <a:xfrm>
              <a:off x="17608793" y="-87866"/>
              <a:ext cx="2168555" cy="1925221"/>
            </a:xfrm>
            <a:custGeom>
              <a:avLst/>
              <a:gdLst>
                <a:gd name="T0" fmla="*/ 0 w 2199"/>
                <a:gd name="T1" fmla="*/ 0 h 1955"/>
                <a:gd name="T2" fmla="*/ 72 w 2199"/>
                <a:gd name="T3" fmla="*/ 1954 h 1955"/>
                <a:gd name="T4" fmla="*/ 2198 w 2199"/>
                <a:gd name="T5" fmla="*/ 0 h 1955"/>
                <a:gd name="T6" fmla="*/ 0 w 2199"/>
                <a:gd name="T7" fmla="*/ 0 h 1955"/>
              </a:gdLst>
              <a:ahLst/>
              <a:cxnLst>
                <a:cxn ang="0">
                  <a:pos x="T0" y="T1"/>
                </a:cxn>
                <a:cxn ang="0">
                  <a:pos x="T2" y="T3"/>
                </a:cxn>
                <a:cxn ang="0">
                  <a:pos x="T4" y="T5"/>
                </a:cxn>
                <a:cxn ang="0">
                  <a:pos x="T6" y="T7"/>
                </a:cxn>
              </a:cxnLst>
              <a:rect l="0" t="0" r="r" b="b"/>
              <a:pathLst>
                <a:path w="2199" h="1955">
                  <a:moveTo>
                    <a:pt x="0" y="0"/>
                  </a:moveTo>
                  <a:lnTo>
                    <a:pt x="72" y="1954"/>
                  </a:lnTo>
                  <a:lnTo>
                    <a:pt x="2198" y="0"/>
                  </a:lnTo>
                  <a:lnTo>
                    <a:pt x="0" y="0"/>
                  </a:lnTo>
                </a:path>
              </a:pathLst>
            </a:custGeom>
            <a:solidFill>
              <a:schemeClr val="accent3">
                <a:lumMod val="60000"/>
                <a:lumOff val="40000"/>
              </a:schemeClr>
            </a:solidFill>
            <a:ln>
              <a:noFill/>
            </a:ln>
            <a:effectLst/>
          </p:spPr>
          <p:txBody>
            <a:bodyPr wrap="none" anchor="ctr"/>
            <a:lstStyle/>
            <a:p>
              <a:pPr defTabSz="1828434" eaLnBrk="1" fontAlgn="auto" hangingPunct="1">
                <a:spcBef>
                  <a:spcPts val="0"/>
                </a:spcBef>
                <a:spcAft>
                  <a:spcPts val="0"/>
                </a:spcAft>
                <a:defRPr/>
              </a:pPr>
              <a:endParaRPr lang="en-US" sz="7197">
                <a:latin typeface="Nunito Light" charset="0"/>
              </a:endParaRPr>
            </a:p>
          </p:txBody>
        </p:sp>
        <p:sp>
          <p:nvSpPr>
            <p:cNvPr id="10" name="Freeform 8">
              <a:extLst>
                <a:ext uri="{FF2B5EF4-FFF2-40B4-BE49-F238E27FC236}">
                  <a16:creationId xmlns:a16="http://schemas.microsoft.com/office/drawing/2014/main" id="{66B5C9CF-42A3-47A8-A26A-3D1C1B500AF6}"/>
                </a:ext>
              </a:extLst>
            </p:cNvPr>
            <p:cNvSpPr>
              <a:spLocks noChangeArrowheads="1"/>
            </p:cNvSpPr>
            <p:nvPr/>
          </p:nvSpPr>
          <p:spPr bwMode="auto">
            <a:xfrm>
              <a:off x="14887781" y="-89453"/>
              <a:ext cx="2813089" cy="1926808"/>
            </a:xfrm>
            <a:custGeom>
              <a:avLst/>
              <a:gdLst>
                <a:gd name="T0" fmla="*/ 0 w 2852"/>
                <a:gd name="T1" fmla="*/ 0 h 1955"/>
                <a:gd name="T2" fmla="*/ 2851 w 2852"/>
                <a:gd name="T3" fmla="*/ 1954 h 1955"/>
                <a:gd name="T4" fmla="*/ 2779 w 2852"/>
                <a:gd name="T5" fmla="*/ 0 h 1955"/>
                <a:gd name="T6" fmla="*/ 0 w 2852"/>
                <a:gd name="T7" fmla="*/ 0 h 1955"/>
              </a:gdLst>
              <a:ahLst/>
              <a:cxnLst>
                <a:cxn ang="0">
                  <a:pos x="T0" y="T1"/>
                </a:cxn>
                <a:cxn ang="0">
                  <a:pos x="T2" y="T3"/>
                </a:cxn>
                <a:cxn ang="0">
                  <a:pos x="T4" y="T5"/>
                </a:cxn>
                <a:cxn ang="0">
                  <a:pos x="T6" y="T7"/>
                </a:cxn>
              </a:cxnLst>
              <a:rect l="0" t="0" r="r" b="b"/>
              <a:pathLst>
                <a:path w="2852" h="1955">
                  <a:moveTo>
                    <a:pt x="0" y="0"/>
                  </a:moveTo>
                  <a:lnTo>
                    <a:pt x="2851" y="1954"/>
                  </a:lnTo>
                  <a:lnTo>
                    <a:pt x="2779" y="0"/>
                  </a:lnTo>
                  <a:lnTo>
                    <a:pt x="0" y="0"/>
                  </a:lnTo>
                </a:path>
              </a:pathLst>
            </a:custGeom>
            <a:solidFill>
              <a:schemeClr val="accent3"/>
            </a:solidFill>
            <a:ln>
              <a:noFill/>
            </a:ln>
            <a:effectLst/>
          </p:spPr>
          <p:txBody>
            <a:bodyPr wrap="none" anchor="ctr"/>
            <a:lstStyle/>
            <a:p>
              <a:pPr defTabSz="1828434" eaLnBrk="1" fontAlgn="auto" hangingPunct="1">
                <a:spcBef>
                  <a:spcPts val="0"/>
                </a:spcBef>
                <a:spcAft>
                  <a:spcPts val="0"/>
                </a:spcAft>
                <a:defRPr/>
              </a:pPr>
              <a:endParaRPr lang="en-US" sz="7197">
                <a:latin typeface="Nunito Light" charset="0"/>
              </a:endParaRPr>
            </a:p>
          </p:txBody>
        </p:sp>
        <p:sp>
          <p:nvSpPr>
            <p:cNvPr id="11" name="Freeform 9">
              <a:extLst>
                <a:ext uri="{FF2B5EF4-FFF2-40B4-BE49-F238E27FC236}">
                  <a16:creationId xmlns:a16="http://schemas.microsoft.com/office/drawing/2014/main" id="{B71E6603-5BC9-423A-8D01-44E50ECBE565}"/>
                </a:ext>
              </a:extLst>
            </p:cNvPr>
            <p:cNvSpPr>
              <a:spLocks noChangeArrowheads="1"/>
            </p:cNvSpPr>
            <p:nvPr/>
          </p:nvSpPr>
          <p:spPr bwMode="auto">
            <a:xfrm>
              <a:off x="13590775" y="-89453"/>
              <a:ext cx="4138670" cy="3520314"/>
            </a:xfrm>
            <a:custGeom>
              <a:avLst/>
              <a:gdLst>
                <a:gd name="T0" fmla="*/ 0 w 4196"/>
                <a:gd name="T1" fmla="*/ 0 h 3572"/>
                <a:gd name="T2" fmla="*/ 1886 w 4196"/>
                <a:gd name="T3" fmla="*/ 3571 h 3572"/>
                <a:gd name="T4" fmla="*/ 4195 w 4196"/>
                <a:gd name="T5" fmla="*/ 1954 h 3572"/>
                <a:gd name="T6" fmla="*/ 1344 w 4196"/>
                <a:gd name="T7" fmla="*/ 0 h 3572"/>
                <a:gd name="T8" fmla="*/ 0 w 4196"/>
                <a:gd name="T9" fmla="*/ 0 h 3572"/>
              </a:gdLst>
              <a:ahLst/>
              <a:cxnLst>
                <a:cxn ang="0">
                  <a:pos x="T0" y="T1"/>
                </a:cxn>
                <a:cxn ang="0">
                  <a:pos x="T2" y="T3"/>
                </a:cxn>
                <a:cxn ang="0">
                  <a:pos x="T4" y="T5"/>
                </a:cxn>
                <a:cxn ang="0">
                  <a:pos x="T6" y="T7"/>
                </a:cxn>
                <a:cxn ang="0">
                  <a:pos x="T8" y="T9"/>
                </a:cxn>
              </a:cxnLst>
              <a:rect l="0" t="0" r="r" b="b"/>
              <a:pathLst>
                <a:path w="4196" h="3572">
                  <a:moveTo>
                    <a:pt x="0" y="0"/>
                  </a:moveTo>
                  <a:lnTo>
                    <a:pt x="1886" y="3571"/>
                  </a:lnTo>
                  <a:lnTo>
                    <a:pt x="4195" y="1954"/>
                  </a:lnTo>
                  <a:lnTo>
                    <a:pt x="1344" y="0"/>
                  </a:lnTo>
                  <a:lnTo>
                    <a:pt x="0" y="0"/>
                  </a:lnTo>
                </a:path>
              </a:pathLst>
            </a:custGeom>
            <a:solidFill>
              <a:schemeClr val="accent3">
                <a:lumMod val="60000"/>
                <a:lumOff val="40000"/>
              </a:schemeClr>
            </a:solidFill>
            <a:ln>
              <a:noFill/>
            </a:ln>
            <a:effectLst/>
          </p:spPr>
          <p:txBody>
            <a:bodyPr wrap="none" anchor="ctr"/>
            <a:lstStyle/>
            <a:p>
              <a:pPr defTabSz="1828434" eaLnBrk="1" fontAlgn="auto" hangingPunct="1">
                <a:spcBef>
                  <a:spcPts val="0"/>
                </a:spcBef>
                <a:spcAft>
                  <a:spcPts val="0"/>
                </a:spcAft>
                <a:defRPr/>
              </a:pPr>
              <a:endParaRPr lang="en-US" sz="7197">
                <a:latin typeface="Nunito Light" charset="0"/>
              </a:endParaRPr>
            </a:p>
          </p:txBody>
        </p:sp>
        <p:sp>
          <p:nvSpPr>
            <p:cNvPr id="12" name="Freeform 10">
              <a:extLst>
                <a:ext uri="{FF2B5EF4-FFF2-40B4-BE49-F238E27FC236}">
                  <a16:creationId xmlns:a16="http://schemas.microsoft.com/office/drawing/2014/main" id="{FB3D012B-0110-4AE4-853A-44B1F373EA84}"/>
                </a:ext>
              </a:extLst>
            </p:cNvPr>
            <p:cNvSpPr>
              <a:spLocks noChangeArrowheads="1"/>
            </p:cNvSpPr>
            <p:nvPr/>
          </p:nvSpPr>
          <p:spPr bwMode="auto">
            <a:xfrm>
              <a:off x="11106303" y="-111674"/>
              <a:ext cx="4345047" cy="3520314"/>
            </a:xfrm>
            <a:custGeom>
              <a:avLst/>
              <a:gdLst>
                <a:gd name="T0" fmla="*/ 965 w 4408"/>
                <a:gd name="T1" fmla="*/ 0 h 3572"/>
                <a:gd name="T2" fmla="*/ 0 w 4408"/>
                <a:gd name="T3" fmla="*/ 1760 h 3572"/>
                <a:gd name="T4" fmla="*/ 4407 w 4408"/>
                <a:gd name="T5" fmla="*/ 3571 h 3572"/>
                <a:gd name="T6" fmla="*/ 2521 w 4408"/>
                <a:gd name="T7" fmla="*/ 0 h 3572"/>
                <a:gd name="T8" fmla="*/ 965 w 4408"/>
                <a:gd name="T9" fmla="*/ 0 h 3572"/>
              </a:gdLst>
              <a:ahLst/>
              <a:cxnLst>
                <a:cxn ang="0">
                  <a:pos x="T0" y="T1"/>
                </a:cxn>
                <a:cxn ang="0">
                  <a:pos x="T2" y="T3"/>
                </a:cxn>
                <a:cxn ang="0">
                  <a:pos x="T4" y="T5"/>
                </a:cxn>
                <a:cxn ang="0">
                  <a:pos x="T6" y="T7"/>
                </a:cxn>
                <a:cxn ang="0">
                  <a:pos x="T8" y="T9"/>
                </a:cxn>
              </a:cxnLst>
              <a:rect l="0" t="0" r="r" b="b"/>
              <a:pathLst>
                <a:path w="4408" h="3572">
                  <a:moveTo>
                    <a:pt x="965" y="0"/>
                  </a:moveTo>
                  <a:lnTo>
                    <a:pt x="0" y="1760"/>
                  </a:lnTo>
                  <a:lnTo>
                    <a:pt x="4407" y="3571"/>
                  </a:lnTo>
                  <a:lnTo>
                    <a:pt x="2521" y="0"/>
                  </a:lnTo>
                  <a:lnTo>
                    <a:pt x="965" y="0"/>
                  </a:lnTo>
                </a:path>
              </a:pathLst>
            </a:custGeom>
            <a:solidFill>
              <a:schemeClr val="accent2"/>
            </a:solidFill>
            <a:ln>
              <a:noFill/>
            </a:ln>
            <a:effectLst/>
          </p:spPr>
          <p:txBody>
            <a:bodyPr wrap="none" anchor="ctr"/>
            <a:lstStyle/>
            <a:p>
              <a:pPr defTabSz="1828434" eaLnBrk="1" fontAlgn="auto" hangingPunct="1">
                <a:spcBef>
                  <a:spcPts val="0"/>
                </a:spcBef>
                <a:spcAft>
                  <a:spcPts val="0"/>
                </a:spcAft>
                <a:defRPr/>
              </a:pPr>
              <a:endParaRPr lang="en-US" sz="7197">
                <a:latin typeface="Nunito Light" charset="0"/>
              </a:endParaRPr>
            </a:p>
          </p:txBody>
        </p:sp>
        <p:sp>
          <p:nvSpPr>
            <p:cNvPr id="13" name="Freeform 11">
              <a:extLst>
                <a:ext uri="{FF2B5EF4-FFF2-40B4-BE49-F238E27FC236}">
                  <a16:creationId xmlns:a16="http://schemas.microsoft.com/office/drawing/2014/main" id="{14C4CAAE-7AE9-4AAE-A8E7-19ABB341E79E}"/>
                </a:ext>
              </a:extLst>
            </p:cNvPr>
            <p:cNvSpPr>
              <a:spLocks noChangeArrowheads="1"/>
            </p:cNvSpPr>
            <p:nvPr/>
          </p:nvSpPr>
          <p:spPr bwMode="auto">
            <a:xfrm>
              <a:off x="9791835" y="-89453"/>
              <a:ext cx="368305" cy="196807"/>
            </a:xfrm>
            <a:custGeom>
              <a:avLst/>
              <a:gdLst>
                <a:gd name="T0" fmla="*/ 112 w 374"/>
                <a:gd name="T1" fmla="*/ 0 h 198"/>
                <a:gd name="T2" fmla="*/ 0 w 374"/>
                <a:gd name="T3" fmla="*/ 197 h 198"/>
                <a:gd name="T4" fmla="*/ 373 w 374"/>
                <a:gd name="T5" fmla="*/ 0 h 198"/>
                <a:gd name="T6" fmla="*/ 112 w 374"/>
                <a:gd name="T7" fmla="*/ 0 h 198"/>
              </a:gdLst>
              <a:ahLst/>
              <a:cxnLst>
                <a:cxn ang="0">
                  <a:pos x="T0" y="T1"/>
                </a:cxn>
                <a:cxn ang="0">
                  <a:pos x="T2" y="T3"/>
                </a:cxn>
                <a:cxn ang="0">
                  <a:pos x="T4" y="T5"/>
                </a:cxn>
                <a:cxn ang="0">
                  <a:pos x="T6" y="T7"/>
                </a:cxn>
              </a:cxnLst>
              <a:rect l="0" t="0" r="r" b="b"/>
              <a:pathLst>
                <a:path w="374" h="198">
                  <a:moveTo>
                    <a:pt x="112" y="0"/>
                  </a:moveTo>
                  <a:lnTo>
                    <a:pt x="0" y="197"/>
                  </a:lnTo>
                  <a:lnTo>
                    <a:pt x="373" y="0"/>
                  </a:lnTo>
                  <a:lnTo>
                    <a:pt x="112" y="0"/>
                  </a:lnTo>
                </a:path>
              </a:pathLst>
            </a:custGeom>
            <a:solidFill>
              <a:schemeClr val="accent2">
                <a:lumMod val="75000"/>
              </a:schemeClr>
            </a:solidFill>
            <a:ln>
              <a:noFill/>
            </a:ln>
            <a:effectLst/>
          </p:spPr>
          <p:txBody>
            <a:bodyPr wrap="none" anchor="ctr"/>
            <a:lstStyle/>
            <a:p>
              <a:pPr defTabSz="1828434" eaLnBrk="1" fontAlgn="auto" hangingPunct="1">
                <a:spcBef>
                  <a:spcPts val="0"/>
                </a:spcBef>
                <a:spcAft>
                  <a:spcPts val="0"/>
                </a:spcAft>
                <a:defRPr/>
              </a:pPr>
              <a:endParaRPr lang="en-US" sz="7197">
                <a:latin typeface="Nunito Light" charset="0"/>
              </a:endParaRPr>
            </a:p>
          </p:txBody>
        </p:sp>
        <p:sp>
          <p:nvSpPr>
            <p:cNvPr id="14" name="Freeform 13">
              <a:extLst>
                <a:ext uri="{FF2B5EF4-FFF2-40B4-BE49-F238E27FC236}">
                  <a16:creationId xmlns:a16="http://schemas.microsoft.com/office/drawing/2014/main" id="{9E9F2D5D-9511-4831-A1C0-D2DA73561F9D}"/>
                </a:ext>
              </a:extLst>
            </p:cNvPr>
            <p:cNvSpPr>
              <a:spLocks noChangeArrowheads="1"/>
            </p:cNvSpPr>
            <p:nvPr/>
          </p:nvSpPr>
          <p:spPr bwMode="auto">
            <a:xfrm>
              <a:off x="9696584" y="-89453"/>
              <a:ext cx="225428" cy="196807"/>
            </a:xfrm>
            <a:custGeom>
              <a:avLst/>
              <a:gdLst>
                <a:gd name="T0" fmla="*/ 0 w 231"/>
                <a:gd name="T1" fmla="*/ 0 h 198"/>
                <a:gd name="T2" fmla="*/ 118 w 231"/>
                <a:gd name="T3" fmla="*/ 197 h 198"/>
                <a:gd name="T4" fmla="*/ 230 w 231"/>
                <a:gd name="T5" fmla="*/ 0 h 198"/>
                <a:gd name="T6" fmla="*/ 0 w 231"/>
                <a:gd name="T7" fmla="*/ 0 h 198"/>
              </a:gdLst>
              <a:ahLst/>
              <a:cxnLst>
                <a:cxn ang="0">
                  <a:pos x="T0" y="T1"/>
                </a:cxn>
                <a:cxn ang="0">
                  <a:pos x="T2" y="T3"/>
                </a:cxn>
                <a:cxn ang="0">
                  <a:pos x="T4" y="T5"/>
                </a:cxn>
                <a:cxn ang="0">
                  <a:pos x="T6" y="T7"/>
                </a:cxn>
              </a:cxnLst>
              <a:rect l="0" t="0" r="r" b="b"/>
              <a:pathLst>
                <a:path w="231" h="198">
                  <a:moveTo>
                    <a:pt x="0" y="0"/>
                  </a:moveTo>
                  <a:lnTo>
                    <a:pt x="118" y="197"/>
                  </a:lnTo>
                  <a:lnTo>
                    <a:pt x="230" y="0"/>
                  </a:lnTo>
                  <a:lnTo>
                    <a:pt x="0" y="0"/>
                  </a:lnTo>
                </a:path>
              </a:pathLst>
            </a:custGeom>
            <a:solidFill>
              <a:schemeClr val="accent2">
                <a:lumMod val="75000"/>
              </a:schemeClr>
            </a:solidFill>
            <a:ln>
              <a:noFill/>
            </a:ln>
            <a:effectLst/>
          </p:spPr>
          <p:txBody>
            <a:bodyPr wrap="none" anchor="ctr"/>
            <a:lstStyle/>
            <a:p>
              <a:pPr defTabSz="1828434" eaLnBrk="1" fontAlgn="auto" hangingPunct="1">
                <a:spcBef>
                  <a:spcPts val="0"/>
                </a:spcBef>
                <a:spcAft>
                  <a:spcPts val="0"/>
                </a:spcAft>
                <a:defRPr/>
              </a:pPr>
              <a:endParaRPr lang="en-US" sz="7197">
                <a:latin typeface="Nunito Light" charset="0"/>
              </a:endParaRPr>
            </a:p>
          </p:txBody>
        </p:sp>
        <p:sp>
          <p:nvSpPr>
            <p:cNvPr id="15" name="Freeform 14">
              <a:extLst>
                <a:ext uri="{FF2B5EF4-FFF2-40B4-BE49-F238E27FC236}">
                  <a16:creationId xmlns:a16="http://schemas.microsoft.com/office/drawing/2014/main" id="{DF25D724-643F-4C9C-BBB4-252BFE0487FD}"/>
                </a:ext>
              </a:extLst>
            </p:cNvPr>
            <p:cNvSpPr>
              <a:spLocks noChangeArrowheads="1"/>
            </p:cNvSpPr>
            <p:nvPr/>
          </p:nvSpPr>
          <p:spPr bwMode="auto">
            <a:xfrm>
              <a:off x="8502767" y="61327"/>
              <a:ext cx="2646399" cy="2260111"/>
            </a:xfrm>
            <a:custGeom>
              <a:avLst/>
              <a:gdLst>
                <a:gd name="T0" fmla="*/ 2685 w 2686"/>
                <a:gd name="T1" fmla="*/ 1563 h 2292"/>
                <a:gd name="T2" fmla="*/ 1308 w 2686"/>
                <a:gd name="T3" fmla="*/ 0 h 2292"/>
                <a:gd name="T4" fmla="*/ 0 w 2686"/>
                <a:gd name="T5" fmla="*/ 2291 h 2292"/>
                <a:gd name="T6" fmla="*/ 2685 w 2686"/>
                <a:gd name="T7" fmla="*/ 1563 h 2292"/>
              </a:gdLst>
              <a:ahLst/>
              <a:cxnLst>
                <a:cxn ang="0">
                  <a:pos x="T0" y="T1"/>
                </a:cxn>
                <a:cxn ang="0">
                  <a:pos x="T2" y="T3"/>
                </a:cxn>
                <a:cxn ang="0">
                  <a:pos x="T4" y="T5"/>
                </a:cxn>
                <a:cxn ang="0">
                  <a:pos x="T6" y="T7"/>
                </a:cxn>
              </a:cxnLst>
              <a:rect l="0" t="0" r="r" b="b"/>
              <a:pathLst>
                <a:path w="2686" h="2292">
                  <a:moveTo>
                    <a:pt x="2685" y="1563"/>
                  </a:moveTo>
                  <a:lnTo>
                    <a:pt x="1308" y="0"/>
                  </a:lnTo>
                  <a:lnTo>
                    <a:pt x="0" y="2291"/>
                  </a:lnTo>
                  <a:lnTo>
                    <a:pt x="2685" y="1563"/>
                  </a:lnTo>
                </a:path>
              </a:pathLst>
            </a:custGeom>
            <a:solidFill>
              <a:schemeClr val="accent2"/>
            </a:solidFill>
            <a:ln>
              <a:noFill/>
            </a:ln>
            <a:effectLst/>
          </p:spPr>
          <p:txBody>
            <a:bodyPr wrap="none" anchor="ctr"/>
            <a:lstStyle/>
            <a:p>
              <a:pPr defTabSz="1828434" eaLnBrk="1" fontAlgn="auto" hangingPunct="1">
                <a:spcBef>
                  <a:spcPts val="0"/>
                </a:spcBef>
                <a:spcAft>
                  <a:spcPts val="0"/>
                </a:spcAft>
                <a:defRPr/>
              </a:pPr>
              <a:endParaRPr lang="en-US" sz="7197">
                <a:latin typeface="Nunito Light" charset="0"/>
              </a:endParaRPr>
            </a:p>
          </p:txBody>
        </p:sp>
        <p:sp>
          <p:nvSpPr>
            <p:cNvPr id="16" name="Freeform 15">
              <a:extLst>
                <a:ext uri="{FF2B5EF4-FFF2-40B4-BE49-F238E27FC236}">
                  <a16:creationId xmlns:a16="http://schemas.microsoft.com/office/drawing/2014/main" id="{76ECC55A-63DF-41B5-A836-14509491734D}"/>
                </a:ext>
              </a:extLst>
            </p:cNvPr>
            <p:cNvSpPr>
              <a:spLocks noChangeArrowheads="1"/>
            </p:cNvSpPr>
            <p:nvPr/>
          </p:nvSpPr>
          <p:spPr bwMode="auto">
            <a:xfrm>
              <a:off x="6819994" y="61327"/>
              <a:ext cx="2984541" cy="2260111"/>
            </a:xfrm>
            <a:custGeom>
              <a:avLst/>
              <a:gdLst>
                <a:gd name="T0" fmla="*/ 3029 w 3030"/>
                <a:gd name="T1" fmla="*/ 0 h 2292"/>
                <a:gd name="T2" fmla="*/ 0 w 3030"/>
                <a:gd name="T3" fmla="*/ 624 h 2292"/>
                <a:gd name="T4" fmla="*/ 1721 w 3030"/>
                <a:gd name="T5" fmla="*/ 2291 h 2292"/>
                <a:gd name="T6" fmla="*/ 3029 w 3030"/>
                <a:gd name="T7" fmla="*/ 0 h 2292"/>
              </a:gdLst>
              <a:ahLst/>
              <a:cxnLst>
                <a:cxn ang="0">
                  <a:pos x="T0" y="T1"/>
                </a:cxn>
                <a:cxn ang="0">
                  <a:pos x="T2" y="T3"/>
                </a:cxn>
                <a:cxn ang="0">
                  <a:pos x="T4" y="T5"/>
                </a:cxn>
                <a:cxn ang="0">
                  <a:pos x="T6" y="T7"/>
                </a:cxn>
              </a:cxnLst>
              <a:rect l="0" t="0" r="r" b="b"/>
              <a:pathLst>
                <a:path w="3030" h="2292">
                  <a:moveTo>
                    <a:pt x="3029" y="0"/>
                  </a:moveTo>
                  <a:lnTo>
                    <a:pt x="0" y="624"/>
                  </a:lnTo>
                  <a:lnTo>
                    <a:pt x="1721" y="2291"/>
                  </a:lnTo>
                  <a:lnTo>
                    <a:pt x="3029" y="0"/>
                  </a:lnTo>
                </a:path>
              </a:pathLst>
            </a:custGeom>
            <a:solidFill>
              <a:schemeClr val="accent2">
                <a:lumMod val="75000"/>
              </a:schemeClr>
            </a:solidFill>
            <a:ln>
              <a:noFill/>
            </a:ln>
            <a:effectLst/>
          </p:spPr>
          <p:txBody>
            <a:bodyPr wrap="none" anchor="ctr"/>
            <a:lstStyle/>
            <a:p>
              <a:pPr defTabSz="1828434" eaLnBrk="1" fontAlgn="auto" hangingPunct="1">
                <a:spcBef>
                  <a:spcPts val="0"/>
                </a:spcBef>
                <a:spcAft>
                  <a:spcPts val="0"/>
                </a:spcAft>
                <a:defRPr/>
              </a:pPr>
              <a:endParaRPr lang="en-US" sz="7197">
                <a:latin typeface="Nunito Light" charset="0"/>
              </a:endParaRPr>
            </a:p>
          </p:txBody>
        </p:sp>
        <p:sp>
          <p:nvSpPr>
            <p:cNvPr id="17" name="Freeform 16">
              <a:extLst>
                <a:ext uri="{FF2B5EF4-FFF2-40B4-BE49-F238E27FC236}">
                  <a16:creationId xmlns:a16="http://schemas.microsoft.com/office/drawing/2014/main" id="{65C8FB23-BCAB-4A43-A1D1-315398FBFFA0}"/>
                </a:ext>
              </a:extLst>
            </p:cNvPr>
            <p:cNvSpPr>
              <a:spLocks noChangeArrowheads="1"/>
            </p:cNvSpPr>
            <p:nvPr/>
          </p:nvSpPr>
          <p:spPr bwMode="auto">
            <a:xfrm>
              <a:off x="6829519" y="-89453"/>
              <a:ext cx="2986128" cy="809450"/>
            </a:xfrm>
            <a:custGeom>
              <a:avLst/>
              <a:gdLst>
                <a:gd name="T0" fmla="*/ 61 w 3030"/>
                <a:gd name="T1" fmla="*/ 0 h 822"/>
                <a:gd name="T2" fmla="*/ 0 w 3030"/>
                <a:gd name="T3" fmla="*/ 821 h 822"/>
                <a:gd name="T4" fmla="*/ 3029 w 3030"/>
                <a:gd name="T5" fmla="*/ 197 h 822"/>
                <a:gd name="T6" fmla="*/ 2911 w 3030"/>
                <a:gd name="T7" fmla="*/ 0 h 822"/>
                <a:gd name="T8" fmla="*/ 61 w 3030"/>
                <a:gd name="T9" fmla="*/ 0 h 822"/>
              </a:gdLst>
              <a:ahLst/>
              <a:cxnLst>
                <a:cxn ang="0">
                  <a:pos x="T0" y="T1"/>
                </a:cxn>
                <a:cxn ang="0">
                  <a:pos x="T2" y="T3"/>
                </a:cxn>
                <a:cxn ang="0">
                  <a:pos x="T4" y="T5"/>
                </a:cxn>
                <a:cxn ang="0">
                  <a:pos x="T6" y="T7"/>
                </a:cxn>
                <a:cxn ang="0">
                  <a:pos x="T8" y="T9"/>
                </a:cxn>
              </a:cxnLst>
              <a:rect l="0" t="0" r="r" b="b"/>
              <a:pathLst>
                <a:path w="3030" h="822">
                  <a:moveTo>
                    <a:pt x="61" y="0"/>
                  </a:moveTo>
                  <a:lnTo>
                    <a:pt x="0" y="821"/>
                  </a:lnTo>
                  <a:lnTo>
                    <a:pt x="3029" y="197"/>
                  </a:lnTo>
                  <a:lnTo>
                    <a:pt x="2911" y="0"/>
                  </a:lnTo>
                  <a:lnTo>
                    <a:pt x="61" y="0"/>
                  </a:lnTo>
                </a:path>
              </a:pathLst>
            </a:custGeom>
            <a:solidFill>
              <a:schemeClr val="accent2">
                <a:lumMod val="50000"/>
              </a:schemeClr>
            </a:solidFill>
            <a:ln>
              <a:noFill/>
            </a:ln>
            <a:effectLst/>
          </p:spPr>
          <p:txBody>
            <a:bodyPr wrap="none" anchor="ctr"/>
            <a:lstStyle/>
            <a:p>
              <a:pPr defTabSz="1828434" eaLnBrk="1" fontAlgn="auto" hangingPunct="1">
                <a:spcBef>
                  <a:spcPts val="0"/>
                </a:spcBef>
                <a:spcAft>
                  <a:spcPts val="0"/>
                </a:spcAft>
                <a:defRPr/>
              </a:pPr>
              <a:endParaRPr lang="en-US" sz="7197">
                <a:latin typeface="Nunito Light" charset="0"/>
              </a:endParaRPr>
            </a:p>
          </p:txBody>
        </p:sp>
        <p:sp>
          <p:nvSpPr>
            <p:cNvPr id="19" name="Freeform 17">
              <a:extLst>
                <a:ext uri="{FF2B5EF4-FFF2-40B4-BE49-F238E27FC236}">
                  <a16:creationId xmlns:a16="http://schemas.microsoft.com/office/drawing/2014/main" id="{F06DFC5F-B17E-4CF1-8AEB-4628B6F5F20C}"/>
                </a:ext>
              </a:extLst>
            </p:cNvPr>
            <p:cNvSpPr>
              <a:spLocks noChangeArrowheads="1"/>
            </p:cNvSpPr>
            <p:nvPr/>
          </p:nvSpPr>
          <p:spPr bwMode="auto">
            <a:xfrm>
              <a:off x="5973845" y="-89453"/>
              <a:ext cx="942988" cy="809450"/>
            </a:xfrm>
            <a:custGeom>
              <a:avLst/>
              <a:gdLst>
                <a:gd name="T0" fmla="*/ 0 w 955"/>
                <a:gd name="T1" fmla="*/ 0 h 822"/>
                <a:gd name="T2" fmla="*/ 893 w 955"/>
                <a:gd name="T3" fmla="*/ 821 h 822"/>
                <a:gd name="T4" fmla="*/ 954 w 955"/>
                <a:gd name="T5" fmla="*/ 0 h 822"/>
                <a:gd name="T6" fmla="*/ 0 w 955"/>
                <a:gd name="T7" fmla="*/ 0 h 822"/>
              </a:gdLst>
              <a:ahLst/>
              <a:cxnLst>
                <a:cxn ang="0">
                  <a:pos x="T0" y="T1"/>
                </a:cxn>
                <a:cxn ang="0">
                  <a:pos x="T2" y="T3"/>
                </a:cxn>
                <a:cxn ang="0">
                  <a:pos x="T4" y="T5"/>
                </a:cxn>
                <a:cxn ang="0">
                  <a:pos x="T6" y="T7"/>
                </a:cxn>
              </a:cxnLst>
              <a:rect l="0" t="0" r="r" b="b"/>
              <a:pathLst>
                <a:path w="955" h="822">
                  <a:moveTo>
                    <a:pt x="0" y="0"/>
                  </a:moveTo>
                  <a:lnTo>
                    <a:pt x="893" y="821"/>
                  </a:lnTo>
                  <a:lnTo>
                    <a:pt x="954" y="0"/>
                  </a:lnTo>
                  <a:lnTo>
                    <a:pt x="0" y="0"/>
                  </a:lnTo>
                </a:path>
              </a:pathLst>
            </a:custGeom>
            <a:solidFill>
              <a:schemeClr val="accent1"/>
            </a:solidFill>
            <a:ln>
              <a:noFill/>
            </a:ln>
            <a:effectLst/>
          </p:spPr>
          <p:txBody>
            <a:bodyPr wrap="none" anchor="ctr"/>
            <a:lstStyle/>
            <a:p>
              <a:pPr defTabSz="1828434" eaLnBrk="1" fontAlgn="auto" hangingPunct="1">
                <a:spcBef>
                  <a:spcPts val="0"/>
                </a:spcBef>
                <a:spcAft>
                  <a:spcPts val="0"/>
                </a:spcAft>
                <a:defRPr/>
              </a:pPr>
              <a:endParaRPr lang="en-US" sz="7197">
                <a:latin typeface="Nunito Light" charset="0"/>
              </a:endParaRPr>
            </a:p>
          </p:txBody>
        </p:sp>
        <p:sp>
          <p:nvSpPr>
            <p:cNvPr id="20" name="Freeform 18">
              <a:extLst>
                <a:ext uri="{FF2B5EF4-FFF2-40B4-BE49-F238E27FC236}">
                  <a16:creationId xmlns:a16="http://schemas.microsoft.com/office/drawing/2014/main" id="{CABC64C6-B396-4216-AD8E-75FEC025E253}"/>
                </a:ext>
              </a:extLst>
            </p:cNvPr>
            <p:cNvSpPr>
              <a:spLocks noChangeArrowheads="1"/>
            </p:cNvSpPr>
            <p:nvPr/>
          </p:nvSpPr>
          <p:spPr bwMode="auto">
            <a:xfrm>
              <a:off x="5608714" y="677144"/>
              <a:ext cx="2916278" cy="1642707"/>
            </a:xfrm>
            <a:custGeom>
              <a:avLst/>
              <a:gdLst>
                <a:gd name="T0" fmla="*/ 2958 w 2959"/>
                <a:gd name="T1" fmla="*/ 1667 h 1668"/>
                <a:gd name="T2" fmla="*/ 1237 w 2959"/>
                <a:gd name="T3" fmla="*/ 0 h 1668"/>
                <a:gd name="T4" fmla="*/ 0 w 2959"/>
                <a:gd name="T5" fmla="*/ 1323 h 1668"/>
                <a:gd name="T6" fmla="*/ 2958 w 2959"/>
                <a:gd name="T7" fmla="*/ 1667 h 1668"/>
              </a:gdLst>
              <a:ahLst/>
              <a:cxnLst>
                <a:cxn ang="0">
                  <a:pos x="T0" y="T1"/>
                </a:cxn>
                <a:cxn ang="0">
                  <a:pos x="T2" y="T3"/>
                </a:cxn>
                <a:cxn ang="0">
                  <a:pos x="T4" y="T5"/>
                </a:cxn>
                <a:cxn ang="0">
                  <a:pos x="T6" y="T7"/>
                </a:cxn>
              </a:cxnLst>
              <a:rect l="0" t="0" r="r" b="b"/>
              <a:pathLst>
                <a:path w="2959" h="1668">
                  <a:moveTo>
                    <a:pt x="2958" y="1667"/>
                  </a:moveTo>
                  <a:lnTo>
                    <a:pt x="1237" y="0"/>
                  </a:lnTo>
                  <a:lnTo>
                    <a:pt x="0" y="1323"/>
                  </a:lnTo>
                  <a:lnTo>
                    <a:pt x="2958" y="1667"/>
                  </a:lnTo>
                </a:path>
              </a:pathLst>
            </a:custGeom>
            <a:solidFill>
              <a:schemeClr val="accent2"/>
            </a:solidFill>
            <a:ln>
              <a:noFill/>
            </a:ln>
            <a:effectLst/>
          </p:spPr>
          <p:txBody>
            <a:bodyPr wrap="none" anchor="ctr"/>
            <a:lstStyle/>
            <a:p>
              <a:pPr defTabSz="1828434" eaLnBrk="1" fontAlgn="auto" hangingPunct="1">
                <a:spcBef>
                  <a:spcPts val="0"/>
                </a:spcBef>
                <a:spcAft>
                  <a:spcPts val="0"/>
                </a:spcAft>
                <a:defRPr/>
              </a:pPr>
              <a:endParaRPr lang="en-US" sz="7197">
                <a:latin typeface="Nunito Light" charset="0"/>
              </a:endParaRPr>
            </a:p>
          </p:txBody>
        </p:sp>
        <p:sp>
          <p:nvSpPr>
            <p:cNvPr id="21" name="Freeform 19">
              <a:extLst>
                <a:ext uri="{FF2B5EF4-FFF2-40B4-BE49-F238E27FC236}">
                  <a16:creationId xmlns:a16="http://schemas.microsoft.com/office/drawing/2014/main" id="{BE0C0864-FA49-4E11-89BD-A96468F39D0A}"/>
                </a:ext>
              </a:extLst>
            </p:cNvPr>
            <p:cNvSpPr>
              <a:spLocks noChangeArrowheads="1"/>
            </p:cNvSpPr>
            <p:nvPr/>
          </p:nvSpPr>
          <p:spPr bwMode="auto">
            <a:xfrm>
              <a:off x="5091182" y="-154526"/>
              <a:ext cx="1758974" cy="2112505"/>
            </a:xfrm>
            <a:custGeom>
              <a:avLst/>
              <a:gdLst>
                <a:gd name="T0" fmla="*/ 0 w 1787"/>
                <a:gd name="T1" fmla="*/ 0 h 2145"/>
                <a:gd name="T2" fmla="*/ 549 w 1787"/>
                <a:gd name="T3" fmla="*/ 2144 h 2145"/>
                <a:gd name="T4" fmla="*/ 1786 w 1787"/>
                <a:gd name="T5" fmla="*/ 821 h 2145"/>
                <a:gd name="T6" fmla="*/ 893 w 1787"/>
                <a:gd name="T7" fmla="*/ 0 h 2145"/>
                <a:gd name="T8" fmla="*/ 0 w 1787"/>
                <a:gd name="T9" fmla="*/ 0 h 2145"/>
              </a:gdLst>
              <a:ahLst/>
              <a:cxnLst>
                <a:cxn ang="0">
                  <a:pos x="T0" y="T1"/>
                </a:cxn>
                <a:cxn ang="0">
                  <a:pos x="T2" y="T3"/>
                </a:cxn>
                <a:cxn ang="0">
                  <a:pos x="T4" y="T5"/>
                </a:cxn>
                <a:cxn ang="0">
                  <a:pos x="T6" y="T7"/>
                </a:cxn>
                <a:cxn ang="0">
                  <a:pos x="T8" y="T9"/>
                </a:cxn>
              </a:cxnLst>
              <a:rect l="0" t="0" r="r" b="b"/>
              <a:pathLst>
                <a:path w="1787" h="2145">
                  <a:moveTo>
                    <a:pt x="0" y="0"/>
                  </a:moveTo>
                  <a:lnTo>
                    <a:pt x="549" y="2144"/>
                  </a:lnTo>
                  <a:lnTo>
                    <a:pt x="1786" y="821"/>
                  </a:lnTo>
                  <a:lnTo>
                    <a:pt x="893" y="0"/>
                  </a:lnTo>
                  <a:lnTo>
                    <a:pt x="0" y="0"/>
                  </a:lnTo>
                </a:path>
              </a:pathLst>
            </a:custGeom>
            <a:solidFill>
              <a:schemeClr val="accent1"/>
            </a:solidFill>
            <a:ln>
              <a:noFill/>
            </a:ln>
            <a:effectLst/>
          </p:spPr>
          <p:txBody>
            <a:bodyPr wrap="none" anchor="ctr"/>
            <a:lstStyle/>
            <a:p>
              <a:pPr defTabSz="1828434" eaLnBrk="1" fontAlgn="auto" hangingPunct="1">
                <a:spcBef>
                  <a:spcPts val="0"/>
                </a:spcBef>
                <a:spcAft>
                  <a:spcPts val="0"/>
                </a:spcAft>
                <a:defRPr/>
              </a:pPr>
              <a:endParaRPr lang="en-US" sz="7197">
                <a:latin typeface="Nunito Light" charset="0"/>
              </a:endParaRPr>
            </a:p>
          </p:txBody>
        </p:sp>
        <p:sp>
          <p:nvSpPr>
            <p:cNvPr id="22" name="Freeform 20">
              <a:extLst>
                <a:ext uri="{FF2B5EF4-FFF2-40B4-BE49-F238E27FC236}">
                  <a16:creationId xmlns:a16="http://schemas.microsoft.com/office/drawing/2014/main" id="{AD465460-E842-412E-954A-AB495A060875}"/>
                </a:ext>
              </a:extLst>
            </p:cNvPr>
            <p:cNvSpPr>
              <a:spLocks noChangeArrowheads="1"/>
            </p:cNvSpPr>
            <p:nvPr/>
          </p:nvSpPr>
          <p:spPr bwMode="auto">
            <a:xfrm>
              <a:off x="441331" y="193060"/>
              <a:ext cx="5232472" cy="2975919"/>
            </a:xfrm>
            <a:custGeom>
              <a:avLst/>
              <a:gdLst>
                <a:gd name="T0" fmla="*/ 5310 w 5311"/>
                <a:gd name="T1" fmla="*/ 1771 h 3020"/>
                <a:gd name="T2" fmla="*/ 853 w 5311"/>
                <a:gd name="T3" fmla="*/ 0 h 3020"/>
                <a:gd name="T4" fmla="*/ 0 w 5311"/>
                <a:gd name="T5" fmla="*/ 3019 h 3020"/>
                <a:gd name="T6" fmla="*/ 5310 w 5311"/>
                <a:gd name="T7" fmla="*/ 1771 h 3020"/>
              </a:gdLst>
              <a:ahLst/>
              <a:cxnLst>
                <a:cxn ang="0">
                  <a:pos x="T0" y="T1"/>
                </a:cxn>
                <a:cxn ang="0">
                  <a:pos x="T2" y="T3"/>
                </a:cxn>
                <a:cxn ang="0">
                  <a:pos x="T4" y="T5"/>
                </a:cxn>
                <a:cxn ang="0">
                  <a:pos x="T6" y="T7"/>
                </a:cxn>
              </a:cxnLst>
              <a:rect l="0" t="0" r="r" b="b"/>
              <a:pathLst>
                <a:path w="5311" h="3020">
                  <a:moveTo>
                    <a:pt x="5310" y="1771"/>
                  </a:moveTo>
                  <a:lnTo>
                    <a:pt x="853" y="0"/>
                  </a:lnTo>
                  <a:lnTo>
                    <a:pt x="0" y="3019"/>
                  </a:lnTo>
                  <a:lnTo>
                    <a:pt x="5310" y="1771"/>
                  </a:lnTo>
                </a:path>
              </a:pathLst>
            </a:custGeom>
            <a:solidFill>
              <a:schemeClr val="accent1">
                <a:lumMod val="50000"/>
              </a:schemeClr>
            </a:solidFill>
            <a:ln>
              <a:noFill/>
            </a:ln>
            <a:effectLst/>
          </p:spPr>
          <p:txBody>
            <a:bodyPr wrap="none" anchor="ctr"/>
            <a:lstStyle/>
            <a:p>
              <a:pPr defTabSz="1828434" eaLnBrk="1" fontAlgn="auto" hangingPunct="1">
                <a:spcBef>
                  <a:spcPts val="0"/>
                </a:spcBef>
                <a:spcAft>
                  <a:spcPts val="0"/>
                </a:spcAft>
                <a:defRPr/>
              </a:pPr>
              <a:endParaRPr lang="en-US" sz="7197">
                <a:latin typeface="Nunito Light" charset="0"/>
              </a:endParaRPr>
            </a:p>
          </p:txBody>
        </p:sp>
        <p:sp>
          <p:nvSpPr>
            <p:cNvPr id="23" name="Freeform 21">
              <a:extLst>
                <a:ext uri="{FF2B5EF4-FFF2-40B4-BE49-F238E27FC236}">
                  <a16:creationId xmlns:a16="http://schemas.microsoft.com/office/drawing/2014/main" id="{A92B00AD-EF77-410E-8404-19B4718CDA18}"/>
                </a:ext>
              </a:extLst>
            </p:cNvPr>
            <p:cNvSpPr>
              <a:spLocks noChangeArrowheads="1"/>
            </p:cNvSpPr>
            <p:nvPr/>
          </p:nvSpPr>
          <p:spPr bwMode="auto">
            <a:xfrm>
              <a:off x="1262079" y="-154526"/>
              <a:ext cx="4394261" cy="2112505"/>
            </a:xfrm>
            <a:custGeom>
              <a:avLst/>
              <a:gdLst>
                <a:gd name="T0" fmla="*/ 936 w 4458"/>
                <a:gd name="T1" fmla="*/ 0 h 2145"/>
                <a:gd name="T2" fmla="*/ 0 w 4458"/>
                <a:gd name="T3" fmla="*/ 373 h 2145"/>
                <a:gd name="T4" fmla="*/ 4457 w 4458"/>
                <a:gd name="T5" fmla="*/ 2144 h 2145"/>
                <a:gd name="T6" fmla="*/ 3908 w 4458"/>
                <a:gd name="T7" fmla="*/ 0 h 2145"/>
                <a:gd name="T8" fmla="*/ 936 w 4458"/>
                <a:gd name="T9" fmla="*/ 0 h 2145"/>
              </a:gdLst>
              <a:ahLst/>
              <a:cxnLst>
                <a:cxn ang="0">
                  <a:pos x="T0" y="T1"/>
                </a:cxn>
                <a:cxn ang="0">
                  <a:pos x="T2" y="T3"/>
                </a:cxn>
                <a:cxn ang="0">
                  <a:pos x="T4" y="T5"/>
                </a:cxn>
                <a:cxn ang="0">
                  <a:pos x="T6" y="T7"/>
                </a:cxn>
                <a:cxn ang="0">
                  <a:pos x="T8" y="T9"/>
                </a:cxn>
              </a:cxnLst>
              <a:rect l="0" t="0" r="r" b="b"/>
              <a:pathLst>
                <a:path w="4458" h="2145">
                  <a:moveTo>
                    <a:pt x="936" y="0"/>
                  </a:moveTo>
                  <a:lnTo>
                    <a:pt x="0" y="373"/>
                  </a:lnTo>
                  <a:lnTo>
                    <a:pt x="4457" y="2144"/>
                  </a:lnTo>
                  <a:lnTo>
                    <a:pt x="3908" y="0"/>
                  </a:lnTo>
                  <a:lnTo>
                    <a:pt x="936" y="0"/>
                  </a:lnTo>
                </a:path>
              </a:pathLst>
            </a:custGeom>
            <a:solidFill>
              <a:schemeClr val="accent1">
                <a:lumMod val="75000"/>
              </a:schemeClr>
            </a:solidFill>
            <a:ln>
              <a:noFill/>
            </a:ln>
            <a:effectLst/>
          </p:spPr>
          <p:txBody>
            <a:bodyPr wrap="none" anchor="ctr"/>
            <a:lstStyle/>
            <a:p>
              <a:pPr defTabSz="1828434" eaLnBrk="1" fontAlgn="auto" hangingPunct="1">
                <a:spcBef>
                  <a:spcPts val="0"/>
                </a:spcBef>
                <a:spcAft>
                  <a:spcPts val="0"/>
                </a:spcAft>
                <a:defRPr/>
              </a:pPr>
              <a:endParaRPr lang="en-US" sz="7197">
                <a:latin typeface="Nunito Light" charset="0"/>
              </a:endParaRPr>
            </a:p>
          </p:txBody>
        </p:sp>
        <p:sp>
          <p:nvSpPr>
            <p:cNvPr id="24" name="Freeform 22">
              <a:extLst>
                <a:ext uri="{FF2B5EF4-FFF2-40B4-BE49-F238E27FC236}">
                  <a16:creationId xmlns:a16="http://schemas.microsoft.com/office/drawing/2014/main" id="{E337A889-B653-4DE9-98E0-02517C197C84}"/>
                </a:ext>
              </a:extLst>
            </p:cNvPr>
            <p:cNvSpPr>
              <a:spLocks noChangeArrowheads="1"/>
            </p:cNvSpPr>
            <p:nvPr/>
          </p:nvSpPr>
          <p:spPr bwMode="auto">
            <a:xfrm>
              <a:off x="1263667" y="-132306"/>
              <a:ext cx="922350" cy="369807"/>
            </a:xfrm>
            <a:custGeom>
              <a:avLst/>
              <a:gdLst>
                <a:gd name="T0" fmla="*/ 72 w 937"/>
                <a:gd name="T1" fmla="*/ 0 h 374"/>
                <a:gd name="T2" fmla="*/ 0 w 937"/>
                <a:gd name="T3" fmla="*/ 373 h 374"/>
                <a:gd name="T4" fmla="*/ 936 w 937"/>
                <a:gd name="T5" fmla="*/ 0 h 374"/>
                <a:gd name="T6" fmla="*/ 72 w 937"/>
                <a:gd name="T7" fmla="*/ 0 h 374"/>
              </a:gdLst>
              <a:ahLst/>
              <a:cxnLst>
                <a:cxn ang="0">
                  <a:pos x="T0" y="T1"/>
                </a:cxn>
                <a:cxn ang="0">
                  <a:pos x="T2" y="T3"/>
                </a:cxn>
                <a:cxn ang="0">
                  <a:pos x="T4" y="T5"/>
                </a:cxn>
                <a:cxn ang="0">
                  <a:pos x="T6" y="T7"/>
                </a:cxn>
              </a:cxnLst>
              <a:rect l="0" t="0" r="r" b="b"/>
              <a:pathLst>
                <a:path w="937" h="374">
                  <a:moveTo>
                    <a:pt x="72" y="0"/>
                  </a:moveTo>
                  <a:lnTo>
                    <a:pt x="0" y="373"/>
                  </a:lnTo>
                  <a:lnTo>
                    <a:pt x="936" y="0"/>
                  </a:lnTo>
                  <a:lnTo>
                    <a:pt x="72" y="0"/>
                  </a:lnTo>
                </a:path>
              </a:pathLst>
            </a:custGeom>
            <a:solidFill>
              <a:schemeClr val="accent1"/>
            </a:solidFill>
            <a:ln>
              <a:noFill/>
            </a:ln>
            <a:effectLst/>
          </p:spPr>
          <p:txBody>
            <a:bodyPr wrap="none" anchor="ctr"/>
            <a:lstStyle/>
            <a:p>
              <a:pPr defTabSz="1828434" eaLnBrk="1" fontAlgn="auto" hangingPunct="1">
                <a:spcBef>
                  <a:spcPts val="0"/>
                </a:spcBef>
                <a:spcAft>
                  <a:spcPts val="0"/>
                </a:spcAft>
                <a:defRPr/>
              </a:pPr>
              <a:endParaRPr lang="en-US" sz="7197">
                <a:latin typeface="Nunito Light" charset="0"/>
              </a:endParaRPr>
            </a:p>
          </p:txBody>
        </p:sp>
        <p:sp>
          <p:nvSpPr>
            <p:cNvPr id="25" name="Freeform 23">
              <a:extLst>
                <a:ext uri="{FF2B5EF4-FFF2-40B4-BE49-F238E27FC236}">
                  <a16:creationId xmlns:a16="http://schemas.microsoft.com/office/drawing/2014/main" id="{7BBB1EB2-DDD4-4BAA-B8D7-EEE7433A27BB}"/>
                </a:ext>
              </a:extLst>
            </p:cNvPr>
            <p:cNvSpPr>
              <a:spLocks noChangeArrowheads="1"/>
            </p:cNvSpPr>
            <p:nvPr/>
          </p:nvSpPr>
          <p:spPr bwMode="auto">
            <a:xfrm>
              <a:off x="735022" y="-132306"/>
              <a:ext cx="620722" cy="369807"/>
            </a:xfrm>
            <a:custGeom>
              <a:avLst/>
              <a:gdLst>
                <a:gd name="T0" fmla="*/ 0 w 629"/>
                <a:gd name="T1" fmla="*/ 0 h 374"/>
                <a:gd name="T2" fmla="*/ 556 w 629"/>
                <a:gd name="T3" fmla="*/ 373 h 374"/>
                <a:gd name="T4" fmla="*/ 628 w 629"/>
                <a:gd name="T5" fmla="*/ 0 h 374"/>
                <a:gd name="T6" fmla="*/ 0 w 629"/>
                <a:gd name="T7" fmla="*/ 0 h 374"/>
              </a:gdLst>
              <a:ahLst/>
              <a:cxnLst>
                <a:cxn ang="0">
                  <a:pos x="T0" y="T1"/>
                </a:cxn>
                <a:cxn ang="0">
                  <a:pos x="T2" y="T3"/>
                </a:cxn>
                <a:cxn ang="0">
                  <a:pos x="T4" y="T5"/>
                </a:cxn>
                <a:cxn ang="0">
                  <a:pos x="T6" y="T7"/>
                </a:cxn>
              </a:cxnLst>
              <a:rect l="0" t="0" r="r" b="b"/>
              <a:pathLst>
                <a:path w="629" h="374">
                  <a:moveTo>
                    <a:pt x="0" y="0"/>
                  </a:moveTo>
                  <a:lnTo>
                    <a:pt x="556" y="373"/>
                  </a:lnTo>
                  <a:lnTo>
                    <a:pt x="628" y="0"/>
                  </a:lnTo>
                  <a:lnTo>
                    <a:pt x="0" y="0"/>
                  </a:lnTo>
                </a:path>
              </a:pathLst>
            </a:custGeom>
            <a:solidFill>
              <a:schemeClr val="accent1"/>
            </a:solidFill>
            <a:ln>
              <a:noFill/>
            </a:ln>
            <a:effectLst/>
          </p:spPr>
          <p:txBody>
            <a:bodyPr wrap="none" anchor="ctr"/>
            <a:lstStyle/>
            <a:p>
              <a:pPr defTabSz="1828434" eaLnBrk="1" fontAlgn="auto" hangingPunct="1">
                <a:spcBef>
                  <a:spcPts val="0"/>
                </a:spcBef>
                <a:spcAft>
                  <a:spcPts val="0"/>
                </a:spcAft>
                <a:defRPr/>
              </a:pPr>
              <a:endParaRPr lang="en-US" sz="7197">
                <a:latin typeface="Nunito Light" charset="0"/>
              </a:endParaRPr>
            </a:p>
          </p:txBody>
        </p:sp>
        <p:sp>
          <p:nvSpPr>
            <p:cNvPr id="26" name="Freeform 24">
              <a:extLst>
                <a:ext uri="{FF2B5EF4-FFF2-40B4-BE49-F238E27FC236}">
                  <a16:creationId xmlns:a16="http://schemas.microsoft.com/office/drawing/2014/main" id="{914DDC4F-5F7B-4D17-8C1A-178B1F2D5DA8}"/>
                </a:ext>
              </a:extLst>
            </p:cNvPr>
            <p:cNvSpPr>
              <a:spLocks noChangeArrowheads="1"/>
            </p:cNvSpPr>
            <p:nvPr/>
          </p:nvSpPr>
          <p:spPr bwMode="auto">
            <a:xfrm>
              <a:off x="0" y="885061"/>
              <a:ext cx="447681" cy="2260111"/>
            </a:xfrm>
            <a:custGeom>
              <a:avLst/>
              <a:gdLst>
                <a:gd name="T0" fmla="*/ 0 w 453"/>
                <a:gd name="T1" fmla="*/ 2104 h 2292"/>
                <a:gd name="T2" fmla="*/ 452 w 453"/>
                <a:gd name="T3" fmla="*/ 2291 h 2292"/>
                <a:gd name="T4" fmla="*/ 0 w 453"/>
                <a:gd name="T5" fmla="*/ 0 h 2292"/>
                <a:gd name="T6" fmla="*/ 0 w 453"/>
                <a:gd name="T7" fmla="*/ 2104 h 2292"/>
              </a:gdLst>
              <a:ahLst/>
              <a:cxnLst>
                <a:cxn ang="0">
                  <a:pos x="T0" y="T1"/>
                </a:cxn>
                <a:cxn ang="0">
                  <a:pos x="T2" y="T3"/>
                </a:cxn>
                <a:cxn ang="0">
                  <a:pos x="T4" y="T5"/>
                </a:cxn>
                <a:cxn ang="0">
                  <a:pos x="T6" y="T7"/>
                </a:cxn>
              </a:cxnLst>
              <a:rect l="0" t="0" r="r" b="b"/>
              <a:pathLst>
                <a:path w="453" h="2292">
                  <a:moveTo>
                    <a:pt x="0" y="2104"/>
                  </a:moveTo>
                  <a:lnTo>
                    <a:pt x="452" y="2291"/>
                  </a:lnTo>
                  <a:lnTo>
                    <a:pt x="0" y="0"/>
                  </a:lnTo>
                  <a:lnTo>
                    <a:pt x="0" y="2104"/>
                  </a:lnTo>
                </a:path>
              </a:pathLst>
            </a:custGeom>
            <a:solidFill>
              <a:schemeClr val="accent1">
                <a:lumMod val="50000"/>
              </a:schemeClr>
            </a:solidFill>
            <a:ln>
              <a:noFill/>
            </a:ln>
            <a:effectLst/>
          </p:spPr>
          <p:txBody>
            <a:bodyPr wrap="none" anchor="ctr"/>
            <a:lstStyle/>
            <a:p>
              <a:pPr defTabSz="1828434" eaLnBrk="1" fontAlgn="auto" hangingPunct="1">
                <a:spcBef>
                  <a:spcPts val="0"/>
                </a:spcBef>
                <a:spcAft>
                  <a:spcPts val="0"/>
                </a:spcAft>
                <a:defRPr/>
              </a:pPr>
              <a:endParaRPr lang="en-US" sz="7197">
                <a:latin typeface="Nunito Light" charset="0"/>
              </a:endParaRPr>
            </a:p>
          </p:txBody>
        </p:sp>
        <p:sp>
          <p:nvSpPr>
            <p:cNvPr id="27" name="Freeform 25">
              <a:extLst>
                <a:ext uri="{FF2B5EF4-FFF2-40B4-BE49-F238E27FC236}">
                  <a16:creationId xmlns:a16="http://schemas.microsoft.com/office/drawing/2014/main" id="{FBF53CA7-BE17-464A-B09E-54F7808DA020}"/>
                </a:ext>
              </a:extLst>
            </p:cNvPr>
            <p:cNvSpPr>
              <a:spLocks noChangeArrowheads="1"/>
            </p:cNvSpPr>
            <p:nvPr/>
          </p:nvSpPr>
          <p:spPr bwMode="auto">
            <a:xfrm>
              <a:off x="0" y="-156114"/>
              <a:ext cx="1285893" cy="3342552"/>
            </a:xfrm>
            <a:custGeom>
              <a:avLst/>
              <a:gdLst>
                <a:gd name="T0" fmla="*/ 0 w 1306"/>
                <a:gd name="T1" fmla="*/ 0 h 3393"/>
                <a:gd name="T2" fmla="*/ 0 w 1306"/>
                <a:gd name="T3" fmla="*/ 1101 h 3393"/>
                <a:gd name="T4" fmla="*/ 452 w 1306"/>
                <a:gd name="T5" fmla="*/ 3392 h 3393"/>
                <a:gd name="T6" fmla="*/ 1305 w 1306"/>
                <a:gd name="T7" fmla="*/ 373 h 3393"/>
                <a:gd name="T8" fmla="*/ 749 w 1306"/>
                <a:gd name="T9" fmla="*/ 0 h 3393"/>
                <a:gd name="T10" fmla="*/ 0 w 1306"/>
                <a:gd name="T11" fmla="*/ 0 h 3393"/>
              </a:gdLst>
              <a:ahLst/>
              <a:cxnLst>
                <a:cxn ang="0">
                  <a:pos x="T0" y="T1"/>
                </a:cxn>
                <a:cxn ang="0">
                  <a:pos x="T2" y="T3"/>
                </a:cxn>
                <a:cxn ang="0">
                  <a:pos x="T4" y="T5"/>
                </a:cxn>
                <a:cxn ang="0">
                  <a:pos x="T6" y="T7"/>
                </a:cxn>
                <a:cxn ang="0">
                  <a:pos x="T8" y="T9"/>
                </a:cxn>
                <a:cxn ang="0">
                  <a:pos x="T10" y="T11"/>
                </a:cxn>
              </a:cxnLst>
              <a:rect l="0" t="0" r="r" b="b"/>
              <a:pathLst>
                <a:path w="1306" h="3393">
                  <a:moveTo>
                    <a:pt x="0" y="0"/>
                  </a:moveTo>
                  <a:lnTo>
                    <a:pt x="0" y="1101"/>
                  </a:lnTo>
                  <a:lnTo>
                    <a:pt x="452" y="3392"/>
                  </a:lnTo>
                  <a:lnTo>
                    <a:pt x="1305" y="373"/>
                  </a:lnTo>
                  <a:lnTo>
                    <a:pt x="749" y="0"/>
                  </a:lnTo>
                  <a:lnTo>
                    <a:pt x="0" y="0"/>
                  </a:lnTo>
                </a:path>
              </a:pathLst>
            </a:custGeom>
            <a:solidFill>
              <a:schemeClr val="accent1">
                <a:lumMod val="75000"/>
              </a:schemeClr>
            </a:solidFill>
            <a:ln>
              <a:noFill/>
            </a:ln>
            <a:effectLst/>
          </p:spPr>
          <p:txBody>
            <a:bodyPr wrap="none" anchor="ctr"/>
            <a:lstStyle/>
            <a:p>
              <a:pPr defTabSz="1828434" eaLnBrk="1" fontAlgn="auto" hangingPunct="1">
                <a:spcBef>
                  <a:spcPts val="0"/>
                </a:spcBef>
                <a:spcAft>
                  <a:spcPts val="0"/>
                </a:spcAft>
                <a:defRPr/>
              </a:pPr>
              <a:endParaRPr lang="en-US" sz="7197">
                <a:latin typeface="Nunito Light" charset="0"/>
              </a:endParaRPr>
            </a:p>
          </p:txBody>
        </p:sp>
        <p:sp>
          <p:nvSpPr>
            <p:cNvPr id="28" name="Freeform 26">
              <a:extLst>
                <a:ext uri="{FF2B5EF4-FFF2-40B4-BE49-F238E27FC236}">
                  <a16:creationId xmlns:a16="http://schemas.microsoft.com/office/drawing/2014/main" id="{DD2B93A4-8B6F-490C-822B-DD31CBB3F987}"/>
                </a:ext>
              </a:extLst>
            </p:cNvPr>
            <p:cNvSpPr>
              <a:spLocks noChangeArrowheads="1"/>
            </p:cNvSpPr>
            <p:nvPr/>
          </p:nvSpPr>
          <p:spPr bwMode="auto">
            <a:xfrm>
              <a:off x="8463079" y="1591346"/>
              <a:ext cx="6988272" cy="1787138"/>
            </a:xfrm>
            <a:custGeom>
              <a:avLst/>
              <a:gdLst>
                <a:gd name="T0" fmla="*/ 7092 w 7093"/>
                <a:gd name="T1" fmla="*/ 1811 h 1812"/>
                <a:gd name="T2" fmla="*/ 0 w 7093"/>
                <a:gd name="T3" fmla="*/ 728 h 1812"/>
                <a:gd name="T4" fmla="*/ 2685 w 7093"/>
                <a:gd name="T5" fmla="*/ 0 h 1812"/>
                <a:gd name="T6" fmla="*/ 7092 w 7093"/>
                <a:gd name="T7" fmla="*/ 1811 h 1812"/>
              </a:gdLst>
              <a:ahLst/>
              <a:cxnLst>
                <a:cxn ang="0">
                  <a:pos x="T0" y="T1"/>
                </a:cxn>
                <a:cxn ang="0">
                  <a:pos x="T2" y="T3"/>
                </a:cxn>
                <a:cxn ang="0">
                  <a:pos x="T4" y="T5"/>
                </a:cxn>
                <a:cxn ang="0">
                  <a:pos x="T6" y="T7"/>
                </a:cxn>
              </a:cxnLst>
              <a:rect l="0" t="0" r="r" b="b"/>
              <a:pathLst>
                <a:path w="7093" h="1812">
                  <a:moveTo>
                    <a:pt x="7092" y="1811"/>
                  </a:moveTo>
                  <a:lnTo>
                    <a:pt x="0" y="728"/>
                  </a:lnTo>
                  <a:lnTo>
                    <a:pt x="2685" y="0"/>
                  </a:lnTo>
                  <a:lnTo>
                    <a:pt x="7092" y="1811"/>
                  </a:lnTo>
                </a:path>
              </a:pathLst>
            </a:custGeom>
            <a:solidFill>
              <a:schemeClr val="accent2">
                <a:lumMod val="75000"/>
              </a:schemeClr>
            </a:solidFill>
            <a:ln>
              <a:noFill/>
            </a:ln>
            <a:effectLst/>
          </p:spPr>
          <p:txBody>
            <a:bodyPr wrap="none" anchor="ctr"/>
            <a:lstStyle/>
            <a:p>
              <a:pPr defTabSz="1828434" eaLnBrk="1" fontAlgn="auto" hangingPunct="1">
                <a:spcBef>
                  <a:spcPts val="0"/>
                </a:spcBef>
                <a:spcAft>
                  <a:spcPts val="0"/>
                </a:spcAft>
                <a:defRPr/>
              </a:pPr>
              <a:endParaRPr lang="en-US" sz="7197">
                <a:latin typeface="Nunito Light" charset="0"/>
              </a:endParaRPr>
            </a:p>
          </p:txBody>
        </p:sp>
        <p:sp>
          <p:nvSpPr>
            <p:cNvPr id="29" name="Freeform 12">
              <a:extLst>
                <a:ext uri="{FF2B5EF4-FFF2-40B4-BE49-F238E27FC236}">
                  <a16:creationId xmlns:a16="http://schemas.microsoft.com/office/drawing/2014/main" id="{BF1D18C7-9215-447B-9213-B1B523521B31}"/>
                </a:ext>
              </a:extLst>
            </p:cNvPr>
            <p:cNvSpPr>
              <a:spLocks noChangeArrowheads="1"/>
            </p:cNvSpPr>
            <p:nvPr/>
          </p:nvSpPr>
          <p:spPr bwMode="auto">
            <a:xfrm>
              <a:off x="9774372" y="-124371"/>
              <a:ext cx="2308257" cy="1733175"/>
            </a:xfrm>
            <a:custGeom>
              <a:avLst/>
              <a:gdLst>
                <a:gd name="T0" fmla="*/ 373 w 2343"/>
                <a:gd name="T1" fmla="*/ 0 h 1761"/>
                <a:gd name="T2" fmla="*/ 0 w 2343"/>
                <a:gd name="T3" fmla="*/ 197 h 1761"/>
                <a:gd name="T4" fmla="*/ 1377 w 2343"/>
                <a:gd name="T5" fmla="*/ 1760 h 1761"/>
                <a:gd name="T6" fmla="*/ 2342 w 2343"/>
                <a:gd name="T7" fmla="*/ 0 h 1761"/>
                <a:gd name="T8" fmla="*/ 373 w 2343"/>
                <a:gd name="T9" fmla="*/ 0 h 1761"/>
              </a:gdLst>
              <a:ahLst/>
              <a:cxnLst>
                <a:cxn ang="0">
                  <a:pos x="T0" y="T1"/>
                </a:cxn>
                <a:cxn ang="0">
                  <a:pos x="T2" y="T3"/>
                </a:cxn>
                <a:cxn ang="0">
                  <a:pos x="T4" y="T5"/>
                </a:cxn>
                <a:cxn ang="0">
                  <a:pos x="T6" y="T7"/>
                </a:cxn>
                <a:cxn ang="0">
                  <a:pos x="T8" y="T9"/>
                </a:cxn>
              </a:cxnLst>
              <a:rect l="0" t="0" r="r" b="b"/>
              <a:pathLst>
                <a:path w="2343" h="1761">
                  <a:moveTo>
                    <a:pt x="373" y="0"/>
                  </a:moveTo>
                  <a:lnTo>
                    <a:pt x="0" y="197"/>
                  </a:lnTo>
                  <a:lnTo>
                    <a:pt x="1377" y="1760"/>
                  </a:lnTo>
                  <a:lnTo>
                    <a:pt x="2342" y="0"/>
                  </a:lnTo>
                  <a:lnTo>
                    <a:pt x="373" y="0"/>
                  </a:lnTo>
                </a:path>
              </a:pathLst>
            </a:custGeom>
            <a:solidFill>
              <a:schemeClr val="accent2">
                <a:lumMod val="75000"/>
              </a:schemeClr>
            </a:solidFill>
            <a:ln>
              <a:noFill/>
            </a:ln>
            <a:effectLst/>
          </p:spPr>
          <p:txBody>
            <a:bodyPr wrap="none" anchor="ctr"/>
            <a:lstStyle/>
            <a:p>
              <a:pPr defTabSz="1828434" eaLnBrk="1" fontAlgn="auto" hangingPunct="1">
                <a:spcBef>
                  <a:spcPts val="0"/>
                </a:spcBef>
                <a:spcAft>
                  <a:spcPts val="0"/>
                </a:spcAft>
                <a:defRPr/>
              </a:pPr>
              <a:endParaRPr lang="en-US" sz="7197">
                <a:latin typeface="Nunito Light" charset="0"/>
              </a:endParaRPr>
            </a:p>
          </p:txBody>
        </p:sp>
      </p:grpSp>
      <p:sp>
        <p:nvSpPr>
          <p:cNvPr id="18" name="Picture Placeholder 13"/>
          <p:cNvSpPr>
            <a:spLocks noGrp="1"/>
          </p:cNvSpPr>
          <p:nvPr>
            <p:ph type="pic" sz="quarter" idx="14"/>
          </p:nvPr>
        </p:nvSpPr>
        <p:spPr>
          <a:xfrm>
            <a:off x="12901752" y="3940389"/>
            <a:ext cx="6780686" cy="3870367"/>
          </a:xfrm>
          <a:prstGeom prst="rect">
            <a:avLst/>
          </a:prstGeom>
          <a:solidFill>
            <a:schemeClr val="bg1">
              <a:lumMod val="95000"/>
            </a:schemeClr>
          </a:solidFill>
          <a:effectLst/>
        </p:spPr>
        <p:txBody>
          <a:bodyPr>
            <a:normAutofit/>
          </a:bodyPr>
          <a:lstStyle>
            <a:lvl1pPr marL="0" indent="0">
              <a:buNone/>
              <a:defRPr sz="2400" b="0" i="0">
                <a:ln>
                  <a:noFill/>
                </a:ln>
                <a:solidFill>
                  <a:schemeClr val="tx2"/>
                </a:solidFill>
                <a:latin typeface="Nunito Light" charset="0"/>
                <a:ea typeface="Nunito Light" charset="0"/>
                <a:cs typeface="Nunito Light" charset="0"/>
              </a:defRPr>
            </a:lvl1pPr>
          </a:lstStyle>
          <a:p>
            <a:pPr lvl="0"/>
            <a:endParaRPr lang="en-US" noProof="0"/>
          </a:p>
        </p:txBody>
      </p:sp>
    </p:spTree>
    <p:extLst>
      <p:ext uri="{BB962C8B-B14F-4D97-AF65-F5344CB8AC3E}">
        <p14:creationId xmlns:p14="http://schemas.microsoft.com/office/powerpoint/2010/main" val="1320907170"/>
      </p:ext>
    </p:extLst>
  </p:cSld>
  <p:clrMapOvr>
    <a:masterClrMapping/>
  </p:clrMapOvr>
  <p:transition advClick="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pp features">
    <p:spTree>
      <p:nvGrpSpPr>
        <p:cNvPr id="1" name=""/>
        <p:cNvGrpSpPr/>
        <p:nvPr/>
      </p:nvGrpSpPr>
      <p:grpSpPr>
        <a:xfrm>
          <a:off x="0" y="0"/>
          <a:ext cx="0" cy="0"/>
          <a:chOff x="0" y="0"/>
          <a:chExt cx="0" cy="0"/>
        </a:xfrm>
      </p:grpSpPr>
      <p:grpSp>
        <p:nvGrpSpPr>
          <p:cNvPr id="3" name="Group 1">
            <a:extLst>
              <a:ext uri="{FF2B5EF4-FFF2-40B4-BE49-F238E27FC236}">
                <a16:creationId xmlns:a16="http://schemas.microsoft.com/office/drawing/2014/main" id="{2E6DA059-46F9-4C83-B96C-A47038ADC240}"/>
              </a:ext>
            </a:extLst>
          </p:cNvPr>
          <p:cNvGrpSpPr>
            <a:grpSpLocks/>
          </p:cNvGrpSpPr>
          <p:nvPr userDrawn="1"/>
        </p:nvGrpSpPr>
        <p:grpSpPr bwMode="auto">
          <a:xfrm rot="10800000">
            <a:off x="-23813" y="10974388"/>
            <a:ext cx="24534813" cy="4305300"/>
            <a:chOff x="0" y="-156114"/>
            <a:chExt cx="24535152" cy="4304369"/>
          </a:xfrm>
        </p:grpSpPr>
        <p:sp>
          <p:nvSpPr>
            <p:cNvPr id="5" name="Freeform 2">
              <a:extLst>
                <a:ext uri="{FF2B5EF4-FFF2-40B4-BE49-F238E27FC236}">
                  <a16:creationId xmlns:a16="http://schemas.microsoft.com/office/drawing/2014/main" id="{AA06E86E-F3BC-4AF0-A2B6-7C1DFBC9C467}"/>
                </a:ext>
              </a:extLst>
            </p:cNvPr>
            <p:cNvSpPr>
              <a:spLocks noChangeArrowheads="1"/>
            </p:cNvSpPr>
            <p:nvPr/>
          </p:nvSpPr>
          <p:spPr bwMode="auto">
            <a:xfrm>
              <a:off x="23379435" y="2430951"/>
              <a:ext cx="1135079" cy="1717304"/>
            </a:xfrm>
            <a:custGeom>
              <a:avLst/>
              <a:gdLst>
                <a:gd name="T0" fmla="*/ 0 w 1152"/>
                <a:gd name="T1" fmla="*/ 1739 h 1740"/>
                <a:gd name="T2" fmla="*/ 1151 w 1152"/>
                <a:gd name="T3" fmla="*/ 918 h 1740"/>
                <a:gd name="T4" fmla="*/ 1151 w 1152"/>
                <a:gd name="T5" fmla="*/ 0 h 1740"/>
                <a:gd name="T6" fmla="*/ 0 w 1152"/>
                <a:gd name="T7" fmla="*/ 1739 h 1740"/>
              </a:gdLst>
              <a:ahLst/>
              <a:cxnLst>
                <a:cxn ang="0">
                  <a:pos x="T0" y="T1"/>
                </a:cxn>
                <a:cxn ang="0">
                  <a:pos x="T2" y="T3"/>
                </a:cxn>
                <a:cxn ang="0">
                  <a:pos x="T4" y="T5"/>
                </a:cxn>
                <a:cxn ang="0">
                  <a:pos x="T6" y="T7"/>
                </a:cxn>
              </a:cxnLst>
              <a:rect l="0" t="0" r="r" b="b"/>
              <a:pathLst>
                <a:path w="1152" h="1740">
                  <a:moveTo>
                    <a:pt x="0" y="1739"/>
                  </a:moveTo>
                  <a:lnTo>
                    <a:pt x="1151" y="918"/>
                  </a:lnTo>
                  <a:lnTo>
                    <a:pt x="1151" y="0"/>
                  </a:lnTo>
                  <a:lnTo>
                    <a:pt x="0" y="1739"/>
                  </a:lnTo>
                </a:path>
              </a:pathLst>
            </a:custGeom>
            <a:solidFill>
              <a:schemeClr val="accent3"/>
            </a:solidFill>
            <a:ln>
              <a:noFill/>
            </a:ln>
            <a:effectLst/>
          </p:spPr>
          <p:txBody>
            <a:bodyPr wrap="none" anchor="ctr"/>
            <a:lstStyle/>
            <a:p>
              <a:pPr defTabSz="1828434" eaLnBrk="1" fontAlgn="auto" hangingPunct="1">
                <a:spcBef>
                  <a:spcPts val="0"/>
                </a:spcBef>
                <a:spcAft>
                  <a:spcPts val="0"/>
                </a:spcAft>
                <a:defRPr/>
              </a:pPr>
              <a:endParaRPr lang="en-US" sz="7197">
                <a:latin typeface="Nunito Light" charset="0"/>
              </a:endParaRPr>
            </a:p>
          </p:txBody>
        </p:sp>
        <p:sp>
          <p:nvSpPr>
            <p:cNvPr id="6" name="Freeform 3">
              <a:extLst>
                <a:ext uri="{FF2B5EF4-FFF2-40B4-BE49-F238E27FC236}">
                  <a16:creationId xmlns:a16="http://schemas.microsoft.com/office/drawing/2014/main" id="{2DCAB73F-1381-4B75-BC8B-3174FFCE961C}"/>
                </a:ext>
              </a:extLst>
            </p:cNvPr>
            <p:cNvSpPr>
              <a:spLocks noChangeArrowheads="1"/>
            </p:cNvSpPr>
            <p:nvPr/>
          </p:nvSpPr>
          <p:spPr bwMode="auto">
            <a:xfrm>
              <a:off x="23080981" y="-87866"/>
              <a:ext cx="1455758" cy="4232946"/>
            </a:xfrm>
            <a:custGeom>
              <a:avLst/>
              <a:gdLst>
                <a:gd name="T0" fmla="*/ 0 w 1479"/>
                <a:gd name="T1" fmla="*/ 0 h 4296"/>
                <a:gd name="T2" fmla="*/ 327 w 1479"/>
                <a:gd name="T3" fmla="*/ 4295 h 4296"/>
                <a:gd name="T4" fmla="*/ 1478 w 1479"/>
                <a:gd name="T5" fmla="*/ 2556 h 4296"/>
                <a:gd name="T6" fmla="*/ 1478 w 1479"/>
                <a:gd name="T7" fmla="*/ 0 h 4296"/>
                <a:gd name="T8" fmla="*/ 0 w 1479"/>
                <a:gd name="T9" fmla="*/ 0 h 4296"/>
              </a:gdLst>
              <a:ahLst/>
              <a:cxnLst>
                <a:cxn ang="0">
                  <a:pos x="T0" y="T1"/>
                </a:cxn>
                <a:cxn ang="0">
                  <a:pos x="T2" y="T3"/>
                </a:cxn>
                <a:cxn ang="0">
                  <a:pos x="T4" y="T5"/>
                </a:cxn>
                <a:cxn ang="0">
                  <a:pos x="T6" y="T7"/>
                </a:cxn>
                <a:cxn ang="0">
                  <a:pos x="T8" y="T9"/>
                </a:cxn>
              </a:cxnLst>
              <a:rect l="0" t="0" r="r" b="b"/>
              <a:pathLst>
                <a:path w="1479" h="4296">
                  <a:moveTo>
                    <a:pt x="0" y="0"/>
                  </a:moveTo>
                  <a:lnTo>
                    <a:pt x="327" y="4295"/>
                  </a:lnTo>
                  <a:lnTo>
                    <a:pt x="1478" y="2556"/>
                  </a:lnTo>
                  <a:lnTo>
                    <a:pt x="1478" y="0"/>
                  </a:lnTo>
                  <a:lnTo>
                    <a:pt x="0" y="0"/>
                  </a:lnTo>
                </a:path>
              </a:pathLst>
            </a:custGeom>
            <a:solidFill>
              <a:schemeClr val="accent3">
                <a:lumMod val="60000"/>
                <a:lumOff val="40000"/>
              </a:schemeClr>
            </a:solidFill>
            <a:ln>
              <a:noFill/>
            </a:ln>
            <a:effectLst/>
          </p:spPr>
          <p:txBody>
            <a:bodyPr wrap="none" anchor="ctr"/>
            <a:lstStyle/>
            <a:p>
              <a:pPr defTabSz="1828434" eaLnBrk="1" fontAlgn="auto" hangingPunct="1">
                <a:spcBef>
                  <a:spcPts val="0"/>
                </a:spcBef>
                <a:spcAft>
                  <a:spcPts val="0"/>
                </a:spcAft>
                <a:defRPr/>
              </a:pPr>
              <a:endParaRPr lang="en-US" sz="7197">
                <a:latin typeface="Nunito Light" charset="0"/>
              </a:endParaRPr>
            </a:p>
          </p:txBody>
        </p:sp>
        <p:sp>
          <p:nvSpPr>
            <p:cNvPr id="7" name="Freeform 4">
              <a:extLst>
                <a:ext uri="{FF2B5EF4-FFF2-40B4-BE49-F238E27FC236}">
                  <a16:creationId xmlns:a16="http://schemas.microsoft.com/office/drawing/2014/main" id="{47E1C8D2-9AB3-4E03-A91A-483DF7C3CEEA}"/>
                </a:ext>
              </a:extLst>
            </p:cNvPr>
            <p:cNvSpPr>
              <a:spLocks noChangeArrowheads="1"/>
            </p:cNvSpPr>
            <p:nvPr/>
          </p:nvSpPr>
          <p:spPr bwMode="auto">
            <a:xfrm>
              <a:off x="20775899" y="-87866"/>
              <a:ext cx="2647987" cy="4232946"/>
            </a:xfrm>
            <a:custGeom>
              <a:avLst/>
              <a:gdLst>
                <a:gd name="T0" fmla="*/ 0 w 2687"/>
                <a:gd name="T1" fmla="*/ 0 h 4296"/>
                <a:gd name="T2" fmla="*/ 2686 w 2687"/>
                <a:gd name="T3" fmla="*/ 4295 h 4296"/>
                <a:gd name="T4" fmla="*/ 2359 w 2687"/>
                <a:gd name="T5" fmla="*/ 0 h 4296"/>
                <a:gd name="T6" fmla="*/ 0 w 2687"/>
                <a:gd name="T7" fmla="*/ 0 h 4296"/>
              </a:gdLst>
              <a:ahLst/>
              <a:cxnLst>
                <a:cxn ang="0">
                  <a:pos x="T0" y="T1"/>
                </a:cxn>
                <a:cxn ang="0">
                  <a:pos x="T2" y="T3"/>
                </a:cxn>
                <a:cxn ang="0">
                  <a:pos x="T4" y="T5"/>
                </a:cxn>
                <a:cxn ang="0">
                  <a:pos x="T6" y="T7"/>
                </a:cxn>
              </a:cxnLst>
              <a:rect l="0" t="0" r="r" b="b"/>
              <a:pathLst>
                <a:path w="2687" h="4296">
                  <a:moveTo>
                    <a:pt x="0" y="0"/>
                  </a:moveTo>
                  <a:lnTo>
                    <a:pt x="2686" y="4295"/>
                  </a:lnTo>
                  <a:lnTo>
                    <a:pt x="2359" y="0"/>
                  </a:lnTo>
                  <a:lnTo>
                    <a:pt x="0" y="0"/>
                  </a:lnTo>
                </a:path>
              </a:pathLst>
            </a:custGeom>
            <a:solidFill>
              <a:schemeClr val="accent3"/>
            </a:solidFill>
            <a:ln>
              <a:noFill/>
            </a:ln>
            <a:effectLst/>
          </p:spPr>
          <p:txBody>
            <a:bodyPr wrap="none" anchor="ctr"/>
            <a:lstStyle/>
            <a:p>
              <a:pPr defTabSz="1828434" eaLnBrk="1" fontAlgn="auto" hangingPunct="1">
                <a:spcBef>
                  <a:spcPts val="0"/>
                </a:spcBef>
                <a:spcAft>
                  <a:spcPts val="0"/>
                </a:spcAft>
                <a:defRPr/>
              </a:pPr>
              <a:endParaRPr lang="en-US" sz="7197">
                <a:latin typeface="Nunito Light" charset="0"/>
              </a:endParaRPr>
            </a:p>
          </p:txBody>
        </p:sp>
        <p:sp>
          <p:nvSpPr>
            <p:cNvPr id="8" name="Freeform 5">
              <a:extLst>
                <a:ext uri="{FF2B5EF4-FFF2-40B4-BE49-F238E27FC236}">
                  <a16:creationId xmlns:a16="http://schemas.microsoft.com/office/drawing/2014/main" id="{32335E6A-A003-474C-86D3-9DF181D26A5C}"/>
                </a:ext>
              </a:extLst>
            </p:cNvPr>
            <p:cNvSpPr>
              <a:spLocks noChangeArrowheads="1"/>
            </p:cNvSpPr>
            <p:nvPr/>
          </p:nvSpPr>
          <p:spPr bwMode="auto">
            <a:xfrm>
              <a:off x="20420294" y="-87866"/>
              <a:ext cx="3003592" cy="4232946"/>
            </a:xfrm>
            <a:custGeom>
              <a:avLst/>
              <a:gdLst>
                <a:gd name="T0" fmla="*/ 0 w 3049"/>
                <a:gd name="T1" fmla="*/ 0 h 4296"/>
                <a:gd name="T2" fmla="*/ 43 w 3049"/>
                <a:gd name="T3" fmla="*/ 3187 h 4296"/>
                <a:gd name="T4" fmla="*/ 3048 w 3049"/>
                <a:gd name="T5" fmla="*/ 4295 h 4296"/>
                <a:gd name="T6" fmla="*/ 362 w 3049"/>
                <a:gd name="T7" fmla="*/ 0 h 4296"/>
                <a:gd name="T8" fmla="*/ 0 w 3049"/>
                <a:gd name="T9" fmla="*/ 0 h 4296"/>
              </a:gdLst>
              <a:ahLst/>
              <a:cxnLst>
                <a:cxn ang="0">
                  <a:pos x="T0" y="T1"/>
                </a:cxn>
                <a:cxn ang="0">
                  <a:pos x="T2" y="T3"/>
                </a:cxn>
                <a:cxn ang="0">
                  <a:pos x="T4" y="T5"/>
                </a:cxn>
                <a:cxn ang="0">
                  <a:pos x="T6" y="T7"/>
                </a:cxn>
                <a:cxn ang="0">
                  <a:pos x="T8" y="T9"/>
                </a:cxn>
              </a:cxnLst>
              <a:rect l="0" t="0" r="r" b="b"/>
              <a:pathLst>
                <a:path w="3049" h="4296">
                  <a:moveTo>
                    <a:pt x="0" y="0"/>
                  </a:moveTo>
                  <a:lnTo>
                    <a:pt x="43" y="3187"/>
                  </a:lnTo>
                  <a:lnTo>
                    <a:pt x="3048" y="4295"/>
                  </a:lnTo>
                  <a:lnTo>
                    <a:pt x="362" y="0"/>
                  </a:lnTo>
                  <a:lnTo>
                    <a:pt x="0" y="0"/>
                  </a:lnTo>
                </a:path>
              </a:pathLst>
            </a:custGeom>
            <a:solidFill>
              <a:schemeClr val="accent3">
                <a:lumMod val="60000"/>
                <a:lumOff val="40000"/>
              </a:schemeClr>
            </a:solidFill>
            <a:ln>
              <a:noFill/>
            </a:ln>
            <a:effectLst/>
          </p:spPr>
          <p:txBody>
            <a:bodyPr wrap="none" anchor="ctr"/>
            <a:lstStyle/>
            <a:p>
              <a:pPr defTabSz="1828434" eaLnBrk="1" fontAlgn="auto" hangingPunct="1">
                <a:spcBef>
                  <a:spcPts val="0"/>
                </a:spcBef>
                <a:spcAft>
                  <a:spcPts val="0"/>
                </a:spcAft>
                <a:defRPr/>
              </a:pPr>
              <a:endParaRPr lang="en-US" sz="7197">
                <a:latin typeface="Nunito Light" charset="0"/>
              </a:endParaRPr>
            </a:p>
          </p:txBody>
        </p:sp>
        <p:sp>
          <p:nvSpPr>
            <p:cNvPr id="9" name="Freeform 6">
              <a:extLst>
                <a:ext uri="{FF2B5EF4-FFF2-40B4-BE49-F238E27FC236}">
                  <a16:creationId xmlns:a16="http://schemas.microsoft.com/office/drawing/2014/main" id="{40528099-4DA5-4103-AC4C-7AD4FEB4493C}"/>
                </a:ext>
              </a:extLst>
            </p:cNvPr>
            <p:cNvSpPr>
              <a:spLocks noChangeArrowheads="1"/>
            </p:cNvSpPr>
            <p:nvPr/>
          </p:nvSpPr>
          <p:spPr bwMode="auto">
            <a:xfrm>
              <a:off x="17678644" y="-89453"/>
              <a:ext cx="2784513" cy="3142570"/>
            </a:xfrm>
            <a:custGeom>
              <a:avLst/>
              <a:gdLst>
                <a:gd name="T0" fmla="*/ 2126 w 2826"/>
                <a:gd name="T1" fmla="*/ 0 h 3188"/>
                <a:gd name="T2" fmla="*/ 0 w 2826"/>
                <a:gd name="T3" fmla="*/ 1954 h 3188"/>
                <a:gd name="T4" fmla="*/ 2825 w 2826"/>
                <a:gd name="T5" fmla="*/ 3187 h 3188"/>
                <a:gd name="T6" fmla="*/ 2782 w 2826"/>
                <a:gd name="T7" fmla="*/ 0 h 3188"/>
                <a:gd name="T8" fmla="*/ 2126 w 2826"/>
                <a:gd name="T9" fmla="*/ 0 h 3188"/>
              </a:gdLst>
              <a:ahLst/>
              <a:cxnLst>
                <a:cxn ang="0">
                  <a:pos x="T0" y="T1"/>
                </a:cxn>
                <a:cxn ang="0">
                  <a:pos x="T2" y="T3"/>
                </a:cxn>
                <a:cxn ang="0">
                  <a:pos x="T4" y="T5"/>
                </a:cxn>
                <a:cxn ang="0">
                  <a:pos x="T6" y="T7"/>
                </a:cxn>
                <a:cxn ang="0">
                  <a:pos x="T8" y="T9"/>
                </a:cxn>
              </a:cxnLst>
              <a:rect l="0" t="0" r="r" b="b"/>
              <a:pathLst>
                <a:path w="2826" h="3188">
                  <a:moveTo>
                    <a:pt x="2126" y="0"/>
                  </a:moveTo>
                  <a:lnTo>
                    <a:pt x="0" y="1954"/>
                  </a:lnTo>
                  <a:lnTo>
                    <a:pt x="2825" y="3187"/>
                  </a:lnTo>
                  <a:lnTo>
                    <a:pt x="2782" y="0"/>
                  </a:lnTo>
                  <a:lnTo>
                    <a:pt x="2126" y="0"/>
                  </a:lnTo>
                </a:path>
              </a:pathLst>
            </a:custGeom>
            <a:solidFill>
              <a:schemeClr val="accent3"/>
            </a:solidFill>
            <a:ln>
              <a:noFill/>
            </a:ln>
            <a:effectLst/>
          </p:spPr>
          <p:txBody>
            <a:bodyPr wrap="none" anchor="ctr"/>
            <a:lstStyle/>
            <a:p>
              <a:pPr defTabSz="1828434" eaLnBrk="1" fontAlgn="auto" hangingPunct="1">
                <a:spcBef>
                  <a:spcPts val="0"/>
                </a:spcBef>
                <a:spcAft>
                  <a:spcPts val="0"/>
                </a:spcAft>
                <a:defRPr/>
              </a:pPr>
              <a:endParaRPr lang="en-US" sz="7197">
                <a:latin typeface="Nunito Light" charset="0"/>
              </a:endParaRPr>
            </a:p>
          </p:txBody>
        </p:sp>
        <p:sp>
          <p:nvSpPr>
            <p:cNvPr id="10" name="Freeform 7">
              <a:extLst>
                <a:ext uri="{FF2B5EF4-FFF2-40B4-BE49-F238E27FC236}">
                  <a16:creationId xmlns:a16="http://schemas.microsoft.com/office/drawing/2014/main" id="{59C809E8-7947-4413-A047-A59132F0F30D}"/>
                </a:ext>
              </a:extLst>
            </p:cNvPr>
            <p:cNvSpPr>
              <a:spLocks noChangeArrowheads="1"/>
            </p:cNvSpPr>
            <p:nvPr/>
          </p:nvSpPr>
          <p:spPr bwMode="auto">
            <a:xfrm>
              <a:off x="17608793" y="-87866"/>
              <a:ext cx="2168555" cy="1925221"/>
            </a:xfrm>
            <a:custGeom>
              <a:avLst/>
              <a:gdLst>
                <a:gd name="T0" fmla="*/ 0 w 2199"/>
                <a:gd name="T1" fmla="*/ 0 h 1955"/>
                <a:gd name="T2" fmla="*/ 72 w 2199"/>
                <a:gd name="T3" fmla="*/ 1954 h 1955"/>
                <a:gd name="T4" fmla="*/ 2198 w 2199"/>
                <a:gd name="T5" fmla="*/ 0 h 1955"/>
                <a:gd name="T6" fmla="*/ 0 w 2199"/>
                <a:gd name="T7" fmla="*/ 0 h 1955"/>
              </a:gdLst>
              <a:ahLst/>
              <a:cxnLst>
                <a:cxn ang="0">
                  <a:pos x="T0" y="T1"/>
                </a:cxn>
                <a:cxn ang="0">
                  <a:pos x="T2" y="T3"/>
                </a:cxn>
                <a:cxn ang="0">
                  <a:pos x="T4" y="T5"/>
                </a:cxn>
                <a:cxn ang="0">
                  <a:pos x="T6" y="T7"/>
                </a:cxn>
              </a:cxnLst>
              <a:rect l="0" t="0" r="r" b="b"/>
              <a:pathLst>
                <a:path w="2199" h="1955">
                  <a:moveTo>
                    <a:pt x="0" y="0"/>
                  </a:moveTo>
                  <a:lnTo>
                    <a:pt x="72" y="1954"/>
                  </a:lnTo>
                  <a:lnTo>
                    <a:pt x="2198" y="0"/>
                  </a:lnTo>
                  <a:lnTo>
                    <a:pt x="0" y="0"/>
                  </a:lnTo>
                </a:path>
              </a:pathLst>
            </a:custGeom>
            <a:solidFill>
              <a:schemeClr val="accent3">
                <a:lumMod val="60000"/>
                <a:lumOff val="40000"/>
              </a:schemeClr>
            </a:solidFill>
            <a:ln>
              <a:noFill/>
            </a:ln>
            <a:effectLst/>
          </p:spPr>
          <p:txBody>
            <a:bodyPr wrap="none" anchor="ctr"/>
            <a:lstStyle/>
            <a:p>
              <a:pPr defTabSz="1828434" eaLnBrk="1" fontAlgn="auto" hangingPunct="1">
                <a:spcBef>
                  <a:spcPts val="0"/>
                </a:spcBef>
                <a:spcAft>
                  <a:spcPts val="0"/>
                </a:spcAft>
                <a:defRPr/>
              </a:pPr>
              <a:endParaRPr lang="en-US" sz="7197">
                <a:latin typeface="Nunito Light" charset="0"/>
              </a:endParaRPr>
            </a:p>
          </p:txBody>
        </p:sp>
        <p:sp>
          <p:nvSpPr>
            <p:cNvPr id="11" name="Freeform 8">
              <a:extLst>
                <a:ext uri="{FF2B5EF4-FFF2-40B4-BE49-F238E27FC236}">
                  <a16:creationId xmlns:a16="http://schemas.microsoft.com/office/drawing/2014/main" id="{A80E202D-837B-4F39-9CA8-32E5CA782C33}"/>
                </a:ext>
              </a:extLst>
            </p:cNvPr>
            <p:cNvSpPr>
              <a:spLocks noChangeArrowheads="1"/>
            </p:cNvSpPr>
            <p:nvPr/>
          </p:nvSpPr>
          <p:spPr bwMode="auto">
            <a:xfrm>
              <a:off x="14887781" y="-89453"/>
              <a:ext cx="2813089" cy="1926808"/>
            </a:xfrm>
            <a:custGeom>
              <a:avLst/>
              <a:gdLst>
                <a:gd name="T0" fmla="*/ 0 w 2852"/>
                <a:gd name="T1" fmla="*/ 0 h 1955"/>
                <a:gd name="T2" fmla="*/ 2851 w 2852"/>
                <a:gd name="T3" fmla="*/ 1954 h 1955"/>
                <a:gd name="T4" fmla="*/ 2779 w 2852"/>
                <a:gd name="T5" fmla="*/ 0 h 1955"/>
                <a:gd name="T6" fmla="*/ 0 w 2852"/>
                <a:gd name="T7" fmla="*/ 0 h 1955"/>
              </a:gdLst>
              <a:ahLst/>
              <a:cxnLst>
                <a:cxn ang="0">
                  <a:pos x="T0" y="T1"/>
                </a:cxn>
                <a:cxn ang="0">
                  <a:pos x="T2" y="T3"/>
                </a:cxn>
                <a:cxn ang="0">
                  <a:pos x="T4" y="T5"/>
                </a:cxn>
                <a:cxn ang="0">
                  <a:pos x="T6" y="T7"/>
                </a:cxn>
              </a:cxnLst>
              <a:rect l="0" t="0" r="r" b="b"/>
              <a:pathLst>
                <a:path w="2852" h="1955">
                  <a:moveTo>
                    <a:pt x="0" y="0"/>
                  </a:moveTo>
                  <a:lnTo>
                    <a:pt x="2851" y="1954"/>
                  </a:lnTo>
                  <a:lnTo>
                    <a:pt x="2779" y="0"/>
                  </a:lnTo>
                  <a:lnTo>
                    <a:pt x="0" y="0"/>
                  </a:lnTo>
                </a:path>
              </a:pathLst>
            </a:custGeom>
            <a:solidFill>
              <a:schemeClr val="accent3"/>
            </a:solidFill>
            <a:ln>
              <a:noFill/>
            </a:ln>
            <a:effectLst/>
          </p:spPr>
          <p:txBody>
            <a:bodyPr wrap="none" anchor="ctr"/>
            <a:lstStyle/>
            <a:p>
              <a:pPr defTabSz="1828434" eaLnBrk="1" fontAlgn="auto" hangingPunct="1">
                <a:spcBef>
                  <a:spcPts val="0"/>
                </a:spcBef>
                <a:spcAft>
                  <a:spcPts val="0"/>
                </a:spcAft>
                <a:defRPr/>
              </a:pPr>
              <a:endParaRPr lang="en-US" sz="7197">
                <a:latin typeface="Nunito Light" charset="0"/>
              </a:endParaRPr>
            </a:p>
          </p:txBody>
        </p:sp>
        <p:sp>
          <p:nvSpPr>
            <p:cNvPr id="12" name="Freeform 9">
              <a:extLst>
                <a:ext uri="{FF2B5EF4-FFF2-40B4-BE49-F238E27FC236}">
                  <a16:creationId xmlns:a16="http://schemas.microsoft.com/office/drawing/2014/main" id="{A25A5B4D-CE21-49FD-9F6D-B56B79631F83}"/>
                </a:ext>
              </a:extLst>
            </p:cNvPr>
            <p:cNvSpPr>
              <a:spLocks noChangeArrowheads="1"/>
            </p:cNvSpPr>
            <p:nvPr/>
          </p:nvSpPr>
          <p:spPr bwMode="auto">
            <a:xfrm>
              <a:off x="13590775" y="-89453"/>
              <a:ext cx="4138670" cy="3520314"/>
            </a:xfrm>
            <a:custGeom>
              <a:avLst/>
              <a:gdLst>
                <a:gd name="T0" fmla="*/ 0 w 4196"/>
                <a:gd name="T1" fmla="*/ 0 h 3572"/>
                <a:gd name="T2" fmla="*/ 1886 w 4196"/>
                <a:gd name="T3" fmla="*/ 3571 h 3572"/>
                <a:gd name="T4" fmla="*/ 4195 w 4196"/>
                <a:gd name="T5" fmla="*/ 1954 h 3572"/>
                <a:gd name="T6" fmla="*/ 1344 w 4196"/>
                <a:gd name="T7" fmla="*/ 0 h 3572"/>
                <a:gd name="T8" fmla="*/ 0 w 4196"/>
                <a:gd name="T9" fmla="*/ 0 h 3572"/>
              </a:gdLst>
              <a:ahLst/>
              <a:cxnLst>
                <a:cxn ang="0">
                  <a:pos x="T0" y="T1"/>
                </a:cxn>
                <a:cxn ang="0">
                  <a:pos x="T2" y="T3"/>
                </a:cxn>
                <a:cxn ang="0">
                  <a:pos x="T4" y="T5"/>
                </a:cxn>
                <a:cxn ang="0">
                  <a:pos x="T6" y="T7"/>
                </a:cxn>
                <a:cxn ang="0">
                  <a:pos x="T8" y="T9"/>
                </a:cxn>
              </a:cxnLst>
              <a:rect l="0" t="0" r="r" b="b"/>
              <a:pathLst>
                <a:path w="4196" h="3572">
                  <a:moveTo>
                    <a:pt x="0" y="0"/>
                  </a:moveTo>
                  <a:lnTo>
                    <a:pt x="1886" y="3571"/>
                  </a:lnTo>
                  <a:lnTo>
                    <a:pt x="4195" y="1954"/>
                  </a:lnTo>
                  <a:lnTo>
                    <a:pt x="1344" y="0"/>
                  </a:lnTo>
                  <a:lnTo>
                    <a:pt x="0" y="0"/>
                  </a:lnTo>
                </a:path>
              </a:pathLst>
            </a:custGeom>
            <a:solidFill>
              <a:schemeClr val="accent3">
                <a:lumMod val="60000"/>
                <a:lumOff val="40000"/>
              </a:schemeClr>
            </a:solidFill>
            <a:ln>
              <a:noFill/>
            </a:ln>
            <a:effectLst/>
          </p:spPr>
          <p:txBody>
            <a:bodyPr wrap="none" anchor="ctr"/>
            <a:lstStyle/>
            <a:p>
              <a:pPr defTabSz="1828434" eaLnBrk="1" fontAlgn="auto" hangingPunct="1">
                <a:spcBef>
                  <a:spcPts val="0"/>
                </a:spcBef>
                <a:spcAft>
                  <a:spcPts val="0"/>
                </a:spcAft>
                <a:defRPr/>
              </a:pPr>
              <a:endParaRPr lang="en-US" sz="7197">
                <a:latin typeface="Nunito Light" charset="0"/>
              </a:endParaRPr>
            </a:p>
          </p:txBody>
        </p:sp>
        <p:sp>
          <p:nvSpPr>
            <p:cNvPr id="13" name="Freeform 10">
              <a:extLst>
                <a:ext uri="{FF2B5EF4-FFF2-40B4-BE49-F238E27FC236}">
                  <a16:creationId xmlns:a16="http://schemas.microsoft.com/office/drawing/2014/main" id="{EFF28462-0016-481C-BB21-0723FD7918DE}"/>
                </a:ext>
              </a:extLst>
            </p:cNvPr>
            <p:cNvSpPr>
              <a:spLocks noChangeArrowheads="1"/>
            </p:cNvSpPr>
            <p:nvPr/>
          </p:nvSpPr>
          <p:spPr bwMode="auto">
            <a:xfrm>
              <a:off x="11106303" y="-111674"/>
              <a:ext cx="4345047" cy="3520314"/>
            </a:xfrm>
            <a:custGeom>
              <a:avLst/>
              <a:gdLst>
                <a:gd name="T0" fmla="*/ 965 w 4408"/>
                <a:gd name="T1" fmla="*/ 0 h 3572"/>
                <a:gd name="T2" fmla="*/ 0 w 4408"/>
                <a:gd name="T3" fmla="*/ 1760 h 3572"/>
                <a:gd name="T4" fmla="*/ 4407 w 4408"/>
                <a:gd name="T5" fmla="*/ 3571 h 3572"/>
                <a:gd name="T6" fmla="*/ 2521 w 4408"/>
                <a:gd name="T7" fmla="*/ 0 h 3572"/>
                <a:gd name="T8" fmla="*/ 965 w 4408"/>
                <a:gd name="T9" fmla="*/ 0 h 3572"/>
              </a:gdLst>
              <a:ahLst/>
              <a:cxnLst>
                <a:cxn ang="0">
                  <a:pos x="T0" y="T1"/>
                </a:cxn>
                <a:cxn ang="0">
                  <a:pos x="T2" y="T3"/>
                </a:cxn>
                <a:cxn ang="0">
                  <a:pos x="T4" y="T5"/>
                </a:cxn>
                <a:cxn ang="0">
                  <a:pos x="T6" y="T7"/>
                </a:cxn>
                <a:cxn ang="0">
                  <a:pos x="T8" y="T9"/>
                </a:cxn>
              </a:cxnLst>
              <a:rect l="0" t="0" r="r" b="b"/>
              <a:pathLst>
                <a:path w="4408" h="3572">
                  <a:moveTo>
                    <a:pt x="965" y="0"/>
                  </a:moveTo>
                  <a:lnTo>
                    <a:pt x="0" y="1760"/>
                  </a:lnTo>
                  <a:lnTo>
                    <a:pt x="4407" y="3571"/>
                  </a:lnTo>
                  <a:lnTo>
                    <a:pt x="2521" y="0"/>
                  </a:lnTo>
                  <a:lnTo>
                    <a:pt x="965" y="0"/>
                  </a:lnTo>
                </a:path>
              </a:pathLst>
            </a:custGeom>
            <a:solidFill>
              <a:schemeClr val="accent2"/>
            </a:solidFill>
            <a:ln>
              <a:noFill/>
            </a:ln>
            <a:effectLst/>
          </p:spPr>
          <p:txBody>
            <a:bodyPr wrap="none" anchor="ctr"/>
            <a:lstStyle/>
            <a:p>
              <a:pPr defTabSz="1828434" eaLnBrk="1" fontAlgn="auto" hangingPunct="1">
                <a:spcBef>
                  <a:spcPts val="0"/>
                </a:spcBef>
                <a:spcAft>
                  <a:spcPts val="0"/>
                </a:spcAft>
                <a:defRPr/>
              </a:pPr>
              <a:endParaRPr lang="en-US" sz="7197">
                <a:latin typeface="Nunito Light" charset="0"/>
              </a:endParaRPr>
            </a:p>
          </p:txBody>
        </p:sp>
        <p:sp>
          <p:nvSpPr>
            <p:cNvPr id="14" name="Freeform 11">
              <a:extLst>
                <a:ext uri="{FF2B5EF4-FFF2-40B4-BE49-F238E27FC236}">
                  <a16:creationId xmlns:a16="http://schemas.microsoft.com/office/drawing/2014/main" id="{6C097FDE-AAB5-4306-81CF-D29306FD4374}"/>
                </a:ext>
              </a:extLst>
            </p:cNvPr>
            <p:cNvSpPr>
              <a:spLocks noChangeArrowheads="1"/>
            </p:cNvSpPr>
            <p:nvPr/>
          </p:nvSpPr>
          <p:spPr bwMode="auto">
            <a:xfrm>
              <a:off x="9791835" y="-89453"/>
              <a:ext cx="368305" cy="196807"/>
            </a:xfrm>
            <a:custGeom>
              <a:avLst/>
              <a:gdLst>
                <a:gd name="T0" fmla="*/ 112 w 374"/>
                <a:gd name="T1" fmla="*/ 0 h 198"/>
                <a:gd name="T2" fmla="*/ 0 w 374"/>
                <a:gd name="T3" fmla="*/ 197 h 198"/>
                <a:gd name="T4" fmla="*/ 373 w 374"/>
                <a:gd name="T5" fmla="*/ 0 h 198"/>
                <a:gd name="T6" fmla="*/ 112 w 374"/>
                <a:gd name="T7" fmla="*/ 0 h 198"/>
              </a:gdLst>
              <a:ahLst/>
              <a:cxnLst>
                <a:cxn ang="0">
                  <a:pos x="T0" y="T1"/>
                </a:cxn>
                <a:cxn ang="0">
                  <a:pos x="T2" y="T3"/>
                </a:cxn>
                <a:cxn ang="0">
                  <a:pos x="T4" y="T5"/>
                </a:cxn>
                <a:cxn ang="0">
                  <a:pos x="T6" y="T7"/>
                </a:cxn>
              </a:cxnLst>
              <a:rect l="0" t="0" r="r" b="b"/>
              <a:pathLst>
                <a:path w="374" h="198">
                  <a:moveTo>
                    <a:pt x="112" y="0"/>
                  </a:moveTo>
                  <a:lnTo>
                    <a:pt x="0" y="197"/>
                  </a:lnTo>
                  <a:lnTo>
                    <a:pt x="373" y="0"/>
                  </a:lnTo>
                  <a:lnTo>
                    <a:pt x="112" y="0"/>
                  </a:lnTo>
                </a:path>
              </a:pathLst>
            </a:custGeom>
            <a:solidFill>
              <a:schemeClr val="accent2">
                <a:lumMod val="75000"/>
              </a:schemeClr>
            </a:solidFill>
            <a:ln>
              <a:noFill/>
            </a:ln>
            <a:effectLst/>
          </p:spPr>
          <p:txBody>
            <a:bodyPr wrap="none" anchor="ctr"/>
            <a:lstStyle/>
            <a:p>
              <a:pPr defTabSz="1828434" eaLnBrk="1" fontAlgn="auto" hangingPunct="1">
                <a:spcBef>
                  <a:spcPts val="0"/>
                </a:spcBef>
                <a:spcAft>
                  <a:spcPts val="0"/>
                </a:spcAft>
                <a:defRPr/>
              </a:pPr>
              <a:endParaRPr lang="en-US" sz="7197">
                <a:latin typeface="Nunito Light" charset="0"/>
              </a:endParaRPr>
            </a:p>
          </p:txBody>
        </p:sp>
        <p:sp>
          <p:nvSpPr>
            <p:cNvPr id="15" name="Freeform 13">
              <a:extLst>
                <a:ext uri="{FF2B5EF4-FFF2-40B4-BE49-F238E27FC236}">
                  <a16:creationId xmlns:a16="http://schemas.microsoft.com/office/drawing/2014/main" id="{5C51AFE1-1AEB-4906-B492-515FA65B0423}"/>
                </a:ext>
              </a:extLst>
            </p:cNvPr>
            <p:cNvSpPr>
              <a:spLocks noChangeArrowheads="1"/>
            </p:cNvSpPr>
            <p:nvPr/>
          </p:nvSpPr>
          <p:spPr bwMode="auto">
            <a:xfrm>
              <a:off x="9696584" y="-89453"/>
              <a:ext cx="225428" cy="196807"/>
            </a:xfrm>
            <a:custGeom>
              <a:avLst/>
              <a:gdLst>
                <a:gd name="T0" fmla="*/ 0 w 231"/>
                <a:gd name="T1" fmla="*/ 0 h 198"/>
                <a:gd name="T2" fmla="*/ 118 w 231"/>
                <a:gd name="T3" fmla="*/ 197 h 198"/>
                <a:gd name="T4" fmla="*/ 230 w 231"/>
                <a:gd name="T5" fmla="*/ 0 h 198"/>
                <a:gd name="T6" fmla="*/ 0 w 231"/>
                <a:gd name="T7" fmla="*/ 0 h 198"/>
              </a:gdLst>
              <a:ahLst/>
              <a:cxnLst>
                <a:cxn ang="0">
                  <a:pos x="T0" y="T1"/>
                </a:cxn>
                <a:cxn ang="0">
                  <a:pos x="T2" y="T3"/>
                </a:cxn>
                <a:cxn ang="0">
                  <a:pos x="T4" y="T5"/>
                </a:cxn>
                <a:cxn ang="0">
                  <a:pos x="T6" y="T7"/>
                </a:cxn>
              </a:cxnLst>
              <a:rect l="0" t="0" r="r" b="b"/>
              <a:pathLst>
                <a:path w="231" h="198">
                  <a:moveTo>
                    <a:pt x="0" y="0"/>
                  </a:moveTo>
                  <a:lnTo>
                    <a:pt x="118" y="197"/>
                  </a:lnTo>
                  <a:lnTo>
                    <a:pt x="230" y="0"/>
                  </a:lnTo>
                  <a:lnTo>
                    <a:pt x="0" y="0"/>
                  </a:lnTo>
                </a:path>
              </a:pathLst>
            </a:custGeom>
            <a:solidFill>
              <a:schemeClr val="accent2">
                <a:lumMod val="75000"/>
              </a:schemeClr>
            </a:solidFill>
            <a:ln>
              <a:noFill/>
            </a:ln>
            <a:effectLst/>
          </p:spPr>
          <p:txBody>
            <a:bodyPr wrap="none" anchor="ctr"/>
            <a:lstStyle/>
            <a:p>
              <a:pPr defTabSz="1828434" eaLnBrk="1" fontAlgn="auto" hangingPunct="1">
                <a:spcBef>
                  <a:spcPts val="0"/>
                </a:spcBef>
                <a:spcAft>
                  <a:spcPts val="0"/>
                </a:spcAft>
                <a:defRPr/>
              </a:pPr>
              <a:endParaRPr lang="en-US" sz="7197">
                <a:latin typeface="Nunito Light" charset="0"/>
              </a:endParaRPr>
            </a:p>
          </p:txBody>
        </p:sp>
        <p:sp>
          <p:nvSpPr>
            <p:cNvPr id="16" name="Freeform 14">
              <a:extLst>
                <a:ext uri="{FF2B5EF4-FFF2-40B4-BE49-F238E27FC236}">
                  <a16:creationId xmlns:a16="http://schemas.microsoft.com/office/drawing/2014/main" id="{4A45A141-D30D-40B8-89B8-612701C14F7B}"/>
                </a:ext>
              </a:extLst>
            </p:cNvPr>
            <p:cNvSpPr>
              <a:spLocks noChangeArrowheads="1"/>
            </p:cNvSpPr>
            <p:nvPr/>
          </p:nvSpPr>
          <p:spPr bwMode="auto">
            <a:xfrm>
              <a:off x="8502767" y="61327"/>
              <a:ext cx="2646399" cy="2260111"/>
            </a:xfrm>
            <a:custGeom>
              <a:avLst/>
              <a:gdLst>
                <a:gd name="T0" fmla="*/ 2685 w 2686"/>
                <a:gd name="T1" fmla="*/ 1563 h 2292"/>
                <a:gd name="T2" fmla="*/ 1308 w 2686"/>
                <a:gd name="T3" fmla="*/ 0 h 2292"/>
                <a:gd name="T4" fmla="*/ 0 w 2686"/>
                <a:gd name="T5" fmla="*/ 2291 h 2292"/>
                <a:gd name="T6" fmla="*/ 2685 w 2686"/>
                <a:gd name="T7" fmla="*/ 1563 h 2292"/>
              </a:gdLst>
              <a:ahLst/>
              <a:cxnLst>
                <a:cxn ang="0">
                  <a:pos x="T0" y="T1"/>
                </a:cxn>
                <a:cxn ang="0">
                  <a:pos x="T2" y="T3"/>
                </a:cxn>
                <a:cxn ang="0">
                  <a:pos x="T4" y="T5"/>
                </a:cxn>
                <a:cxn ang="0">
                  <a:pos x="T6" y="T7"/>
                </a:cxn>
              </a:cxnLst>
              <a:rect l="0" t="0" r="r" b="b"/>
              <a:pathLst>
                <a:path w="2686" h="2292">
                  <a:moveTo>
                    <a:pt x="2685" y="1563"/>
                  </a:moveTo>
                  <a:lnTo>
                    <a:pt x="1308" y="0"/>
                  </a:lnTo>
                  <a:lnTo>
                    <a:pt x="0" y="2291"/>
                  </a:lnTo>
                  <a:lnTo>
                    <a:pt x="2685" y="1563"/>
                  </a:lnTo>
                </a:path>
              </a:pathLst>
            </a:custGeom>
            <a:solidFill>
              <a:schemeClr val="accent2"/>
            </a:solidFill>
            <a:ln>
              <a:noFill/>
            </a:ln>
            <a:effectLst/>
          </p:spPr>
          <p:txBody>
            <a:bodyPr wrap="none" anchor="ctr"/>
            <a:lstStyle/>
            <a:p>
              <a:pPr defTabSz="1828434" eaLnBrk="1" fontAlgn="auto" hangingPunct="1">
                <a:spcBef>
                  <a:spcPts val="0"/>
                </a:spcBef>
                <a:spcAft>
                  <a:spcPts val="0"/>
                </a:spcAft>
                <a:defRPr/>
              </a:pPr>
              <a:endParaRPr lang="en-US" sz="7197">
                <a:latin typeface="Nunito Light" charset="0"/>
              </a:endParaRPr>
            </a:p>
          </p:txBody>
        </p:sp>
        <p:sp>
          <p:nvSpPr>
            <p:cNvPr id="17" name="Freeform 15">
              <a:extLst>
                <a:ext uri="{FF2B5EF4-FFF2-40B4-BE49-F238E27FC236}">
                  <a16:creationId xmlns:a16="http://schemas.microsoft.com/office/drawing/2014/main" id="{244ECFA2-8E54-4C64-B2F0-C7ACEFE39C90}"/>
                </a:ext>
              </a:extLst>
            </p:cNvPr>
            <p:cNvSpPr>
              <a:spLocks noChangeArrowheads="1"/>
            </p:cNvSpPr>
            <p:nvPr/>
          </p:nvSpPr>
          <p:spPr bwMode="auto">
            <a:xfrm>
              <a:off x="6819994" y="61327"/>
              <a:ext cx="2984541" cy="2260111"/>
            </a:xfrm>
            <a:custGeom>
              <a:avLst/>
              <a:gdLst>
                <a:gd name="T0" fmla="*/ 3029 w 3030"/>
                <a:gd name="T1" fmla="*/ 0 h 2292"/>
                <a:gd name="T2" fmla="*/ 0 w 3030"/>
                <a:gd name="T3" fmla="*/ 624 h 2292"/>
                <a:gd name="T4" fmla="*/ 1721 w 3030"/>
                <a:gd name="T5" fmla="*/ 2291 h 2292"/>
                <a:gd name="T6" fmla="*/ 3029 w 3030"/>
                <a:gd name="T7" fmla="*/ 0 h 2292"/>
              </a:gdLst>
              <a:ahLst/>
              <a:cxnLst>
                <a:cxn ang="0">
                  <a:pos x="T0" y="T1"/>
                </a:cxn>
                <a:cxn ang="0">
                  <a:pos x="T2" y="T3"/>
                </a:cxn>
                <a:cxn ang="0">
                  <a:pos x="T4" y="T5"/>
                </a:cxn>
                <a:cxn ang="0">
                  <a:pos x="T6" y="T7"/>
                </a:cxn>
              </a:cxnLst>
              <a:rect l="0" t="0" r="r" b="b"/>
              <a:pathLst>
                <a:path w="3030" h="2292">
                  <a:moveTo>
                    <a:pt x="3029" y="0"/>
                  </a:moveTo>
                  <a:lnTo>
                    <a:pt x="0" y="624"/>
                  </a:lnTo>
                  <a:lnTo>
                    <a:pt x="1721" y="2291"/>
                  </a:lnTo>
                  <a:lnTo>
                    <a:pt x="3029" y="0"/>
                  </a:lnTo>
                </a:path>
              </a:pathLst>
            </a:custGeom>
            <a:solidFill>
              <a:schemeClr val="accent2">
                <a:lumMod val="75000"/>
              </a:schemeClr>
            </a:solidFill>
            <a:ln>
              <a:noFill/>
            </a:ln>
            <a:effectLst/>
          </p:spPr>
          <p:txBody>
            <a:bodyPr wrap="none" anchor="ctr"/>
            <a:lstStyle/>
            <a:p>
              <a:pPr defTabSz="1828434" eaLnBrk="1" fontAlgn="auto" hangingPunct="1">
                <a:spcBef>
                  <a:spcPts val="0"/>
                </a:spcBef>
                <a:spcAft>
                  <a:spcPts val="0"/>
                </a:spcAft>
                <a:defRPr/>
              </a:pPr>
              <a:endParaRPr lang="en-US" sz="7197">
                <a:latin typeface="Nunito Light" charset="0"/>
              </a:endParaRPr>
            </a:p>
          </p:txBody>
        </p:sp>
        <p:sp>
          <p:nvSpPr>
            <p:cNvPr id="18" name="Freeform 16">
              <a:extLst>
                <a:ext uri="{FF2B5EF4-FFF2-40B4-BE49-F238E27FC236}">
                  <a16:creationId xmlns:a16="http://schemas.microsoft.com/office/drawing/2014/main" id="{5C8CCD0F-A4DB-4F62-B039-7CEBB8414831}"/>
                </a:ext>
              </a:extLst>
            </p:cNvPr>
            <p:cNvSpPr>
              <a:spLocks noChangeArrowheads="1"/>
            </p:cNvSpPr>
            <p:nvPr/>
          </p:nvSpPr>
          <p:spPr bwMode="auto">
            <a:xfrm>
              <a:off x="6829519" y="-89453"/>
              <a:ext cx="2986128" cy="809450"/>
            </a:xfrm>
            <a:custGeom>
              <a:avLst/>
              <a:gdLst>
                <a:gd name="T0" fmla="*/ 61 w 3030"/>
                <a:gd name="T1" fmla="*/ 0 h 822"/>
                <a:gd name="T2" fmla="*/ 0 w 3030"/>
                <a:gd name="T3" fmla="*/ 821 h 822"/>
                <a:gd name="T4" fmla="*/ 3029 w 3030"/>
                <a:gd name="T5" fmla="*/ 197 h 822"/>
                <a:gd name="T6" fmla="*/ 2911 w 3030"/>
                <a:gd name="T7" fmla="*/ 0 h 822"/>
                <a:gd name="T8" fmla="*/ 61 w 3030"/>
                <a:gd name="T9" fmla="*/ 0 h 822"/>
              </a:gdLst>
              <a:ahLst/>
              <a:cxnLst>
                <a:cxn ang="0">
                  <a:pos x="T0" y="T1"/>
                </a:cxn>
                <a:cxn ang="0">
                  <a:pos x="T2" y="T3"/>
                </a:cxn>
                <a:cxn ang="0">
                  <a:pos x="T4" y="T5"/>
                </a:cxn>
                <a:cxn ang="0">
                  <a:pos x="T6" y="T7"/>
                </a:cxn>
                <a:cxn ang="0">
                  <a:pos x="T8" y="T9"/>
                </a:cxn>
              </a:cxnLst>
              <a:rect l="0" t="0" r="r" b="b"/>
              <a:pathLst>
                <a:path w="3030" h="822">
                  <a:moveTo>
                    <a:pt x="61" y="0"/>
                  </a:moveTo>
                  <a:lnTo>
                    <a:pt x="0" y="821"/>
                  </a:lnTo>
                  <a:lnTo>
                    <a:pt x="3029" y="197"/>
                  </a:lnTo>
                  <a:lnTo>
                    <a:pt x="2911" y="0"/>
                  </a:lnTo>
                  <a:lnTo>
                    <a:pt x="61" y="0"/>
                  </a:lnTo>
                </a:path>
              </a:pathLst>
            </a:custGeom>
            <a:solidFill>
              <a:schemeClr val="accent2">
                <a:lumMod val="50000"/>
              </a:schemeClr>
            </a:solidFill>
            <a:ln>
              <a:noFill/>
            </a:ln>
            <a:effectLst/>
          </p:spPr>
          <p:txBody>
            <a:bodyPr wrap="none" anchor="ctr"/>
            <a:lstStyle/>
            <a:p>
              <a:pPr defTabSz="1828434" eaLnBrk="1" fontAlgn="auto" hangingPunct="1">
                <a:spcBef>
                  <a:spcPts val="0"/>
                </a:spcBef>
                <a:spcAft>
                  <a:spcPts val="0"/>
                </a:spcAft>
                <a:defRPr/>
              </a:pPr>
              <a:endParaRPr lang="en-US" sz="7197">
                <a:latin typeface="Nunito Light" charset="0"/>
              </a:endParaRPr>
            </a:p>
          </p:txBody>
        </p:sp>
        <p:sp>
          <p:nvSpPr>
            <p:cNvPr id="19" name="Freeform 17">
              <a:extLst>
                <a:ext uri="{FF2B5EF4-FFF2-40B4-BE49-F238E27FC236}">
                  <a16:creationId xmlns:a16="http://schemas.microsoft.com/office/drawing/2014/main" id="{DD54360B-87FE-4104-A882-773074072C1A}"/>
                </a:ext>
              </a:extLst>
            </p:cNvPr>
            <p:cNvSpPr>
              <a:spLocks noChangeArrowheads="1"/>
            </p:cNvSpPr>
            <p:nvPr/>
          </p:nvSpPr>
          <p:spPr bwMode="auto">
            <a:xfrm>
              <a:off x="5973845" y="-89453"/>
              <a:ext cx="942988" cy="809450"/>
            </a:xfrm>
            <a:custGeom>
              <a:avLst/>
              <a:gdLst>
                <a:gd name="T0" fmla="*/ 0 w 955"/>
                <a:gd name="T1" fmla="*/ 0 h 822"/>
                <a:gd name="T2" fmla="*/ 893 w 955"/>
                <a:gd name="T3" fmla="*/ 821 h 822"/>
                <a:gd name="T4" fmla="*/ 954 w 955"/>
                <a:gd name="T5" fmla="*/ 0 h 822"/>
                <a:gd name="T6" fmla="*/ 0 w 955"/>
                <a:gd name="T7" fmla="*/ 0 h 822"/>
              </a:gdLst>
              <a:ahLst/>
              <a:cxnLst>
                <a:cxn ang="0">
                  <a:pos x="T0" y="T1"/>
                </a:cxn>
                <a:cxn ang="0">
                  <a:pos x="T2" y="T3"/>
                </a:cxn>
                <a:cxn ang="0">
                  <a:pos x="T4" y="T5"/>
                </a:cxn>
                <a:cxn ang="0">
                  <a:pos x="T6" y="T7"/>
                </a:cxn>
              </a:cxnLst>
              <a:rect l="0" t="0" r="r" b="b"/>
              <a:pathLst>
                <a:path w="955" h="822">
                  <a:moveTo>
                    <a:pt x="0" y="0"/>
                  </a:moveTo>
                  <a:lnTo>
                    <a:pt x="893" y="821"/>
                  </a:lnTo>
                  <a:lnTo>
                    <a:pt x="954" y="0"/>
                  </a:lnTo>
                  <a:lnTo>
                    <a:pt x="0" y="0"/>
                  </a:lnTo>
                </a:path>
              </a:pathLst>
            </a:custGeom>
            <a:solidFill>
              <a:schemeClr val="accent1"/>
            </a:solidFill>
            <a:ln>
              <a:noFill/>
            </a:ln>
            <a:effectLst/>
          </p:spPr>
          <p:txBody>
            <a:bodyPr wrap="none" anchor="ctr"/>
            <a:lstStyle/>
            <a:p>
              <a:pPr defTabSz="1828434" eaLnBrk="1" fontAlgn="auto" hangingPunct="1">
                <a:spcBef>
                  <a:spcPts val="0"/>
                </a:spcBef>
                <a:spcAft>
                  <a:spcPts val="0"/>
                </a:spcAft>
                <a:defRPr/>
              </a:pPr>
              <a:endParaRPr lang="en-US" sz="7197">
                <a:latin typeface="Nunito Light" charset="0"/>
              </a:endParaRPr>
            </a:p>
          </p:txBody>
        </p:sp>
        <p:sp>
          <p:nvSpPr>
            <p:cNvPr id="20" name="Freeform 18">
              <a:extLst>
                <a:ext uri="{FF2B5EF4-FFF2-40B4-BE49-F238E27FC236}">
                  <a16:creationId xmlns:a16="http://schemas.microsoft.com/office/drawing/2014/main" id="{F3102FF7-3D2B-44BB-A6C0-F23AEDC1B6E6}"/>
                </a:ext>
              </a:extLst>
            </p:cNvPr>
            <p:cNvSpPr>
              <a:spLocks noChangeArrowheads="1"/>
            </p:cNvSpPr>
            <p:nvPr/>
          </p:nvSpPr>
          <p:spPr bwMode="auto">
            <a:xfrm>
              <a:off x="5608714" y="677144"/>
              <a:ext cx="2916278" cy="1642707"/>
            </a:xfrm>
            <a:custGeom>
              <a:avLst/>
              <a:gdLst>
                <a:gd name="T0" fmla="*/ 2958 w 2959"/>
                <a:gd name="T1" fmla="*/ 1667 h 1668"/>
                <a:gd name="T2" fmla="*/ 1237 w 2959"/>
                <a:gd name="T3" fmla="*/ 0 h 1668"/>
                <a:gd name="T4" fmla="*/ 0 w 2959"/>
                <a:gd name="T5" fmla="*/ 1323 h 1668"/>
                <a:gd name="T6" fmla="*/ 2958 w 2959"/>
                <a:gd name="T7" fmla="*/ 1667 h 1668"/>
              </a:gdLst>
              <a:ahLst/>
              <a:cxnLst>
                <a:cxn ang="0">
                  <a:pos x="T0" y="T1"/>
                </a:cxn>
                <a:cxn ang="0">
                  <a:pos x="T2" y="T3"/>
                </a:cxn>
                <a:cxn ang="0">
                  <a:pos x="T4" y="T5"/>
                </a:cxn>
                <a:cxn ang="0">
                  <a:pos x="T6" y="T7"/>
                </a:cxn>
              </a:cxnLst>
              <a:rect l="0" t="0" r="r" b="b"/>
              <a:pathLst>
                <a:path w="2959" h="1668">
                  <a:moveTo>
                    <a:pt x="2958" y="1667"/>
                  </a:moveTo>
                  <a:lnTo>
                    <a:pt x="1237" y="0"/>
                  </a:lnTo>
                  <a:lnTo>
                    <a:pt x="0" y="1323"/>
                  </a:lnTo>
                  <a:lnTo>
                    <a:pt x="2958" y="1667"/>
                  </a:lnTo>
                </a:path>
              </a:pathLst>
            </a:custGeom>
            <a:solidFill>
              <a:schemeClr val="accent2"/>
            </a:solidFill>
            <a:ln>
              <a:noFill/>
            </a:ln>
            <a:effectLst/>
          </p:spPr>
          <p:txBody>
            <a:bodyPr wrap="none" anchor="ctr"/>
            <a:lstStyle/>
            <a:p>
              <a:pPr defTabSz="1828434" eaLnBrk="1" fontAlgn="auto" hangingPunct="1">
                <a:spcBef>
                  <a:spcPts val="0"/>
                </a:spcBef>
                <a:spcAft>
                  <a:spcPts val="0"/>
                </a:spcAft>
                <a:defRPr/>
              </a:pPr>
              <a:endParaRPr lang="en-US" sz="7197">
                <a:latin typeface="Nunito Light" charset="0"/>
              </a:endParaRPr>
            </a:p>
          </p:txBody>
        </p:sp>
        <p:sp>
          <p:nvSpPr>
            <p:cNvPr id="21" name="Freeform 19">
              <a:extLst>
                <a:ext uri="{FF2B5EF4-FFF2-40B4-BE49-F238E27FC236}">
                  <a16:creationId xmlns:a16="http://schemas.microsoft.com/office/drawing/2014/main" id="{F831B70D-2143-471C-848E-14505C48D044}"/>
                </a:ext>
              </a:extLst>
            </p:cNvPr>
            <p:cNvSpPr>
              <a:spLocks noChangeArrowheads="1"/>
            </p:cNvSpPr>
            <p:nvPr/>
          </p:nvSpPr>
          <p:spPr bwMode="auto">
            <a:xfrm>
              <a:off x="5091182" y="-154526"/>
              <a:ext cx="1758974" cy="2112505"/>
            </a:xfrm>
            <a:custGeom>
              <a:avLst/>
              <a:gdLst>
                <a:gd name="T0" fmla="*/ 0 w 1787"/>
                <a:gd name="T1" fmla="*/ 0 h 2145"/>
                <a:gd name="T2" fmla="*/ 549 w 1787"/>
                <a:gd name="T3" fmla="*/ 2144 h 2145"/>
                <a:gd name="T4" fmla="*/ 1786 w 1787"/>
                <a:gd name="T5" fmla="*/ 821 h 2145"/>
                <a:gd name="T6" fmla="*/ 893 w 1787"/>
                <a:gd name="T7" fmla="*/ 0 h 2145"/>
                <a:gd name="T8" fmla="*/ 0 w 1787"/>
                <a:gd name="T9" fmla="*/ 0 h 2145"/>
              </a:gdLst>
              <a:ahLst/>
              <a:cxnLst>
                <a:cxn ang="0">
                  <a:pos x="T0" y="T1"/>
                </a:cxn>
                <a:cxn ang="0">
                  <a:pos x="T2" y="T3"/>
                </a:cxn>
                <a:cxn ang="0">
                  <a:pos x="T4" y="T5"/>
                </a:cxn>
                <a:cxn ang="0">
                  <a:pos x="T6" y="T7"/>
                </a:cxn>
                <a:cxn ang="0">
                  <a:pos x="T8" y="T9"/>
                </a:cxn>
              </a:cxnLst>
              <a:rect l="0" t="0" r="r" b="b"/>
              <a:pathLst>
                <a:path w="1787" h="2145">
                  <a:moveTo>
                    <a:pt x="0" y="0"/>
                  </a:moveTo>
                  <a:lnTo>
                    <a:pt x="549" y="2144"/>
                  </a:lnTo>
                  <a:lnTo>
                    <a:pt x="1786" y="821"/>
                  </a:lnTo>
                  <a:lnTo>
                    <a:pt x="893" y="0"/>
                  </a:lnTo>
                  <a:lnTo>
                    <a:pt x="0" y="0"/>
                  </a:lnTo>
                </a:path>
              </a:pathLst>
            </a:custGeom>
            <a:solidFill>
              <a:schemeClr val="accent1"/>
            </a:solidFill>
            <a:ln>
              <a:noFill/>
            </a:ln>
            <a:effectLst/>
          </p:spPr>
          <p:txBody>
            <a:bodyPr wrap="none" anchor="ctr"/>
            <a:lstStyle/>
            <a:p>
              <a:pPr defTabSz="1828434" eaLnBrk="1" fontAlgn="auto" hangingPunct="1">
                <a:spcBef>
                  <a:spcPts val="0"/>
                </a:spcBef>
                <a:spcAft>
                  <a:spcPts val="0"/>
                </a:spcAft>
                <a:defRPr/>
              </a:pPr>
              <a:endParaRPr lang="en-US" sz="7197">
                <a:latin typeface="Nunito Light" charset="0"/>
              </a:endParaRPr>
            </a:p>
          </p:txBody>
        </p:sp>
        <p:sp>
          <p:nvSpPr>
            <p:cNvPr id="22" name="Freeform 20">
              <a:extLst>
                <a:ext uri="{FF2B5EF4-FFF2-40B4-BE49-F238E27FC236}">
                  <a16:creationId xmlns:a16="http://schemas.microsoft.com/office/drawing/2014/main" id="{6E2C3CBC-086D-4300-B1FC-AF23157079EC}"/>
                </a:ext>
              </a:extLst>
            </p:cNvPr>
            <p:cNvSpPr>
              <a:spLocks noChangeArrowheads="1"/>
            </p:cNvSpPr>
            <p:nvPr/>
          </p:nvSpPr>
          <p:spPr bwMode="auto">
            <a:xfrm>
              <a:off x="441331" y="193060"/>
              <a:ext cx="5232472" cy="2975919"/>
            </a:xfrm>
            <a:custGeom>
              <a:avLst/>
              <a:gdLst>
                <a:gd name="T0" fmla="*/ 5310 w 5311"/>
                <a:gd name="T1" fmla="*/ 1771 h 3020"/>
                <a:gd name="T2" fmla="*/ 853 w 5311"/>
                <a:gd name="T3" fmla="*/ 0 h 3020"/>
                <a:gd name="T4" fmla="*/ 0 w 5311"/>
                <a:gd name="T5" fmla="*/ 3019 h 3020"/>
                <a:gd name="T6" fmla="*/ 5310 w 5311"/>
                <a:gd name="T7" fmla="*/ 1771 h 3020"/>
              </a:gdLst>
              <a:ahLst/>
              <a:cxnLst>
                <a:cxn ang="0">
                  <a:pos x="T0" y="T1"/>
                </a:cxn>
                <a:cxn ang="0">
                  <a:pos x="T2" y="T3"/>
                </a:cxn>
                <a:cxn ang="0">
                  <a:pos x="T4" y="T5"/>
                </a:cxn>
                <a:cxn ang="0">
                  <a:pos x="T6" y="T7"/>
                </a:cxn>
              </a:cxnLst>
              <a:rect l="0" t="0" r="r" b="b"/>
              <a:pathLst>
                <a:path w="5311" h="3020">
                  <a:moveTo>
                    <a:pt x="5310" y="1771"/>
                  </a:moveTo>
                  <a:lnTo>
                    <a:pt x="853" y="0"/>
                  </a:lnTo>
                  <a:lnTo>
                    <a:pt x="0" y="3019"/>
                  </a:lnTo>
                  <a:lnTo>
                    <a:pt x="5310" y="1771"/>
                  </a:lnTo>
                </a:path>
              </a:pathLst>
            </a:custGeom>
            <a:solidFill>
              <a:schemeClr val="accent1">
                <a:lumMod val="50000"/>
              </a:schemeClr>
            </a:solidFill>
            <a:ln>
              <a:noFill/>
            </a:ln>
            <a:effectLst/>
          </p:spPr>
          <p:txBody>
            <a:bodyPr wrap="none" anchor="ctr"/>
            <a:lstStyle/>
            <a:p>
              <a:pPr defTabSz="1828434" eaLnBrk="1" fontAlgn="auto" hangingPunct="1">
                <a:spcBef>
                  <a:spcPts val="0"/>
                </a:spcBef>
                <a:spcAft>
                  <a:spcPts val="0"/>
                </a:spcAft>
                <a:defRPr/>
              </a:pPr>
              <a:endParaRPr lang="en-US" sz="7197">
                <a:latin typeface="Nunito Light" charset="0"/>
              </a:endParaRPr>
            </a:p>
          </p:txBody>
        </p:sp>
        <p:sp>
          <p:nvSpPr>
            <p:cNvPr id="23" name="Freeform 21">
              <a:extLst>
                <a:ext uri="{FF2B5EF4-FFF2-40B4-BE49-F238E27FC236}">
                  <a16:creationId xmlns:a16="http://schemas.microsoft.com/office/drawing/2014/main" id="{5595D66D-E7BA-4791-83AD-5B4F7E95C13C}"/>
                </a:ext>
              </a:extLst>
            </p:cNvPr>
            <p:cNvSpPr>
              <a:spLocks noChangeArrowheads="1"/>
            </p:cNvSpPr>
            <p:nvPr/>
          </p:nvSpPr>
          <p:spPr bwMode="auto">
            <a:xfrm>
              <a:off x="1262079" y="-154526"/>
              <a:ext cx="4394261" cy="2112505"/>
            </a:xfrm>
            <a:custGeom>
              <a:avLst/>
              <a:gdLst>
                <a:gd name="T0" fmla="*/ 936 w 4458"/>
                <a:gd name="T1" fmla="*/ 0 h 2145"/>
                <a:gd name="T2" fmla="*/ 0 w 4458"/>
                <a:gd name="T3" fmla="*/ 373 h 2145"/>
                <a:gd name="T4" fmla="*/ 4457 w 4458"/>
                <a:gd name="T5" fmla="*/ 2144 h 2145"/>
                <a:gd name="T6" fmla="*/ 3908 w 4458"/>
                <a:gd name="T7" fmla="*/ 0 h 2145"/>
                <a:gd name="T8" fmla="*/ 936 w 4458"/>
                <a:gd name="T9" fmla="*/ 0 h 2145"/>
              </a:gdLst>
              <a:ahLst/>
              <a:cxnLst>
                <a:cxn ang="0">
                  <a:pos x="T0" y="T1"/>
                </a:cxn>
                <a:cxn ang="0">
                  <a:pos x="T2" y="T3"/>
                </a:cxn>
                <a:cxn ang="0">
                  <a:pos x="T4" y="T5"/>
                </a:cxn>
                <a:cxn ang="0">
                  <a:pos x="T6" y="T7"/>
                </a:cxn>
                <a:cxn ang="0">
                  <a:pos x="T8" y="T9"/>
                </a:cxn>
              </a:cxnLst>
              <a:rect l="0" t="0" r="r" b="b"/>
              <a:pathLst>
                <a:path w="4458" h="2145">
                  <a:moveTo>
                    <a:pt x="936" y="0"/>
                  </a:moveTo>
                  <a:lnTo>
                    <a:pt x="0" y="373"/>
                  </a:lnTo>
                  <a:lnTo>
                    <a:pt x="4457" y="2144"/>
                  </a:lnTo>
                  <a:lnTo>
                    <a:pt x="3908" y="0"/>
                  </a:lnTo>
                  <a:lnTo>
                    <a:pt x="936" y="0"/>
                  </a:lnTo>
                </a:path>
              </a:pathLst>
            </a:custGeom>
            <a:solidFill>
              <a:schemeClr val="accent1">
                <a:lumMod val="75000"/>
              </a:schemeClr>
            </a:solidFill>
            <a:ln>
              <a:noFill/>
            </a:ln>
            <a:effectLst/>
          </p:spPr>
          <p:txBody>
            <a:bodyPr wrap="none" anchor="ctr"/>
            <a:lstStyle/>
            <a:p>
              <a:pPr defTabSz="1828434" eaLnBrk="1" fontAlgn="auto" hangingPunct="1">
                <a:spcBef>
                  <a:spcPts val="0"/>
                </a:spcBef>
                <a:spcAft>
                  <a:spcPts val="0"/>
                </a:spcAft>
                <a:defRPr/>
              </a:pPr>
              <a:endParaRPr lang="en-US" sz="7197">
                <a:latin typeface="Nunito Light" charset="0"/>
              </a:endParaRPr>
            </a:p>
          </p:txBody>
        </p:sp>
        <p:sp>
          <p:nvSpPr>
            <p:cNvPr id="24" name="Freeform 22">
              <a:extLst>
                <a:ext uri="{FF2B5EF4-FFF2-40B4-BE49-F238E27FC236}">
                  <a16:creationId xmlns:a16="http://schemas.microsoft.com/office/drawing/2014/main" id="{674289CB-BE69-459C-8782-F1A57353A915}"/>
                </a:ext>
              </a:extLst>
            </p:cNvPr>
            <p:cNvSpPr>
              <a:spLocks noChangeArrowheads="1"/>
            </p:cNvSpPr>
            <p:nvPr/>
          </p:nvSpPr>
          <p:spPr bwMode="auto">
            <a:xfrm>
              <a:off x="1263667" y="-132306"/>
              <a:ext cx="922350" cy="369807"/>
            </a:xfrm>
            <a:custGeom>
              <a:avLst/>
              <a:gdLst>
                <a:gd name="T0" fmla="*/ 72 w 937"/>
                <a:gd name="T1" fmla="*/ 0 h 374"/>
                <a:gd name="T2" fmla="*/ 0 w 937"/>
                <a:gd name="T3" fmla="*/ 373 h 374"/>
                <a:gd name="T4" fmla="*/ 936 w 937"/>
                <a:gd name="T5" fmla="*/ 0 h 374"/>
                <a:gd name="T6" fmla="*/ 72 w 937"/>
                <a:gd name="T7" fmla="*/ 0 h 374"/>
              </a:gdLst>
              <a:ahLst/>
              <a:cxnLst>
                <a:cxn ang="0">
                  <a:pos x="T0" y="T1"/>
                </a:cxn>
                <a:cxn ang="0">
                  <a:pos x="T2" y="T3"/>
                </a:cxn>
                <a:cxn ang="0">
                  <a:pos x="T4" y="T5"/>
                </a:cxn>
                <a:cxn ang="0">
                  <a:pos x="T6" y="T7"/>
                </a:cxn>
              </a:cxnLst>
              <a:rect l="0" t="0" r="r" b="b"/>
              <a:pathLst>
                <a:path w="937" h="374">
                  <a:moveTo>
                    <a:pt x="72" y="0"/>
                  </a:moveTo>
                  <a:lnTo>
                    <a:pt x="0" y="373"/>
                  </a:lnTo>
                  <a:lnTo>
                    <a:pt x="936" y="0"/>
                  </a:lnTo>
                  <a:lnTo>
                    <a:pt x="72" y="0"/>
                  </a:lnTo>
                </a:path>
              </a:pathLst>
            </a:custGeom>
            <a:solidFill>
              <a:schemeClr val="accent1"/>
            </a:solidFill>
            <a:ln>
              <a:noFill/>
            </a:ln>
            <a:effectLst/>
          </p:spPr>
          <p:txBody>
            <a:bodyPr wrap="none" anchor="ctr"/>
            <a:lstStyle/>
            <a:p>
              <a:pPr defTabSz="1828434" eaLnBrk="1" fontAlgn="auto" hangingPunct="1">
                <a:spcBef>
                  <a:spcPts val="0"/>
                </a:spcBef>
                <a:spcAft>
                  <a:spcPts val="0"/>
                </a:spcAft>
                <a:defRPr/>
              </a:pPr>
              <a:endParaRPr lang="en-US" sz="7197">
                <a:latin typeface="Nunito Light" charset="0"/>
              </a:endParaRPr>
            </a:p>
          </p:txBody>
        </p:sp>
        <p:sp>
          <p:nvSpPr>
            <p:cNvPr id="25" name="Freeform 23">
              <a:extLst>
                <a:ext uri="{FF2B5EF4-FFF2-40B4-BE49-F238E27FC236}">
                  <a16:creationId xmlns:a16="http://schemas.microsoft.com/office/drawing/2014/main" id="{A9EB3AE1-CA15-4E5A-A1CA-D48006CD6895}"/>
                </a:ext>
              </a:extLst>
            </p:cNvPr>
            <p:cNvSpPr>
              <a:spLocks noChangeArrowheads="1"/>
            </p:cNvSpPr>
            <p:nvPr/>
          </p:nvSpPr>
          <p:spPr bwMode="auto">
            <a:xfrm>
              <a:off x="735022" y="-132306"/>
              <a:ext cx="620722" cy="369807"/>
            </a:xfrm>
            <a:custGeom>
              <a:avLst/>
              <a:gdLst>
                <a:gd name="T0" fmla="*/ 0 w 629"/>
                <a:gd name="T1" fmla="*/ 0 h 374"/>
                <a:gd name="T2" fmla="*/ 556 w 629"/>
                <a:gd name="T3" fmla="*/ 373 h 374"/>
                <a:gd name="T4" fmla="*/ 628 w 629"/>
                <a:gd name="T5" fmla="*/ 0 h 374"/>
                <a:gd name="T6" fmla="*/ 0 w 629"/>
                <a:gd name="T7" fmla="*/ 0 h 374"/>
              </a:gdLst>
              <a:ahLst/>
              <a:cxnLst>
                <a:cxn ang="0">
                  <a:pos x="T0" y="T1"/>
                </a:cxn>
                <a:cxn ang="0">
                  <a:pos x="T2" y="T3"/>
                </a:cxn>
                <a:cxn ang="0">
                  <a:pos x="T4" y="T5"/>
                </a:cxn>
                <a:cxn ang="0">
                  <a:pos x="T6" y="T7"/>
                </a:cxn>
              </a:cxnLst>
              <a:rect l="0" t="0" r="r" b="b"/>
              <a:pathLst>
                <a:path w="629" h="374">
                  <a:moveTo>
                    <a:pt x="0" y="0"/>
                  </a:moveTo>
                  <a:lnTo>
                    <a:pt x="556" y="373"/>
                  </a:lnTo>
                  <a:lnTo>
                    <a:pt x="628" y="0"/>
                  </a:lnTo>
                  <a:lnTo>
                    <a:pt x="0" y="0"/>
                  </a:lnTo>
                </a:path>
              </a:pathLst>
            </a:custGeom>
            <a:solidFill>
              <a:schemeClr val="accent1"/>
            </a:solidFill>
            <a:ln>
              <a:noFill/>
            </a:ln>
            <a:effectLst/>
          </p:spPr>
          <p:txBody>
            <a:bodyPr wrap="none" anchor="ctr"/>
            <a:lstStyle/>
            <a:p>
              <a:pPr defTabSz="1828434" eaLnBrk="1" fontAlgn="auto" hangingPunct="1">
                <a:spcBef>
                  <a:spcPts val="0"/>
                </a:spcBef>
                <a:spcAft>
                  <a:spcPts val="0"/>
                </a:spcAft>
                <a:defRPr/>
              </a:pPr>
              <a:endParaRPr lang="en-US" sz="7197">
                <a:latin typeface="Nunito Light" charset="0"/>
              </a:endParaRPr>
            </a:p>
          </p:txBody>
        </p:sp>
        <p:sp>
          <p:nvSpPr>
            <p:cNvPr id="26" name="Freeform 24">
              <a:extLst>
                <a:ext uri="{FF2B5EF4-FFF2-40B4-BE49-F238E27FC236}">
                  <a16:creationId xmlns:a16="http://schemas.microsoft.com/office/drawing/2014/main" id="{562510F1-7236-49DD-AC45-4D179699578B}"/>
                </a:ext>
              </a:extLst>
            </p:cNvPr>
            <p:cNvSpPr>
              <a:spLocks noChangeArrowheads="1"/>
            </p:cNvSpPr>
            <p:nvPr/>
          </p:nvSpPr>
          <p:spPr bwMode="auto">
            <a:xfrm>
              <a:off x="0" y="885061"/>
              <a:ext cx="447681" cy="2260111"/>
            </a:xfrm>
            <a:custGeom>
              <a:avLst/>
              <a:gdLst>
                <a:gd name="T0" fmla="*/ 0 w 453"/>
                <a:gd name="T1" fmla="*/ 2104 h 2292"/>
                <a:gd name="T2" fmla="*/ 452 w 453"/>
                <a:gd name="T3" fmla="*/ 2291 h 2292"/>
                <a:gd name="T4" fmla="*/ 0 w 453"/>
                <a:gd name="T5" fmla="*/ 0 h 2292"/>
                <a:gd name="T6" fmla="*/ 0 w 453"/>
                <a:gd name="T7" fmla="*/ 2104 h 2292"/>
              </a:gdLst>
              <a:ahLst/>
              <a:cxnLst>
                <a:cxn ang="0">
                  <a:pos x="T0" y="T1"/>
                </a:cxn>
                <a:cxn ang="0">
                  <a:pos x="T2" y="T3"/>
                </a:cxn>
                <a:cxn ang="0">
                  <a:pos x="T4" y="T5"/>
                </a:cxn>
                <a:cxn ang="0">
                  <a:pos x="T6" y="T7"/>
                </a:cxn>
              </a:cxnLst>
              <a:rect l="0" t="0" r="r" b="b"/>
              <a:pathLst>
                <a:path w="453" h="2292">
                  <a:moveTo>
                    <a:pt x="0" y="2104"/>
                  </a:moveTo>
                  <a:lnTo>
                    <a:pt x="452" y="2291"/>
                  </a:lnTo>
                  <a:lnTo>
                    <a:pt x="0" y="0"/>
                  </a:lnTo>
                  <a:lnTo>
                    <a:pt x="0" y="2104"/>
                  </a:lnTo>
                </a:path>
              </a:pathLst>
            </a:custGeom>
            <a:solidFill>
              <a:schemeClr val="accent1">
                <a:lumMod val="50000"/>
              </a:schemeClr>
            </a:solidFill>
            <a:ln>
              <a:noFill/>
            </a:ln>
            <a:effectLst/>
          </p:spPr>
          <p:txBody>
            <a:bodyPr wrap="none" anchor="ctr"/>
            <a:lstStyle/>
            <a:p>
              <a:pPr defTabSz="1828434" eaLnBrk="1" fontAlgn="auto" hangingPunct="1">
                <a:spcBef>
                  <a:spcPts val="0"/>
                </a:spcBef>
                <a:spcAft>
                  <a:spcPts val="0"/>
                </a:spcAft>
                <a:defRPr/>
              </a:pPr>
              <a:endParaRPr lang="en-US" sz="7197">
                <a:latin typeface="Nunito Light" charset="0"/>
              </a:endParaRPr>
            </a:p>
          </p:txBody>
        </p:sp>
        <p:sp>
          <p:nvSpPr>
            <p:cNvPr id="27" name="Freeform 25">
              <a:extLst>
                <a:ext uri="{FF2B5EF4-FFF2-40B4-BE49-F238E27FC236}">
                  <a16:creationId xmlns:a16="http://schemas.microsoft.com/office/drawing/2014/main" id="{1ECA5F9D-65FB-42AE-A740-F36CF5C93F96}"/>
                </a:ext>
              </a:extLst>
            </p:cNvPr>
            <p:cNvSpPr>
              <a:spLocks noChangeArrowheads="1"/>
            </p:cNvSpPr>
            <p:nvPr/>
          </p:nvSpPr>
          <p:spPr bwMode="auto">
            <a:xfrm>
              <a:off x="0" y="-156114"/>
              <a:ext cx="1285893" cy="3342552"/>
            </a:xfrm>
            <a:custGeom>
              <a:avLst/>
              <a:gdLst>
                <a:gd name="T0" fmla="*/ 0 w 1306"/>
                <a:gd name="T1" fmla="*/ 0 h 3393"/>
                <a:gd name="T2" fmla="*/ 0 w 1306"/>
                <a:gd name="T3" fmla="*/ 1101 h 3393"/>
                <a:gd name="T4" fmla="*/ 452 w 1306"/>
                <a:gd name="T5" fmla="*/ 3392 h 3393"/>
                <a:gd name="T6" fmla="*/ 1305 w 1306"/>
                <a:gd name="T7" fmla="*/ 373 h 3393"/>
                <a:gd name="T8" fmla="*/ 749 w 1306"/>
                <a:gd name="T9" fmla="*/ 0 h 3393"/>
                <a:gd name="T10" fmla="*/ 0 w 1306"/>
                <a:gd name="T11" fmla="*/ 0 h 3393"/>
              </a:gdLst>
              <a:ahLst/>
              <a:cxnLst>
                <a:cxn ang="0">
                  <a:pos x="T0" y="T1"/>
                </a:cxn>
                <a:cxn ang="0">
                  <a:pos x="T2" y="T3"/>
                </a:cxn>
                <a:cxn ang="0">
                  <a:pos x="T4" y="T5"/>
                </a:cxn>
                <a:cxn ang="0">
                  <a:pos x="T6" y="T7"/>
                </a:cxn>
                <a:cxn ang="0">
                  <a:pos x="T8" y="T9"/>
                </a:cxn>
                <a:cxn ang="0">
                  <a:pos x="T10" y="T11"/>
                </a:cxn>
              </a:cxnLst>
              <a:rect l="0" t="0" r="r" b="b"/>
              <a:pathLst>
                <a:path w="1306" h="3393">
                  <a:moveTo>
                    <a:pt x="0" y="0"/>
                  </a:moveTo>
                  <a:lnTo>
                    <a:pt x="0" y="1101"/>
                  </a:lnTo>
                  <a:lnTo>
                    <a:pt x="452" y="3392"/>
                  </a:lnTo>
                  <a:lnTo>
                    <a:pt x="1305" y="373"/>
                  </a:lnTo>
                  <a:lnTo>
                    <a:pt x="749" y="0"/>
                  </a:lnTo>
                  <a:lnTo>
                    <a:pt x="0" y="0"/>
                  </a:lnTo>
                </a:path>
              </a:pathLst>
            </a:custGeom>
            <a:solidFill>
              <a:schemeClr val="accent1">
                <a:lumMod val="75000"/>
              </a:schemeClr>
            </a:solidFill>
            <a:ln>
              <a:noFill/>
            </a:ln>
            <a:effectLst/>
          </p:spPr>
          <p:txBody>
            <a:bodyPr wrap="none" anchor="ctr"/>
            <a:lstStyle/>
            <a:p>
              <a:pPr defTabSz="1828434" eaLnBrk="1" fontAlgn="auto" hangingPunct="1">
                <a:spcBef>
                  <a:spcPts val="0"/>
                </a:spcBef>
                <a:spcAft>
                  <a:spcPts val="0"/>
                </a:spcAft>
                <a:defRPr/>
              </a:pPr>
              <a:endParaRPr lang="en-US" sz="7197">
                <a:latin typeface="Nunito Light" charset="0"/>
              </a:endParaRPr>
            </a:p>
          </p:txBody>
        </p:sp>
        <p:sp>
          <p:nvSpPr>
            <p:cNvPr id="28" name="Freeform 26">
              <a:extLst>
                <a:ext uri="{FF2B5EF4-FFF2-40B4-BE49-F238E27FC236}">
                  <a16:creationId xmlns:a16="http://schemas.microsoft.com/office/drawing/2014/main" id="{A0C18D74-8CDC-4016-B442-9A960725801A}"/>
                </a:ext>
              </a:extLst>
            </p:cNvPr>
            <p:cNvSpPr>
              <a:spLocks noChangeArrowheads="1"/>
            </p:cNvSpPr>
            <p:nvPr/>
          </p:nvSpPr>
          <p:spPr bwMode="auto">
            <a:xfrm>
              <a:off x="8463079" y="1591346"/>
              <a:ext cx="6988272" cy="1787138"/>
            </a:xfrm>
            <a:custGeom>
              <a:avLst/>
              <a:gdLst>
                <a:gd name="T0" fmla="*/ 7092 w 7093"/>
                <a:gd name="T1" fmla="*/ 1811 h 1812"/>
                <a:gd name="T2" fmla="*/ 0 w 7093"/>
                <a:gd name="T3" fmla="*/ 728 h 1812"/>
                <a:gd name="T4" fmla="*/ 2685 w 7093"/>
                <a:gd name="T5" fmla="*/ 0 h 1812"/>
                <a:gd name="T6" fmla="*/ 7092 w 7093"/>
                <a:gd name="T7" fmla="*/ 1811 h 1812"/>
              </a:gdLst>
              <a:ahLst/>
              <a:cxnLst>
                <a:cxn ang="0">
                  <a:pos x="T0" y="T1"/>
                </a:cxn>
                <a:cxn ang="0">
                  <a:pos x="T2" y="T3"/>
                </a:cxn>
                <a:cxn ang="0">
                  <a:pos x="T4" y="T5"/>
                </a:cxn>
                <a:cxn ang="0">
                  <a:pos x="T6" y="T7"/>
                </a:cxn>
              </a:cxnLst>
              <a:rect l="0" t="0" r="r" b="b"/>
              <a:pathLst>
                <a:path w="7093" h="1812">
                  <a:moveTo>
                    <a:pt x="7092" y="1811"/>
                  </a:moveTo>
                  <a:lnTo>
                    <a:pt x="0" y="728"/>
                  </a:lnTo>
                  <a:lnTo>
                    <a:pt x="2685" y="0"/>
                  </a:lnTo>
                  <a:lnTo>
                    <a:pt x="7092" y="1811"/>
                  </a:lnTo>
                </a:path>
              </a:pathLst>
            </a:custGeom>
            <a:solidFill>
              <a:schemeClr val="accent2">
                <a:lumMod val="75000"/>
              </a:schemeClr>
            </a:solidFill>
            <a:ln>
              <a:noFill/>
            </a:ln>
            <a:effectLst/>
          </p:spPr>
          <p:txBody>
            <a:bodyPr wrap="none" anchor="ctr"/>
            <a:lstStyle/>
            <a:p>
              <a:pPr defTabSz="1828434" eaLnBrk="1" fontAlgn="auto" hangingPunct="1">
                <a:spcBef>
                  <a:spcPts val="0"/>
                </a:spcBef>
                <a:spcAft>
                  <a:spcPts val="0"/>
                </a:spcAft>
                <a:defRPr/>
              </a:pPr>
              <a:endParaRPr lang="en-US" sz="7197">
                <a:latin typeface="Nunito Light" charset="0"/>
              </a:endParaRPr>
            </a:p>
          </p:txBody>
        </p:sp>
        <p:sp>
          <p:nvSpPr>
            <p:cNvPr id="29" name="Freeform 12">
              <a:extLst>
                <a:ext uri="{FF2B5EF4-FFF2-40B4-BE49-F238E27FC236}">
                  <a16:creationId xmlns:a16="http://schemas.microsoft.com/office/drawing/2014/main" id="{66B0AA79-BC6E-414E-841D-9950D3F62CA9}"/>
                </a:ext>
              </a:extLst>
            </p:cNvPr>
            <p:cNvSpPr>
              <a:spLocks noChangeArrowheads="1"/>
            </p:cNvSpPr>
            <p:nvPr/>
          </p:nvSpPr>
          <p:spPr bwMode="auto">
            <a:xfrm>
              <a:off x="9774372" y="-124371"/>
              <a:ext cx="2308257" cy="1733175"/>
            </a:xfrm>
            <a:custGeom>
              <a:avLst/>
              <a:gdLst>
                <a:gd name="T0" fmla="*/ 373 w 2343"/>
                <a:gd name="T1" fmla="*/ 0 h 1761"/>
                <a:gd name="T2" fmla="*/ 0 w 2343"/>
                <a:gd name="T3" fmla="*/ 197 h 1761"/>
                <a:gd name="T4" fmla="*/ 1377 w 2343"/>
                <a:gd name="T5" fmla="*/ 1760 h 1761"/>
                <a:gd name="T6" fmla="*/ 2342 w 2343"/>
                <a:gd name="T7" fmla="*/ 0 h 1761"/>
                <a:gd name="T8" fmla="*/ 373 w 2343"/>
                <a:gd name="T9" fmla="*/ 0 h 1761"/>
              </a:gdLst>
              <a:ahLst/>
              <a:cxnLst>
                <a:cxn ang="0">
                  <a:pos x="T0" y="T1"/>
                </a:cxn>
                <a:cxn ang="0">
                  <a:pos x="T2" y="T3"/>
                </a:cxn>
                <a:cxn ang="0">
                  <a:pos x="T4" y="T5"/>
                </a:cxn>
                <a:cxn ang="0">
                  <a:pos x="T6" y="T7"/>
                </a:cxn>
                <a:cxn ang="0">
                  <a:pos x="T8" y="T9"/>
                </a:cxn>
              </a:cxnLst>
              <a:rect l="0" t="0" r="r" b="b"/>
              <a:pathLst>
                <a:path w="2343" h="1761">
                  <a:moveTo>
                    <a:pt x="373" y="0"/>
                  </a:moveTo>
                  <a:lnTo>
                    <a:pt x="0" y="197"/>
                  </a:lnTo>
                  <a:lnTo>
                    <a:pt x="1377" y="1760"/>
                  </a:lnTo>
                  <a:lnTo>
                    <a:pt x="2342" y="0"/>
                  </a:lnTo>
                  <a:lnTo>
                    <a:pt x="373" y="0"/>
                  </a:lnTo>
                </a:path>
              </a:pathLst>
            </a:custGeom>
            <a:solidFill>
              <a:schemeClr val="accent2">
                <a:lumMod val="75000"/>
              </a:schemeClr>
            </a:solidFill>
            <a:ln>
              <a:noFill/>
            </a:ln>
            <a:effectLst/>
          </p:spPr>
          <p:txBody>
            <a:bodyPr wrap="none" anchor="ctr"/>
            <a:lstStyle/>
            <a:p>
              <a:pPr defTabSz="1828434" eaLnBrk="1" fontAlgn="auto" hangingPunct="1">
                <a:spcBef>
                  <a:spcPts val="0"/>
                </a:spcBef>
                <a:spcAft>
                  <a:spcPts val="0"/>
                </a:spcAft>
                <a:defRPr/>
              </a:pPr>
              <a:endParaRPr lang="en-US" sz="7197">
                <a:latin typeface="Nunito Light" charset="0"/>
              </a:endParaRPr>
            </a:p>
          </p:txBody>
        </p:sp>
      </p:grpSp>
      <p:sp>
        <p:nvSpPr>
          <p:cNvPr id="4" name="Picture Placeholder 13"/>
          <p:cNvSpPr>
            <a:spLocks noGrp="1"/>
          </p:cNvSpPr>
          <p:nvPr>
            <p:ph type="pic" sz="quarter" idx="14"/>
          </p:nvPr>
        </p:nvSpPr>
        <p:spPr>
          <a:xfrm>
            <a:off x="4770022" y="2436714"/>
            <a:ext cx="4290417" cy="7627435"/>
          </a:xfrm>
          <a:prstGeom prst="rect">
            <a:avLst/>
          </a:prstGeom>
          <a:solidFill>
            <a:schemeClr val="bg1">
              <a:lumMod val="95000"/>
            </a:schemeClr>
          </a:solidFill>
          <a:effectLst/>
        </p:spPr>
        <p:txBody>
          <a:bodyPr>
            <a:normAutofit/>
          </a:bodyPr>
          <a:lstStyle>
            <a:lvl1pPr marL="0" indent="0">
              <a:buNone/>
              <a:defRPr sz="2400" b="0" i="0">
                <a:ln>
                  <a:noFill/>
                </a:ln>
                <a:solidFill>
                  <a:schemeClr val="tx2"/>
                </a:solidFill>
                <a:latin typeface="Nunito Light" charset="0"/>
                <a:ea typeface="Nunito Light" charset="0"/>
                <a:cs typeface="Nunito Light" charset="0"/>
              </a:defRPr>
            </a:lvl1pPr>
          </a:lstStyle>
          <a:p>
            <a:pPr lvl="0"/>
            <a:endParaRPr lang="en-US" noProof="0"/>
          </a:p>
        </p:txBody>
      </p:sp>
    </p:spTree>
    <p:extLst>
      <p:ext uri="{BB962C8B-B14F-4D97-AF65-F5344CB8AC3E}">
        <p14:creationId xmlns:p14="http://schemas.microsoft.com/office/powerpoint/2010/main" val="1095330721"/>
      </p:ext>
    </p:extLst>
  </p:cSld>
  <p:clrMapOvr>
    <a:masterClrMapping/>
  </p:clrMapOvr>
  <p:transition advClick="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App features">
    <p:spTree>
      <p:nvGrpSpPr>
        <p:cNvPr id="1" name=""/>
        <p:cNvGrpSpPr/>
        <p:nvPr/>
      </p:nvGrpSpPr>
      <p:grpSpPr>
        <a:xfrm>
          <a:off x="0" y="0"/>
          <a:ext cx="0" cy="0"/>
          <a:chOff x="0" y="0"/>
          <a:chExt cx="0" cy="0"/>
        </a:xfrm>
      </p:grpSpPr>
      <p:grpSp>
        <p:nvGrpSpPr>
          <p:cNvPr id="3" name="Group 1">
            <a:extLst>
              <a:ext uri="{FF2B5EF4-FFF2-40B4-BE49-F238E27FC236}">
                <a16:creationId xmlns:a16="http://schemas.microsoft.com/office/drawing/2014/main" id="{20B86CE9-6C6C-4FDE-8655-2164A2B42A6D}"/>
              </a:ext>
            </a:extLst>
          </p:cNvPr>
          <p:cNvGrpSpPr>
            <a:grpSpLocks/>
          </p:cNvGrpSpPr>
          <p:nvPr userDrawn="1"/>
        </p:nvGrpSpPr>
        <p:grpSpPr bwMode="auto">
          <a:xfrm rot="10800000">
            <a:off x="-23813" y="10974388"/>
            <a:ext cx="24534813" cy="4305300"/>
            <a:chOff x="0" y="-156114"/>
            <a:chExt cx="24535152" cy="4304369"/>
          </a:xfrm>
        </p:grpSpPr>
        <p:sp>
          <p:nvSpPr>
            <p:cNvPr id="4" name="Freeform 2">
              <a:extLst>
                <a:ext uri="{FF2B5EF4-FFF2-40B4-BE49-F238E27FC236}">
                  <a16:creationId xmlns:a16="http://schemas.microsoft.com/office/drawing/2014/main" id="{7E3DD203-476C-463C-868D-FACE00147769}"/>
                </a:ext>
              </a:extLst>
            </p:cNvPr>
            <p:cNvSpPr>
              <a:spLocks noChangeArrowheads="1"/>
            </p:cNvSpPr>
            <p:nvPr/>
          </p:nvSpPr>
          <p:spPr bwMode="auto">
            <a:xfrm>
              <a:off x="23379435" y="2430951"/>
              <a:ext cx="1135079" cy="1717304"/>
            </a:xfrm>
            <a:custGeom>
              <a:avLst/>
              <a:gdLst>
                <a:gd name="T0" fmla="*/ 0 w 1152"/>
                <a:gd name="T1" fmla="*/ 1739 h 1740"/>
                <a:gd name="T2" fmla="*/ 1151 w 1152"/>
                <a:gd name="T3" fmla="*/ 918 h 1740"/>
                <a:gd name="T4" fmla="*/ 1151 w 1152"/>
                <a:gd name="T5" fmla="*/ 0 h 1740"/>
                <a:gd name="T6" fmla="*/ 0 w 1152"/>
                <a:gd name="T7" fmla="*/ 1739 h 1740"/>
              </a:gdLst>
              <a:ahLst/>
              <a:cxnLst>
                <a:cxn ang="0">
                  <a:pos x="T0" y="T1"/>
                </a:cxn>
                <a:cxn ang="0">
                  <a:pos x="T2" y="T3"/>
                </a:cxn>
                <a:cxn ang="0">
                  <a:pos x="T4" y="T5"/>
                </a:cxn>
                <a:cxn ang="0">
                  <a:pos x="T6" y="T7"/>
                </a:cxn>
              </a:cxnLst>
              <a:rect l="0" t="0" r="r" b="b"/>
              <a:pathLst>
                <a:path w="1152" h="1740">
                  <a:moveTo>
                    <a:pt x="0" y="1739"/>
                  </a:moveTo>
                  <a:lnTo>
                    <a:pt x="1151" y="918"/>
                  </a:lnTo>
                  <a:lnTo>
                    <a:pt x="1151" y="0"/>
                  </a:lnTo>
                  <a:lnTo>
                    <a:pt x="0" y="1739"/>
                  </a:lnTo>
                </a:path>
              </a:pathLst>
            </a:custGeom>
            <a:solidFill>
              <a:schemeClr val="accent3"/>
            </a:solidFill>
            <a:ln>
              <a:noFill/>
            </a:ln>
            <a:effectLst/>
          </p:spPr>
          <p:txBody>
            <a:bodyPr wrap="none" anchor="ctr"/>
            <a:lstStyle/>
            <a:p>
              <a:pPr defTabSz="1828434" eaLnBrk="1" fontAlgn="auto" hangingPunct="1">
                <a:spcBef>
                  <a:spcPts val="0"/>
                </a:spcBef>
                <a:spcAft>
                  <a:spcPts val="0"/>
                </a:spcAft>
                <a:defRPr/>
              </a:pPr>
              <a:endParaRPr lang="en-US" sz="7197">
                <a:latin typeface="Nunito Light" charset="0"/>
              </a:endParaRPr>
            </a:p>
          </p:txBody>
        </p:sp>
        <p:sp>
          <p:nvSpPr>
            <p:cNvPr id="6" name="Freeform 3">
              <a:extLst>
                <a:ext uri="{FF2B5EF4-FFF2-40B4-BE49-F238E27FC236}">
                  <a16:creationId xmlns:a16="http://schemas.microsoft.com/office/drawing/2014/main" id="{C31A76D4-8C24-4956-8874-7B6574101F04}"/>
                </a:ext>
              </a:extLst>
            </p:cNvPr>
            <p:cNvSpPr>
              <a:spLocks noChangeArrowheads="1"/>
            </p:cNvSpPr>
            <p:nvPr/>
          </p:nvSpPr>
          <p:spPr bwMode="auto">
            <a:xfrm>
              <a:off x="23080981" y="-87866"/>
              <a:ext cx="1455758" cy="4232946"/>
            </a:xfrm>
            <a:custGeom>
              <a:avLst/>
              <a:gdLst>
                <a:gd name="T0" fmla="*/ 0 w 1479"/>
                <a:gd name="T1" fmla="*/ 0 h 4296"/>
                <a:gd name="T2" fmla="*/ 327 w 1479"/>
                <a:gd name="T3" fmla="*/ 4295 h 4296"/>
                <a:gd name="T4" fmla="*/ 1478 w 1479"/>
                <a:gd name="T5" fmla="*/ 2556 h 4296"/>
                <a:gd name="T6" fmla="*/ 1478 w 1479"/>
                <a:gd name="T7" fmla="*/ 0 h 4296"/>
                <a:gd name="T8" fmla="*/ 0 w 1479"/>
                <a:gd name="T9" fmla="*/ 0 h 4296"/>
              </a:gdLst>
              <a:ahLst/>
              <a:cxnLst>
                <a:cxn ang="0">
                  <a:pos x="T0" y="T1"/>
                </a:cxn>
                <a:cxn ang="0">
                  <a:pos x="T2" y="T3"/>
                </a:cxn>
                <a:cxn ang="0">
                  <a:pos x="T4" y="T5"/>
                </a:cxn>
                <a:cxn ang="0">
                  <a:pos x="T6" y="T7"/>
                </a:cxn>
                <a:cxn ang="0">
                  <a:pos x="T8" y="T9"/>
                </a:cxn>
              </a:cxnLst>
              <a:rect l="0" t="0" r="r" b="b"/>
              <a:pathLst>
                <a:path w="1479" h="4296">
                  <a:moveTo>
                    <a:pt x="0" y="0"/>
                  </a:moveTo>
                  <a:lnTo>
                    <a:pt x="327" y="4295"/>
                  </a:lnTo>
                  <a:lnTo>
                    <a:pt x="1478" y="2556"/>
                  </a:lnTo>
                  <a:lnTo>
                    <a:pt x="1478" y="0"/>
                  </a:lnTo>
                  <a:lnTo>
                    <a:pt x="0" y="0"/>
                  </a:lnTo>
                </a:path>
              </a:pathLst>
            </a:custGeom>
            <a:solidFill>
              <a:schemeClr val="accent3">
                <a:lumMod val="60000"/>
                <a:lumOff val="40000"/>
              </a:schemeClr>
            </a:solidFill>
            <a:ln>
              <a:noFill/>
            </a:ln>
            <a:effectLst/>
          </p:spPr>
          <p:txBody>
            <a:bodyPr wrap="none" anchor="ctr"/>
            <a:lstStyle/>
            <a:p>
              <a:pPr defTabSz="1828434" eaLnBrk="1" fontAlgn="auto" hangingPunct="1">
                <a:spcBef>
                  <a:spcPts val="0"/>
                </a:spcBef>
                <a:spcAft>
                  <a:spcPts val="0"/>
                </a:spcAft>
                <a:defRPr/>
              </a:pPr>
              <a:endParaRPr lang="en-US" sz="7197">
                <a:latin typeface="Nunito Light" charset="0"/>
              </a:endParaRPr>
            </a:p>
          </p:txBody>
        </p:sp>
        <p:sp>
          <p:nvSpPr>
            <p:cNvPr id="7" name="Freeform 4">
              <a:extLst>
                <a:ext uri="{FF2B5EF4-FFF2-40B4-BE49-F238E27FC236}">
                  <a16:creationId xmlns:a16="http://schemas.microsoft.com/office/drawing/2014/main" id="{E4BBA0EA-D8E8-4516-814D-6AB1832C71BE}"/>
                </a:ext>
              </a:extLst>
            </p:cNvPr>
            <p:cNvSpPr>
              <a:spLocks noChangeArrowheads="1"/>
            </p:cNvSpPr>
            <p:nvPr/>
          </p:nvSpPr>
          <p:spPr bwMode="auto">
            <a:xfrm>
              <a:off x="20775899" y="-87866"/>
              <a:ext cx="2647987" cy="4232946"/>
            </a:xfrm>
            <a:custGeom>
              <a:avLst/>
              <a:gdLst>
                <a:gd name="T0" fmla="*/ 0 w 2687"/>
                <a:gd name="T1" fmla="*/ 0 h 4296"/>
                <a:gd name="T2" fmla="*/ 2686 w 2687"/>
                <a:gd name="T3" fmla="*/ 4295 h 4296"/>
                <a:gd name="T4" fmla="*/ 2359 w 2687"/>
                <a:gd name="T5" fmla="*/ 0 h 4296"/>
                <a:gd name="T6" fmla="*/ 0 w 2687"/>
                <a:gd name="T7" fmla="*/ 0 h 4296"/>
              </a:gdLst>
              <a:ahLst/>
              <a:cxnLst>
                <a:cxn ang="0">
                  <a:pos x="T0" y="T1"/>
                </a:cxn>
                <a:cxn ang="0">
                  <a:pos x="T2" y="T3"/>
                </a:cxn>
                <a:cxn ang="0">
                  <a:pos x="T4" y="T5"/>
                </a:cxn>
                <a:cxn ang="0">
                  <a:pos x="T6" y="T7"/>
                </a:cxn>
              </a:cxnLst>
              <a:rect l="0" t="0" r="r" b="b"/>
              <a:pathLst>
                <a:path w="2687" h="4296">
                  <a:moveTo>
                    <a:pt x="0" y="0"/>
                  </a:moveTo>
                  <a:lnTo>
                    <a:pt x="2686" y="4295"/>
                  </a:lnTo>
                  <a:lnTo>
                    <a:pt x="2359" y="0"/>
                  </a:lnTo>
                  <a:lnTo>
                    <a:pt x="0" y="0"/>
                  </a:lnTo>
                </a:path>
              </a:pathLst>
            </a:custGeom>
            <a:solidFill>
              <a:schemeClr val="accent3"/>
            </a:solidFill>
            <a:ln>
              <a:noFill/>
            </a:ln>
            <a:effectLst/>
          </p:spPr>
          <p:txBody>
            <a:bodyPr wrap="none" anchor="ctr"/>
            <a:lstStyle/>
            <a:p>
              <a:pPr defTabSz="1828434" eaLnBrk="1" fontAlgn="auto" hangingPunct="1">
                <a:spcBef>
                  <a:spcPts val="0"/>
                </a:spcBef>
                <a:spcAft>
                  <a:spcPts val="0"/>
                </a:spcAft>
                <a:defRPr/>
              </a:pPr>
              <a:endParaRPr lang="en-US" sz="7197">
                <a:latin typeface="Nunito Light" charset="0"/>
              </a:endParaRPr>
            </a:p>
          </p:txBody>
        </p:sp>
        <p:sp>
          <p:nvSpPr>
            <p:cNvPr id="8" name="Freeform 5">
              <a:extLst>
                <a:ext uri="{FF2B5EF4-FFF2-40B4-BE49-F238E27FC236}">
                  <a16:creationId xmlns:a16="http://schemas.microsoft.com/office/drawing/2014/main" id="{22CC6E06-FFE3-4B69-BB9E-B290E2822648}"/>
                </a:ext>
              </a:extLst>
            </p:cNvPr>
            <p:cNvSpPr>
              <a:spLocks noChangeArrowheads="1"/>
            </p:cNvSpPr>
            <p:nvPr/>
          </p:nvSpPr>
          <p:spPr bwMode="auto">
            <a:xfrm>
              <a:off x="20420294" y="-87866"/>
              <a:ext cx="3003592" cy="4232946"/>
            </a:xfrm>
            <a:custGeom>
              <a:avLst/>
              <a:gdLst>
                <a:gd name="T0" fmla="*/ 0 w 3049"/>
                <a:gd name="T1" fmla="*/ 0 h 4296"/>
                <a:gd name="T2" fmla="*/ 43 w 3049"/>
                <a:gd name="T3" fmla="*/ 3187 h 4296"/>
                <a:gd name="T4" fmla="*/ 3048 w 3049"/>
                <a:gd name="T5" fmla="*/ 4295 h 4296"/>
                <a:gd name="T6" fmla="*/ 362 w 3049"/>
                <a:gd name="T7" fmla="*/ 0 h 4296"/>
                <a:gd name="T8" fmla="*/ 0 w 3049"/>
                <a:gd name="T9" fmla="*/ 0 h 4296"/>
              </a:gdLst>
              <a:ahLst/>
              <a:cxnLst>
                <a:cxn ang="0">
                  <a:pos x="T0" y="T1"/>
                </a:cxn>
                <a:cxn ang="0">
                  <a:pos x="T2" y="T3"/>
                </a:cxn>
                <a:cxn ang="0">
                  <a:pos x="T4" y="T5"/>
                </a:cxn>
                <a:cxn ang="0">
                  <a:pos x="T6" y="T7"/>
                </a:cxn>
                <a:cxn ang="0">
                  <a:pos x="T8" y="T9"/>
                </a:cxn>
              </a:cxnLst>
              <a:rect l="0" t="0" r="r" b="b"/>
              <a:pathLst>
                <a:path w="3049" h="4296">
                  <a:moveTo>
                    <a:pt x="0" y="0"/>
                  </a:moveTo>
                  <a:lnTo>
                    <a:pt x="43" y="3187"/>
                  </a:lnTo>
                  <a:lnTo>
                    <a:pt x="3048" y="4295"/>
                  </a:lnTo>
                  <a:lnTo>
                    <a:pt x="362" y="0"/>
                  </a:lnTo>
                  <a:lnTo>
                    <a:pt x="0" y="0"/>
                  </a:lnTo>
                </a:path>
              </a:pathLst>
            </a:custGeom>
            <a:solidFill>
              <a:schemeClr val="accent3">
                <a:lumMod val="60000"/>
                <a:lumOff val="40000"/>
              </a:schemeClr>
            </a:solidFill>
            <a:ln>
              <a:noFill/>
            </a:ln>
            <a:effectLst/>
          </p:spPr>
          <p:txBody>
            <a:bodyPr wrap="none" anchor="ctr"/>
            <a:lstStyle/>
            <a:p>
              <a:pPr defTabSz="1828434" eaLnBrk="1" fontAlgn="auto" hangingPunct="1">
                <a:spcBef>
                  <a:spcPts val="0"/>
                </a:spcBef>
                <a:spcAft>
                  <a:spcPts val="0"/>
                </a:spcAft>
                <a:defRPr/>
              </a:pPr>
              <a:endParaRPr lang="en-US" sz="7197">
                <a:latin typeface="Nunito Light" charset="0"/>
              </a:endParaRPr>
            </a:p>
          </p:txBody>
        </p:sp>
        <p:sp>
          <p:nvSpPr>
            <p:cNvPr id="9" name="Freeform 6">
              <a:extLst>
                <a:ext uri="{FF2B5EF4-FFF2-40B4-BE49-F238E27FC236}">
                  <a16:creationId xmlns:a16="http://schemas.microsoft.com/office/drawing/2014/main" id="{609E6409-8BEC-45C3-8DCE-422810715BA8}"/>
                </a:ext>
              </a:extLst>
            </p:cNvPr>
            <p:cNvSpPr>
              <a:spLocks noChangeArrowheads="1"/>
            </p:cNvSpPr>
            <p:nvPr/>
          </p:nvSpPr>
          <p:spPr bwMode="auto">
            <a:xfrm>
              <a:off x="17678644" y="-89453"/>
              <a:ext cx="2784513" cy="3142570"/>
            </a:xfrm>
            <a:custGeom>
              <a:avLst/>
              <a:gdLst>
                <a:gd name="T0" fmla="*/ 2126 w 2826"/>
                <a:gd name="T1" fmla="*/ 0 h 3188"/>
                <a:gd name="T2" fmla="*/ 0 w 2826"/>
                <a:gd name="T3" fmla="*/ 1954 h 3188"/>
                <a:gd name="T4" fmla="*/ 2825 w 2826"/>
                <a:gd name="T5" fmla="*/ 3187 h 3188"/>
                <a:gd name="T6" fmla="*/ 2782 w 2826"/>
                <a:gd name="T7" fmla="*/ 0 h 3188"/>
                <a:gd name="T8" fmla="*/ 2126 w 2826"/>
                <a:gd name="T9" fmla="*/ 0 h 3188"/>
              </a:gdLst>
              <a:ahLst/>
              <a:cxnLst>
                <a:cxn ang="0">
                  <a:pos x="T0" y="T1"/>
                </a:cxn>
                <a:cxn ang="0">
                  <a:pos x="T2" y="T3"/>
                </a:cxn>
                <a:cxn ang="0">
                  <a:pos x="T4" y="T5"/>
                </a:cxn>
                <a:cxn ang="0">
                  <a:pos x="T6" y="T7"/>
                </a:cxn>
                <a:cxn ang="0">
                  <a:pos x="T8" y="T9"/>
                </a:cxn>
              </a:cxnLst>
              <a:rect l="0" t="0" r="r" b="b"/>
              <a:pathLst>
                <a:path w="2826" h="3188">
                  <a:moveTo>
                    <a:pt x="2126" y="0"/>
                  </a:moveTo>
                  <a:lnTo>
                    <a:pt x="0" y="1954"/>
                  </a:lnTo>
                  <a:lnTo>
                    <a:pt x="2825" y="3187"/>
                  </a:lnTo>
                  <a:lnTo>
                    <a:pt x="2782" y="0"/>
                  </a:lnTo>
                  <a:lnTo>
                    <a:pt x="2126" y="0"/>
                  </a:lnTo>
                </a:path>
              </a:pathLst>
            </a:custGeom>
            <a:solidFill>
              <a:schemeClr val="accent3"/>
            </a:solidFill>
            <a:ln>
              <a:noFill/>
            </a:ln>
            <a:effectLst/>
          </p:spPr>
          <p:txBody>
            <a:bodyPr wrap="none" anchor="ctr"/>
            <a:lstStyle/>
            <a:p>
              <a:pPr defTabSz="1828434" eaLnBrk="1" fontAlgn="auto" hangingPunct="1">
                <a:spcBef>
                  <a:spcPts val="0"/>
                </a:spcBef>
                <a:spcAft>
                  <a:spcPts val="0"/>
                </a:spcAft>
                <a:defRPr/>
              </a:pPr>
              <a:endParaRPr lang="en-US" sz="7197">
                <a:latin typeface="Nunito Light" charset="0"/>
              </a:endParaRPr>
            </a:p>
          </p:txBody>
        </p:sp>
        <p:sp>
          <p:nvSpPr>
            <p:cNvPr id="10" name="Freeform 7">
              <a:extLst>
                <a:ext uri="{FF2B5EF4-FFF2-40B4-BE49-F238E27FC236}">
                  <a16:creationId xmlns:a16="http://schemas.microsoft.com/office/drawing/2014/main" id="{3F0ABA15-E22A-47BA-84F9-45A435936C97}"/>
                </a:ext>
              </a:extLst>
            </p:cNvPr>
            <p:cNvSpPr>
              <a:spLocks noChangeArrowheads="1"/>
            </p:cNvSpPr>
            <p:nvPr/>
          </p:nvSpPr>
          <p:spPr bwMode="auto">
            <a:xfrm>
              <a:off x="17608793" y="-87866"/>
              <a:ext cx="2168555" cy="1925221"/>
            </a:xfrm>
            <a:custGeom>
              <a:avLst/>
              <a:gdLst>
                <a:gd name="T0" fmla="*/ 0 w 2199"/>
                <a:gd name="T1" fmla="*/ 0 h 1955"/>
                <a:gd name="T2" fmla="*/ 72 w 2199"/>
                <a:gd name="T3" fmla="*/ 1954 h 1955"/>
                <a:gd name="T4" fmla="*/ 2198 w 2199"/>
                <a:gd name="T5" fmla="*/ 0 h 1955"/>
                <a:gd name="T6" fmla="*/ 0 w 2199"/>
                <a:gd name="T7" fmla="*/ 0 h 1955"/>
              </a:gdLst>
              <a:ahLst/>
              <a:cxnLst>
                <a:cxn ang="0">
                  <a:pos x="T0" y="T1"/>
                </a:cxn>
                <a:cxn ang="0">
                  <a:pos x="T2" y="T3"/>
                </a:cxn>
                <a:cxn ang="0">
                  <a:pos x="T4" y="T5"/>
                </a:cxn>
                <a:cxn ang="0">
                  <a:pos x="T6" y="T7"/>
                </a:cxn>
              </a:cxnLst>
              <a:rect l="0" t="0" r="r" b="b"/>
              <a:pathLst>
                <a:path w="2199" h="1955">
                  <a:moveTo>
                    <a:pt x="0" y="0"/>
                  </a:moveTo>
                  <a:lnTo>
                    <a:pt x="72" y="1954"/>
                  </a:lnTo>
                  <a:lnTo>
                    <a:pt x="2198" y="0"/>
                  </a:lnTo>
                  <a:lnTo>
                    <a:pt x="0" y="0"/>
                  </a:lnTo>
                </a:path>
              </a:pathLst>
            </a:custGeom>
            <a:solidFill>
              <a:schemeClr val="accent3">
                <a:lumMod val="60000"/>
                <a:lumOff val="40000"/>
              </a:schemeClr>
            </a:solidFill>
            <a:ln>
              <a:noFill/>
            </a:ln>
            <a:effectLst/>
          </p:spPr>
          <p:txBody>
            <a:bodyPr wrap="none" anchor="ctr"/>
            <a:lstStyle/>
            <a:p>
              <a:pPr defTabSz="1828434" eaLnBrk="1" fontAlgn="auto" hangingPunct="1">
                <a:spcBef>
                  <a:spcPts val="0"/>
                </a:spcBef>
                <a:spcAft>
                  <a:spcPts val="0"/>
                </a:spcAft>
                <a:defRPr/>
              </a:pPr>
              <a:endParaRPr lang="en-US" sz="7197">
                <a:latin typeface="Nunito Light" charset="0"/>
              </a:endParaRPr>
            </a:p>
          </p:txBody>
        </p:sp>
        <p:sp>
          <p:nvSpPr>
            <p:cNvPr id="11" name="Freeform 8">
              <a:extLst>
                <a:ext uri="{FF2B5EF4-FFF2-40B4-BE49-F238E27FC236}">
                  <a16:creationId xmlns:a16="http://schemas.microsoft.com/office/drawing/2014/main" id="{549FBE65-3CDF-4E01-A81E-3AF1EFE83253}"/>
                </a:ext>
              </a:extLst>
            </p:cNvPr>
            <p:cNvSpPr>
              <a:spLocks noChangeArrowheads="1"/>
            </p:cNvSpPr>
            <p:nvPr/>
          </p:nvSpPr>
          <p:spPr bwMode="auto">
            <a:xfrm>
              <a:off x="14887781" y="-89453"/>
              <a:ext cx="2813089" cy="1926808"/>
            </a:xfrm>
            <a:custGeom>
              <a:avLst/>
              <a:gdLst>
                <a:gd name="T0" fmla="*/ 0 w 2852"/>
                <a:gd name="T1" fmla="*/ 0 h 1955"/>
                <a:gd name="T2" fmla="*/ 2851 w 2852"/>
                <a:gd name="T3" fmla="*/ 1954 h 1955"/>
                <a:gd name="T4" fmla="*/ 2779 w 2852"/>
                <a:gd name="T5" fmla="*/ 0 h 1955"/>
                <a:gd name="T6" fmla="*/ 0 w 2852"/>
                <a:gd name="T7" fmla="*/ 0 h 1955"/>
              </a:gdLst>
              <a:ahLst/>
              <a:cxnLst>
                <a:cxn ang="0">
                  <a:pos x="T0" y="T1"/>
                </a:cxn>
                <a:cxn ang="0">
                  <a:pos x="T2" y="T3"/>
                </a:cxn>
                <a:cxn ang="0">
                  <a:pos x="T4" y="T5"/>
                </a:cxn>
                <a:cxn ang="0">
                  <a:pos x="T6" y="T7"/>
                </a:cxn>
              </a:cxnLst>
              <a:rect l="0" t="0" r="r" b="b"/>
              <a:pathLst>
                <a:path w="2852" h="1955">
                  <a:moveTo>
                    <a:pt x="0" y="0"/>
                  </a:moveTo>
                  <a:lnTo>
                    <a:pt x="2851" y="1954"/>
                  </a:lnTo>
                  <a:lnTo>
                    <a:pt x="2779" y="0"/>
                  </a:lnTo>
                  <a:lnTo>
                    <a:pt x="0" y="0"/>
                  </a:lnTo>
                </a:path>
              </a:pathLst>
            </a:custGeom>
            <a:solidFill>
              <a:schemeClr val="accent3"/>
            </a:solidFill>
            <a:ln>
              <a:noFill/>
            </a:ln>
            <a:effectLst/>
          </p:spPr>
          <p:txBody>
            <a:bodyPr wrap="none" anchor="ctr"/>
            <a:lstStyle/>
            <a:p>
              <a:pPr defTabSz="1828434" eaLnBrk="1" fontAlgn="auto" hangingPunct="1">
                <a:spcBef>
                  <a:spcPts val="0"/>
                </a:spcBef>
                <a:spcAft>
                  <a:spcPts val="0"/>
                </a:spcAft>
                <a:defRPr/>
              </a:pPr>
              <a:endParaRPr lang="en-US" sz="7197">
                <a:latin typeface="Nunito Light" charset="0"/>
              </a:endParaRPr>
            </a:p>
          </p:txBody>
        </p:sp>
        <p:sp>
          <p:nvSpPr>
            <p:cNvPr id="12" name="Freeform 9">
              <a:extLst>
                <a:ext uri="{FF2B5EF4-FFF2-40B4-BE49-F238E27FC236}">
                  <a16:creationId xmlns:a16="http://schemas.microsoft.com/office/drawing/2014/main" id="{76269C3F-B899-4CD5-AF49-0CC090607064}"/>
                </a:ext>
              </a:extLst>
            </p:cNvPr>
            <p:cNvSpPr>
              <a:spLocks noChangeArrowheads="1"/>
            </p:cNvSpPr>
            <p:nvPr/>
          </p:nvSpPr>
          <p:spPr bwMode="auto">
            <a:xfrm>
              <a:off x="13590775" y="-89453"/>
              <a:ext cx="4138670" cy="3520314"/>
            </a:xfrm>
            <a:custGeom>
              <a:avLst/>
              <a:gdLst>
                <a:gd name="T0" fmla="*/ 0 w 4196"/>
                <a:gd name="T1" fmla="*/ 0 h 3572"/>
                <a:gd name="T2" fmla="*/ 1886 w 4196"/>
                <a:gd name="T3" fmla="*/ 3571 h 3572"/>
                <a:gd name="T4" fmla="*/ 4195 w 4196"/>
                <a:gd name="T5" fmla="*/ 1954 h 3572"/>
                <a:gd name="T6" fmla="*/ 1344 w 4196"/>
                <a:gd name="T7" fmla="*/ 0 h 3572"/>
                <a:gd name="T8" fmla="*/ 0 w 4196"/>
                <a:gd name="T9" fmla="*/ 0 h 3572"/>
              </a:gdLst>
              <a:ahLst/>
              <a:cxnLst>
                <a:cxn ang="0">
                  <a:pos x="T0" y="T1"/>
                </a:cxn>
                <a:cxn ang="0">
                  <a:pos x="T2" y="T3"/>
                </a:cxn>
                <a:cxn ang="0">
                  <a:pos x="T4" y="T5"/>
                </a:cxn>
                <a:cxn ang="0">
                  <a:pos x="T6" y="T7"/>
                </a:cxn>
                <a:cxn ang="0">
                  <a:pos x="T8" y="T9"/>
                </a:cxn>
              </a:cxnLst>
              <a:rect l="0" t="0" r="r" b="b"/>
              <a:pathLst>
                <a:path w="4196" h="3572">
                  <a:moveTo>
                    <a:pt x="0" y="0"/>
                  </a:moveTo>
                  <a:lnTo>
                    <a:pt x="1886" y="3571"/>
                  </a:lnTo>
                  <a:lnTo>
                    <a:pt x="4195" y="1954"/>
                  </a:lnTo>
                  <a:lnTo>
                    <a:pt x="1344" y="0"/>
                  </a:lnTo>
                  <a:lnTo>
                    <a:pt x="0" y="0"/>
                  </a:lnTo>
                </a:path>
              </a:pathLst>
            </a:custGeom>
            <a:solidFill>
              <a:schemeClr val="accent3">
                <a:lumMod val="60000"/>
                <a:lumOff val="40000"/>
              </a:schemeClr>
            </a:solidFill>
            <a:ln>
              <a:noFill/>
            </a:ln>
            <a:effectLst/>
          </p:spPr>
          <p:txBody>
            <a:bodyPr wrap="none" anchor="ctr"/>
            <a:lstStyle/>
            <a:p>
              <a:pPr defTabSz="1828434" eaLnBrk="1" fontAlgn="auto" hangingPunct="1">
                <a:spcBef>
                  <a:spcPts val="0"/>
                </a:spcBef>
                <a:spcAft>
                  <a:spcPts val="0"/>
                </a:spcAft>
                <a:defRPr/>
              </a:pPr>
              <a:endParaRPr lang="en-US" sz="7197">
                <a:latin typeface="Nunito Light" charset="0"/>
              </a:endParaRPr>
            </a:p>
          </p:txBody>
        </p:sp>
        <p:sp>
          <p:nvSpPr>
            <p:cNvPr id="13" name="Freeform 10">
              <a:extLst>
                <a:ext uri="{FF2B5EF4-FFF2-40B4-BE49-F238E27FC236}">
                  <a16:creationId xmlns:a16="http://schemas.microsoft.com/office/drawing/2014/main" id="{9D180718-A298-4B9D-A326-DBC6942869D8}"/>
                </a:ext>
              </a:extLst>
            </p:cNvPr>
            <p:cNvSpPr>
              <a:spLocks noChangeArrowheads="1"/>
            </p:cNvSpPr>
            <p:nvPr/>
          </p:nvSpPr>
          <p:spPr bwMode="auto">
            <a:xfrm>
              <a:off x="11106303" y="-111674"/>
              <a:ext cx="4345047" cy="3520314"/>
            </a:xfrm>
            <a:custGeom>
              <a:avLst/>
              <a:gdLst>
                <a:gd name="T0" fmla="*/ 965 w 4408"/>
                <a:gd name="T1" fmla="*/ 0 h 3572"/>
                <a:gd name="T2" fmla="*/ 0 w 4408"/>
                <a:gd name="T3" fmla="*/ 1760 h 3572"/>
                <a:gd name="T4" fmla="*/ 4407 w 4408"/>
                <a:gd name="T5" fmla="*/ 3571 h 3572"/>
                <a:gd name="T6" fmla="*/ 2521 w 4408"/>
                <a:gd name="T7" fmla="*/ 0 h 3572"/>
                <a:gd name="T8" fmla="*/ 965 w 4408"/>
                <a:gd name="T9" fmla="*/ 0 h 3572"/>
              </a:gdLst>
              <a:ahLst/>
              <a:cxnLst>
                <a:cxn ang="0">
                  <a:pos x="T0" y="T1"/>
                </a:cxn>
                <a:cxn ang="0">
                  <a:pos x="T2" y="T3"/>
                </a:cxn>
                <a:cxn ang="0">
                  <a:pos x="T4" y="T5"/>
                </a:cxn>
                <a:cxn ang="0">
                  <a:pos x="T6" y="T7"/>
                </a:cxn>
                <a:cxn ang="0">
                  <a:pos x="T8" y="T9"/>
                </a:cxn>
              </a:cxnLst>
              <a:rect l="0" t="0" r="r" b="b"/>
              <a:pathLst>
                <a:path w="4408" h="3572">
                  <a:moveTo>
                    <a:pt x="965" y="0"/>
                  </a:moveTo>
                  <a:lnTo>
                    <a:pt x="0" y="1760"/>
                  </a:lnTo>
                  <a:lnTo>
                    <a:pt x="4407" y="3571"/>
                  </a:lnTo>
                  <a:lnTo>
                    <a:pt x="2521" y="0"/>
                  </a:lnTo>
                  <a:lnTo>
                    <a:pt x="965" y="0"/>
                  </a:lnTo>
                </a:path>
              </a:pathLst>
            </a:custGeom>
            <a:solidFill>
              <a:schemeClr val="accent2"/>
            </a:solidFill>
            <a:ln>
              <a:noFill/>
            </a:ln>
            <a:effectLst/>
          </p:spPr>
          <p:txBody>
            <a:bodyPr wrap="none" anchor="ctr"/>
            <a:lstStyle/>
            <a:p>
              <a:pPr defTabSz="1828434" eaLnBrk="1" fontAlgn="auto" hangingPunct="1">
                <a:spcBef>
                  <a:spcPts val="0"/>
                </a:spcBef>
                <a:spcAft>
                  <a:spcPts val="0"/>
                </a:spcAft>
                <a:defRPr/>
              </a:pPr>
              <a:endParaRPr lang="en-US" sz="7197">
                <a:latin typeface="Nunito Light" charset="0"/>
              </a:endParaRPr>
            </a:p>
          </p:txBody>
        </p:sp>
        <p:sp>
          <p:nvSpPr>
            <p:cNvPr id="14" name="Freeform 11">
              <a:extLst>
                <a:ext uri="{FF2B5EF4-FFF2-40B4-BE49-F238E27FC236}">
                  <a16:creationId xmlns:a16="http://schemas.microsoft.com/office/drawing/2014/main" id="{3C740396-14F9-47CE-B3AC-910B315EB998}"/>
                </a:ext>
              </a:extLst>
            </p:cNvPr>
            <p:cNvSpPr>
              <a:spLocks noChangeArrowheads="1"/>
            </p:cNvSpPr>
            <p:nvPr/>
          </p:nvSpPr>
          <p:spPr bwMode="auto">
            <a:xfrm>
              <a:off x="9791835" y="-89453"/>
              <a:ext cx="368305" cy="196807"/>
            </a:xfrm>
            <a:custGeom>
              <a:avLst/>
              <a:gdLst>
                <a:gd name="T0" fmla="*/ 112 w 374"/>
                <a:gd name="T1" fmla="*/ 0 h 198"/>
                <a:gd name="T2" fmla="*/ 0 w 374"/>
                <a:gd name="T3" fmla="*/ 197 h 198"/>
                <a:gd name="T4" fmla="*/ 373 w 374"/>
                <a:gd name="T5" fmla="*/ 0 h 198"/>
                <a:gd name="T6" fmla="*/ 112 w 374"/>
                <a:gd name="T7" fmla="*/ 0 h 198"/>
              </a:gdLst>
              <a:ahLst/>
              <a:cxnLst>
                <a:cxn ang="0">
                  <a:pos x="T0" y="T1"/>
                </a:cxn>
                <a:cxn ang="0">
                  <a:pos x="T2" y="T3"/>
                </a:cxn>
                <a:cxn ang="0">
                  <a:pos x="T4" y="T5"/>
                </a:cxn>
                <a:cxn ang="0">
                  <a:pos x="T6" y="T7"/>
                </a:cxn>
              </a:cxnLst>
              <a:rect l="0" t="0" r="r" b="b"/>
              <a:pathLst>
                <a:path w="374" h="198">
                  <a:moveTo>
                    <a:pt x="112" y="0"/>
                  </a:moveTo>
                  <a:lnTo>
                    <a:pt x="0" y="197"/>
                  </a:lnTo>
                  <a:lnTo>
                    <a:pt x="373" y="0"/>
                  </a:lnTo>
                  <a:lnTo>
                    <a:pt x="112" y="0"/>
                  </a:lnTo>
                </a:path>
              </a:pathLst>
            </a:custGeom>
            <a:solidFill>
              <a:schemeClr val="accent2">
                <a:lumMod val="75000"/>
              </a:schemeClr>
            </a:solidFill>
            <a:ln>
              <a:noFill/>
            </a:ln>
            <a:effectLst/>
          </p:spPr>
          <p:txBody>
            <a:bodyPr wrap="none" anchor="ctr"/>
            <a:lstStyle/>
            <a:p>
              <a:pPr defTabSz="1828434" eaLnBrk="1" fontAlgn="auto" hangingPunct="1">
                <a:spcBef>
                  <a:spcPts val="0"/>
                </a:spcBef>
                <a:spcAft>
                  <a:spcPts val="0"/>
                </a:spcAft>
                <a:defRPr/>
              </a:pPr>
              <a:endParaRPr lang="en-US" sz="7197">
                <a:latin typeface="Nunito Light" charset="0"/>
              </a:endParaRPr>
            </a:p>
          </p:txBody>
        </p:sp>
        <p:sp>
          <p:nvSpPr>
            <p:cNvPr id="15" name="Freeform 13">
              <a:extLst>
                <a:ext uri="{FF2B5EF4-FFF2-40B4-BE49-F238E27FC236}">
                  <a16:creationId xmlns:a16="http://schemas.microsoft.com/office/drawing/2014/main" id="{13F69DA2-291A-4C44-98A9-A2D44CE316CB}"/>
                </a:ext>
              </a:extLst>
            </p:cNvPr>
            <p:cNvSpPr>
              <a:spLocks noChangeArrowheads="1"/>
            </p:cNvSpPr>
            <p:nvPr/>
          </p:nvSpPr>
          <p:spPr bwMode="auto">
            <a:xfrm>
              <a:off x="9696584" y="-89453"/>
              <a:ext cx="225428" cy="196807"/>
            </a:xfrm>
            <a:custGeom>
              <a:avLst/>
              <a:gdLst>
                <a:gd name="T0" fmla="*/ 0 w 231"/>
                <a:gd name="T1" fmla="*/ 0 h 198"/>
                <a:gd name="T2" fmla="*/ 118 w 231"/>
                <a:gd name="T3" fmla="*/ 197 h 198"/>
                <a:gd name="T4" fmla="*/ 230 w 231"/>
                <a:gd name="T5" fmla="*/ 0 h 198"/>
                <a:gd name="T6" fmla="*/ 0 w 231"/>
                <a:gd name="T7" fmla="*/ 0 h 198"/>
              </a:gdLst>
              <a:ahLst/>
              <a:cxnLst>
                <a:cxn ang="0">
                  <a:pos x="T0" y="T1"/>
                </a:cxn>
                <a:cxn ang="0">
                  <a:pos x="T2" y="T3"/>
                </a:cxn>
                <a:cxn ang="0">
                  <a:pos x="T4" y="T5"/>
                </a:cxn>
                <a:cxn ang="0">
                  <a:pos x="T6" y="T7"/>
                </a:cxn>
              </a:cxnLst>
              <a:rect l="0" t="0" r="r" b="b"/>
              <a:pathLst>
                <a:path w="231" h="198">
                  <a:moveTo>
                    <a:pt x="0" y="0"/>
                  </a:moveTo>
                  <a:lnTo>
                    <a:pt x="118" y="197"/>
                  </a:lnTo>
                  <a:lnTo>
                    <a:pt x="230" y="0"/>
                  </a:lnTo>
                  <a:lnTo>
                    <a:pt x="0" y="0"/>
                  </a:lnTo>
                </a:path>
              </a:pathLst>
            </a:custGeom>
            <a:solidFill>
              <a:schemeClr val="accent2">
                <a:lumMod val="75000"/>
              </a:schemeClr>
            </a:solidFill>
            <a:ln>
              <a:noFill/>
            </a:ln>
            <a:effectLst/>
          </p:spPr>
          <p:txBody>
            <a:bodyPr wrap="none" anchor="ctr"/>
            <a:lstStyle/>
            <a:p>
              <a:pPr defTabSz="1828434" eaLnBrk="1" fontAlgn="auto" hangingPunct="1">
                <a:spcBef>
                  <a:spcPts val="0"/>
                </a:spcBef>
                <a:spcAft>
                  <a:spcPts val="0"/>
                </a:spcAft>
                <a:defRPr/>
              </a:pPr>
              <a:endParaRPr lang="en-US" sz="7197">
                <a:latin typeface="Nunito Light" charset="0"/>
              </a:endParaRPr>
            </a:p>
          </p:txBody>
        </p:sp>
        <p:sp>
          <p:nvSpPr>
            <p:cNvPr id="16" name="Freeform 14">
              <a:extLst>
                <a:ext uri="{FF2B5EF4-FFF2-40B4-BE49-F238E27FC236}">
                  <a16:creationId xmlns:a16="http://schemas.microsoft.com/office/drawing/2014/main" id="{26D4F104-1129-43DF-BB9C-248972B31D95}"/>
                </a:ext>
              </a:extLst>
            </p:cNvPr>
            <p:cNvSpPr>
              <a:spLocks noChangeArrowheads="1"/>
            </p:cNvSpPr>
            <p:nvPr/>
          </p:nvSpPr>
          <p:spPr bwMode="auto">
            <a:xfrm>
              <a:off x="8502767" y="61327"/>
              <a:ext cx="2646399" cy="2260111"/>
            </a:xfrm>
            <a:custGeom>
              <a:avLst/>
              <a:gdLst>
                <a:gd name="T0" fmla="*/ 2685 w 2686"/>
                <a:gd name="T1" fmla="*/ 1563 h 2292"/>
                <a:gd name="T2" fmla="*/ 1308 w 2686"/>
                <a:gd name="T3" fmla="*/ 0 h 2292"/>
                <a:gd name="T4" fmla="*/ 0 w 2686"/>
                <a:gd name="T5" fmla="*/ 2291 h 2292"/>
                <a:gd name="T6" fmla="*/ 2685 w 2686"/>
                <a:gd name="T7" fmla="*/ 1563 h 2292"/>
              </a:gdLst>
              <a:ahLst/>
              <a:cxnLst>
                <a:cxn ang="0">
                  <a:pos x="T0" y="T1"/>
                </a:cxn>
                <a:cxn ang="0">
                  <a:pos x="T2" y="T3"/>
                </a:cxn>
                <a:cxn ang="0">
                  <a:pos x="T4" y="T5"/>
                </a:cxn>
                <a:cxn ang="0">
                  <a:pos x="T6" y="T7"/>
                </a:cxn>
              </a:cxnLst>
              <a:rect l="0" t="0" r="r" b="b"/>
              <a:pathLst>
                <a:path w="2686" h="2292">
                  <a:moveTo>
                    <a:pt x="2685" y="1563"/>
                  </a:moveTo>
                  <a:lnTo>
                    <a:pt x="1308" y="0"/>
                  </a:lnTo>
                  <a:lnTo>
                    <a:pt x="0" y="2291"/>
                  </a:lnTo>
                  <a:lnTo>
                    <a:pt x="2685" y="1563"/>
                  </a:lnTo>
                </a:path>
              </a:pathLst>
            </a:custGeom>
            <a:solidFill>
              <a:schemeClr val="accent2"/>
            </a:solidFill>
            <a:ln>
              <a:noFill/>
            </a:ln>
            <a:effectLst/>
          </p:spPr>
          <p:txBody>
            <a:bodyPr wrap="none" anchor="ctr"/>
            <a:lstStyle/>
            <a:p>
              <a:pPr defTabSz="1828434" eaLnBrk="1" fontAlgn="auto" hangingPunct="1">
                <a:spcBef>
                  <a:spcPts val="0"/>
                </a:spcBef>
                <a:spcAft>
                  <a:spcPts val="0"/>
                </a:spcAft>
                <a:defRPr/>
              </a:pPr>
              <a:endParaRPr lang="en-US" sz="7197">
                <a:latin typeface="Nunito Light" charset="0"/>
              </a:endParaRPr>
            </a:p>
          </p:txBody>
        </p:sp>
        <p:sp>
          <p:nvSpPr>
            <p:cNvPr id="17" name="Freeform 15">
              <a:extLst>
                <a:ext uri="{FF2B5EF4-FFF2-40B4-BE49-F238E27FC236}">
                  <a16:creationId xmlns:a16="http://schemas.microsoft.com/office/drawing/2014/main" id="{F90CC56B-4091-4DB8-9ED9-806FA2B01CB0}"/>
                </a:ext>
              </a:extLst>
            </p:cNvPr>
            <p:cNvSpPr>
              <a:spLocks noChangeArrowheads="1"/>
            </p:cNvSpPr>
            <p:nvPr/>
          </p:nvSpPr>
          <p:spPr bwMode="auto">
            <a:xfrm>
              <a:off x="6819994" y="61327"/>
              <a:ext cx="2984541" cy="2260111"/>
            </a:xfrm>
            <a:custGeom>
              <a:avLst/>
              <a:gdLst>
                <a:gd name="T0" fmla="*/ 3029 w 3030"/>
                <a:gd name="T1" fmla="*/ 0 h 2292"/>
                <a:gd name="T2" fmla="*/ 0 w 3030"/>
                <a:gd name="T3" fmla="*/ 624 h 2292"/>
                <a:gd name="T4" fmla="*/ 1721 w 3030"/>
                <a:gd name="T5" fmla="*/ 2291 h 2292"/>
                <a:gd name="T6" fmla="*/ 3029 w 3030"/>
                <a:gd name="T7" fmla="*/ 0 h 2292"/>
              </a:gdLst>
              <a:ahLst/>
              <a:cxnLst>
                <a:cxn ang="0">
                  <a:pos x="T0" y="T1"/>
                </a:cxn>
                <a:cxn ang="0">
                  <a:pos x="T2" y="T3"/>
                </a:cxn>
                <a:cxn ang="0">
                  <a:pos x="T4" y="T5"/>
                </a:cxn>
                <a:cxn ang="0">
                  <a:pos x="T6" y="T7"/>
                </a:cxn>
              </a:cxnLst>
              <a:rect l="0" t="0" r="r" b="b"/>
              <a:pathLst>
                <a:path w="3030" h="2292">
                  <a:moveTo>
                    <a:pt x="3029" y="0"/>
                  </a:moveTo>
                  <a:lnTo>
                    <a:pt x="0" y="624"/>
                  </a:lnTo>
                  <a:lnTo>
                    <a:pt x="1721" y="2291"/>
                  </a:lnTo>
                  <a:lnTo>
                    <a:pt x="3029" y="0"/>
                  </a:lnTo>
                </a:path>
              </a:pathLst>
            </a:custGeom>
            <a:solidFill>
              <a:schemeClr val="accent2">
                <a:lumMod val="75000"/>
              </a:schemeClr>
            </a:solidFill>
            <a:ln>
              <a:noFill/>
            </a:ln>
            <a:effectLst/>
          </p:spPr>
          <p:txBody>
            <a:bodyPr wrap="none" anchor="ctr"/>
            <a:lstStyle/>
            <a:p>
              <a:pPr defTabSz="1828434" eaLnBrk="1" fontAlgn="auto" hangingPunct="1">
                <a:spcBef>
                  <a:spcPts val="0"/>
                </a:spcBef>
                <a:spcAft>
                  <a:spcPts val="0"/>
                </a:spcAft>
                <a:defRPr/>
              </a:pPr>
              <a:endParaRPr lang="en-US" sz="7197">
                <a:latin typeface="Nunito Light" charset="0"/>
              </a:endParaRPr>
            </a:p>
          </p:txBody>
        </p:sp>
        <p:sp>
          <p:nvSpPr>
            <p:cNvPr id="18" name="Freeform 16">
              <a:extLst>
                <a:ext uri="{FF2B5EF4-FFF2-40B4-BE49-F238E27FC236}">
                  <a16:creationId xmlns:a16="http://schemas.microsoft.com/office/drawing/2014/main" id="{A71BFC11-A97F-4C56-A58E-8A67786E9D88}"/>
                </a:ext>
              </a:extLst>
            </p:cNvPr>
            <p:cNvSpPr>
              <a:spLocks noChangeArrowheads="1"/>
            </p:cNvSpPr>
            <p:nvPr/>
          </p:nvSpPr>
          <p:spPr bwMode="auto">
            <a:xfrm>
              <a:off x="6829519" y="-89453"/>
              <a:ext cx="2986128" cy="809450"/>
            </a:xfrm>
            <a:custGeom>
              <a:avLst/>
              <a:gdLst>
                <a:gd name="T0" fmla="*/ 61 w 3030"/>
                <a:gd name="T1" fmla="*/ 0 h 822"/>
                <a:gd name="T2" fmla="*/ 0 w 3030"/>
                <a:gd name="T3" fmla="*/ 821 h 822"/>
                <a:gd name="T4" fmla="*/ 3029 w 3030"/>
                <a:gd name="T5" fmla="*/ 197 h 822"/>
                <a:gd name="T6" fmla="*/ 2911 w 3030"/>
                <a:gd name="T7" fmla="*/ 0 h 822"/>
                <a:gd name="T8" fmla="*/ 61 w 3030"/>
                <a:gd name="T9" fmla="*/ 0 h 822"/>
              </a:gdLst>
              <a:ahLst/>
              <a:cxnLst>
                <a:cxn ang="0">
                  <a:pos x="T0" y="T1"/>
                </a:cxn>
                <a:cxn ang="0">
                  <a:pos x="T2" y="T3"/>
                </a:cxn>
                <a:cxn ang="0">
                  <a:pos x="T4" y="T5"/>
                </a:cxn>
                <a:cxn ang="0">
                  <a:pos x="T6" y="T7"/>
                </a:cxn>
                <a:cxn ang="0">
                  <a:pos x="T8" y="T9"/>
                </a:cxn>
              </a:cxnLst>
              <a:rect l="0" t="0" r="r" b="b"/>
              <a:pathLst>
                <a:path w="3030" h="822">
                  <a:moveTo>
                    <a:pt x="61" y="0"/>
                  </a:moveTo>
                  <a:lnTo>
                    <a:pt x="0" y="821"/>
                  </a:lnTo>
                  <a:lnTo>
                    <a:pt x="3029" y="197"/>
                  </a:lnTo>
                  <a:lnTo>
                    <a:pt x="2911" y="0"/>
                  </a:lnTo>
                  <a:lnTo>
                    <a:pt x="61" y="0"/>
                  </a:lnTo>
                </a:path>
              </a:pathLst>
            </a:custGeom>
            <a:solidFill>
              <a:schemeClr val="accent2">
                <a:lumMod val="50000"/>
              </a:schemeClr>
            </a:solidFill>
            <a:ln>
              <a:noFill/>
            </a:ln>
            <a:effectLst/>
          </p:spPr>
          <p:txBody>
            <a:bodyPr wrap="none" anchor="ctr"/>
            <a:lstStyle/>
            <a:p>
              <a:pPr defTabSz="1828434" eaLnBrk="1" fontAlgn="auto" hangingPunct="1">
                <a:spcBef>
                  <a:spcPts val="0"/>
                </a:spcBef>
                <a:spcAft>
                  <a:spcPts val="0"/>
                </a:spcAft>
                <a:defRPr/>
              </a:pPr>
              <a:endParaRPr lang="en-US" sz="7197">
                <a:latin typeface="Nunito Light" charset="0"/>
              </a:endParaRPr>
            </a:p>
          </p:txBody>
        </p:sp>
        <p:sp>
          <p:nvSpPr>
            <p:cNvPr id="19" name="Freeform 17">
              <a:extLst>
                <a:ext uri="{FF2B5EF4-FFF2-40B4-BE49-F238E27FC236}">
                  <a16:creationId xmlns:a16="http://schemas.microsoft.com/office/drawing/2014/main" id="{4F973E88-F684-4148-94A3-117F6F704C97}"/>
                </a:ext>
              </a:extLst>
            </p:cNvPr>
            <p:cNvSpPr>
              <a:spLocks noChangeArrowheads="1"/>
            </p:cNvSpPr>
            <p:nvPr/>
          </p:nvSpPr>
          <p:spPr bwMode="auto">
            <a:xfrm>
              <a:off x="5973845" y="-89453"/>
              <a:ext cx="942988" cy="809450"/>
            </a:xfrm>
            <a:custGeom>
              <a:avLst/>
              <a:gdLst>
                <a:gd name="T0" fmla="*/ 0 w 955"/>
                <a:gd name="T1" fmla="*/ 0 h 822"/>
                <a:gd name="T2" fmla="*/ 893 w 955"/>
                <a:gd name="T3" fmla="*/ 821 h 822"/>
                <a:gd name="T4" fmla="*/ 954 w 955"/>
                <a:gd name="T5" fmla="*/ 0 h 822"/>
                <a:gd name="T6" fmla="*/ 0 w 955"/>
                <a:gd name="T7" fmla="*/ 0 h 822"/>
              </a:gdLst>
              <a:ahLst/>
              <a:cxnLst>
                <a:cxn ang="0">
                  <a:pos x="T0" y="T1"/>
                </a:cxn>
                <a:cxn ang="0">
                  <a:pos x="T2" y="T3"/>
                </a:cxn>
                <a:cxn ang="0">
                  <a:pos x="T4" y="T5"/>
                </a:cxn>
                <a:cxn ang="0">
                  <a:pos x="T6" y="T7"/>
                </a:cxn>
              </a:cxnLst>
              <a:rect l="0" t="0" r="r" b="b"/>
              <a:pathLst>
                <a:path w="955" h="822">
                  <a:moveTo>
                    <a:pt x="0" y="0"/>
                  </a:moveTo>
                  <a:lnTo>
                    <a:pt x="893" y="821"/>
                  </a:lnTo>
                  <a:lnTo>
                    <a:pt x="954" y="0"/>
                  </a:lnTo>
                  <a:lnTo>
                    <a:pt x="0" y="0"/>
                  </a:lnTo>
                </a:path>
              </a:pathLst>
            </a:custGeom>
            <a:solidFill>
              <a:schemeClr val="accent1"/>
            </a:solidFill>
            <a:ln>
              <a:noFill/>
            </a:ln>
            <a:effectLst/>
          </p:spPr>
          <p:txBody>
            <a:bodyPr wrap="none" anchor="ctr"/>
            <a:lstStyle/>
            <a:p>
              <a:pPr defTabSz="1828434" eaLnBrk="1" fontAlgn="auto" hangingPunct="1">
                <a:spcBef>
                  <a:spcPts val="0"/>
                </a:spcBef>
                <a:spcAft>
                  <a:spcPts val="0"/>
                </a:spcAft>
                <a:defRPr/>
              </a:pPr>
              <a:endParaRPr lang="en-US" sz="7197">
                <a:latin typeface="Nunito Light" charset="0"/>
              </a:endParaRPr>
            </a:p>
          </p:txBody>
        </p:sp>
        <p:sp>
          <p:nvSpPr>
            <p:cNvPr id="20" name="Freeform 18">
              <a:extLst>
                <a:ext uri="{FF2B5EF4-FFF2-40B4-BE49-F238E27FC236}">
                  <a16:creationId xmlns:a16="http://schemas.microsoft.com/office/drawing/2014/main" id="{5E10E2CC-C226-4FD4-A2C2-A76EF96F7868}"/>
                </a:ext>
              </a:extLst>
            </p:cNvPr>
            <p:cNvSpPr>
              <a:spLocks noChangeArrowheads="1"/>
            </p:cNvSpPr>
            <p:nvPr/>
          </p:nvSpPr>
          <p:spPr bwMode="auto">
            <a:xfrm>
              <a:off x="5608714" y="677144"/>
              <a:ext cx="2916278" cy="1642707"/>
            </a:xfrm>
            <a:custGeom>
              <a:avLst/>
              <a:gdLst>
                <a:gd name="T0" fmla="*/ 2958 w 2959"/>
                <a:gd name="T1" fmla="*/ 1667 h 1668"/>
                <a:gd name="T2" fmla="*/ 1237 w 2959"/>
                <a:gd name="T3" fmla="*/ 0 h 1668"/>
                <a:gd name="T4" fmla="*/ 0 w 2959"/>
                <a:gd name="T5" fmla="*/ 1323 h 1668"/>
                <a:gd name="T6" fmla="*/ 2958 w 2959"/>
                <a:gd name="T7" fmla="*/ 1667 h 1668"/>
              </a:gdLst>
              <a:ahLst/>
              <a:cxnLst>
                <a:cxn ang="0">
                  <a:pos x="T0" y="T1"/>
                </a:cxn>
                <a:cxn ang="0">
                  <a:pos x="T2" y="T3"/>
                </a:cxn>
                <a:cxn ang="0">
                  <a:pos x="T4" y="T5"/>
                </a:cxn>
                <a:cxn ang="0">
                  <a:pos x="T6" y="T7"/>
                </a:cxn>
              </a:cxnLst>
              <a:rect l="0" t="0" r="r" b="b"/>
              <a:pathLst>
                <a:path w="2959" h="1668">
                  <a:moveTo>
                    <a:pt x="2958" y="1667"/>
                  </a:moveTo>
                  <a:lnTo>
                    <a:pt x="1237" y="0"/>
                  </a:lnTo>
                  <a:lnTo>
                    <a:pt x="0" y="1323"/>
                  </a:lnTo>
                  <a:lnTo>
                    <a:pt x="2958" y="1667"/>
                  </a:lnTo>
                </a:path>
              </a:pathLst>
            </a:custGeom>
            <a:solidFill>
              <a:schemeClr val="accent2"/>
            </a:solidFill>
            <a:ln>
              <a:noFill/>
            </a:ln>
            <a:effectLst/>
          </p:spPr>
          <p:txBody>
            <a:bodyPr wrap="none" anchor="ctr"/>
            <a:lstStyle/>
            <a:p>
              <a:pPr defTabSz="1828434" eaLnBrk="1" fontAlgn="auto" hangingPunct="1">
                <a:spcBef>
                  <a:spcPts val="0"/>
                </a:spcBef>
                <a:spcAft>
                  <a:spcPts val="0"/>
                </a:spcAft>
                <a:defRPr/>
              </a:pPr>
              <a:endParaRPr lang="en-US" sz="7197">
                <a:latin typeface="Nunito Light" charset="0"/>
              </a:endParaRPr>
            </a:p>
          </p:txBody>
        </p:sp>
        <p:sp>
          <p:nvSpPr>
            <p:cNvPr id="21" name="Freeform 19">
              <a:extLst>
                <a:ext uri="{FF2B5EF4-FFF2-40B4-BE49-F238E27FC236}">
                  <a16:creationId xmlns:a16="http://schemas.microsoft.com/office/drawing/2014/main" id="{D9D33006-BF7F-49C8-B42A-6876CD749B7B}"/>
                </a:ext>
              </a:extLst>
            </p:cNvPr>
            <p:cNvSpPr>
              <a:spLocks noChangeArrowheads="1"/>
            </p:cNvSpPr>
            <p:nvPr/>
          </p:nvSpPr>
          <p:spPr bwMode="auto">
            <a:xfrm>
              <a:off x="5091182" y="-154526"/>
              <a:ext cx="1758974" cy="2112505"/>
            </a:xfrm>
            <a:custGeom>
              <a:avLst/>
              <a:gdLst>
                <a:gd name="T0" fmla="*/ 0 w 1787"/>
                <a:gd name="T1" fmla="*/ 0 h 2145"/>
                <a:gd name="T2" fmla="*/ 549 w 1787"/>
                <a:gd name="T3" fmla="*/ 2144 h 2145"/>
                <a:gd name="T4" fmla="*/ 1786 w 1787"/>
                <a:gd name="T5" fmla="*/ 821 h 2145"/>
                <a:gd name="T6" fmla="*/ 893 w 1787"/>
                <a:gd name="T7" fmla="*/ 0 h 2145"/>
                <a:gd name="T8" fmla="*/ 0 w 1787"/>
                <a:gd name="T9" fmla="*/ 0 h 2145"/>
              </a:gdLst>
              <a:ahLst/>
              <a:cxnLst>
                <a:cxn ang="0">
                  <a:pos x="T0" y="T1"/>
                </a:cxn>
                <a:cxn ang="0">
                  <a:pos x="T2" y="T3"/>
                </a:cxn>
                <a:cxn ang="0">
                  <a:pos x="T4" y="T5"/>
                </a:cxn>
                <a:cxn ang="0">
                  <a:pos x="T6" y="T7"/>
                </a:cxn>
                <a:cxn ang="0">
                  <a:pos x="T8" y="T9"/>
                </a:cxn>
              </a:cxnLst>
              <a:rect l="0" t="0" r="r" b="b"/>
              <a:pathLst>
                <a:path w="1787" h="2145">
                  <a:moveTo>
                    <a:pt x="0" y="0"/>
                  </a:moveTo>
                  <a:lnTo>
                    <a:pt x="549" y="2144"/>
                  </a:lnTo>
                  <a:lnTo>
                    <a:pt x="1786" y="821"/>
                  </a:lnTo>
                  <a:lnTo>
                    <a:pt x="893" y="0"/>
                  </a:lnTo>
                  <a:lnTo>
                    <a:pt x="0" y="0"/>
                  </a:lnTo>
                </a:path>
              </a:pathLst>
            </a:custGeom>
            <a:solidFill>
              <a:schemeClr val="accent1"/>
            </a:solidFill>
            <a:ln>
              <a:noFill/>
            </a:ln>
            <a:effectLst/>
          </p:spPr>
          <p:txBody>
            <a:bodyPr wrap="none" anchor="ctr"/>
            <a:lstStyle/>
            <a:p>
              <a:pPr defTabSz="1828434" eaLnBrk="1" fontAlgn="auto" hangingPunct="1">
                <a:spcBef>
                  <a:spcPts val="0"/>
                </a:spcBef>
                <a:spcAft>
                  <a:spcPts val="0"/>
                </a:spcAft>
                <a:defRPr/>
              </a:pPr>
              <a:endParaRPr lang="en-US" sz="7197">
                <a:latin typeface="Nunito Light" charset="0"/>
              </a:endParaRPr>
            </a:p>
          </p:txBody>
        </p:sp>
        <p:sp>
          <p:nvSpPr>
            <p:cNvPr id="22" name="Freeform 20">
              <a:extLst>
                <a:ext uri="{FF2B5EF4-FFF2-40B4-BE49-F238E27FC236}">
                  <a16:creationId xmlns:a16="http://schemas.microsoft.com/office/drawing/2014/main" id="{7B21B686-CF0A-45FF-A8CD-DAF073D22E82}"/>
                </a:ext>
              </a:extLst>
            </p:cNvPr>
            <p:cNvSpPr>
              <a:spLocks noChangeArrowheads="1"/>
            </p:cNvSpPr>
            <p:nvPr/>
          </p:nvSpPr>
          <p:spPr bwMode="auto">
            <a:xfrm>
              <a:off x="441331" y="193060"/>
              <a:ext cx="5232472" cy="2975919"/>
            </a:xfrm>
            <a:custGeom>
              <a:avLst/>
              <a:gdLst>
                <a:gd name="T0" fmla="*/ 5310 w 5311"/>
                <a:gd name="T1" fmla="*/ 1771 h 3020"/>
                <a:gd name="T2" fmla="*/ 853 w 5311"/>
                <a:gd name="T3" fmla="*/ 0 h 3020"/>
                <a:gd name="T4" fmla="*/ 0 w 5311"/>
                <a:gd name="T5" fmla="*/ 3019 h 3020"/>
                <a:gd name="T6" fmla="*/ 5310 w 5311"/>
                <a:gd name="T7" fmla="*/ 1771 h 3020"/>
              </a:gdLst>
              <a:ahLst/>
              <a:cxnLst>
                <a:cxn ang="0">
                  <a:pos x="T0" y="T1"/>
                </a:cxn>
                <a:cxn ang="0">
                  <a:pos x="T2" y="T3"/>
                </a:cxn>
                <a:cxn ang="0">
                  <a:pos x="T4" y="T5"/>
                </a:cxn>
                <a:cxn ang="0">
                  <a:pos x="T6" y="T7"/>
                </a:cxn>
              </a:cxnLst>
              <a:rect l="0" t="0" r="r" b="b"/>
              <a:pathLst>
                <a:path w="5311" h="3020">
                  <a:moveTo>
                    <a:pt x="5310" y="1771"/>
                  </a:moveTo>
                  <a:lnTo>
                    <a:pt x="853" y="0"/>
                  </a:lnTo>
                  <a:lnTo>
                    <a:pt x="0" y="3019"/>
                  </a:lnTo>
                  <a:lnTo>
                    <a:pt x="5310" y="1771"/>
                  </a:lnTo>
                </a:path>
              </a:pathLst>
            </a:custGeom>
            <a:solidFill>
              <a:schemeClr val="accent1">
                <a:lumMod val="50000"/>
              </a:schemeClr>
            </a:solidFill>
            <a:ln>
              <a:noFill/>
            </a:ln>
            <a:effectLst/>
          </p:spPr>
          <p:txBody>
            <a:bodyPr wrap="none" anchor="ctr"/>
            <a:lstStyle/>
            <a:p>
              <a:pPr defTabSz="1828434" eaLnBrk="1" fontAlgn="auto" hangingPunct="1">
                <a:spcBef>
                  <a:spcPts val="0"/>
                </a:spcBef>
                <a:spcAft>
                  <a:spcPts val="0"/>
                </a:spcAft>
                <a:defRPr/>
              </a:pPr>
              <a:endParaRPr lang="en-US" sz="7197">
                <a:latin typeface="Nunito Light" charset="0"/>
              </a:endParaRPr>
            </a:p>
          </p:txBody>
        </p:sp>
        <p:sp>
          <p:nvSpPr>
            <p:cNvPr id="23" name="Freeform 21">
              <a:extLst>
                <a:ext uri="{FF2B5EF4-FFF2-40B4-BE49-F238E27FC236}">
                  <a16:creationId xmlns:a16="http://schemas.microsoft.com/office/drawing/2014/main" id="{E2ED7E7A-A2AB-4E84-9DAD-660F59F786C9}"/>
                </a:ext>
              </a:extLst>
            </p:cNvPr>
            <p:cNvSpPr>
              <a:spLocks noChangeArrowheads="1"/>
            </p:cNvSpPr>
            <p:nvPr/>
          </p:nvSpPr>
          <p:spPr bwMode="auto">
            <a:xfrm>
              <a:off x="1262079" y="-154526"/>
              <a:ext cx="4394261" cy="2112505"/>
            </a:xfrm>
            <a:custGeom>
              <a:avLst/>
              <a:gdLst>
                <a:gd name="T0" fmla="*/ 936 w 4458"/>
                <a:gd name="T1" fmla="*/ 0 h 2145"/>
                <a:gd name="T2" fmla="*/ 0 w 4458"/>
                <a:gd name="T3" fmla="*/ 373 h 2145"/>
                <a:gd name="T4" fmla="*/ 4457 w 4458"/>
                <a:gd name="T5" fmla="*/ 2144 h 2145"/>
                <a:gd name="T6" fmla="*/ 3908 w 4458"/>
                <a:gd name="T7" fmla="*/ 0 h 2145"/>
                <a:gd name="T8" fmla="*/ 936 w 4458"/>
                <a:gd name="T9" fmla="*/ 0 h 2145"/>
              </a:gdLst>
              <a:ahLst/>
              <a:cxnLst>
                <a:cxn ang="0">
                  <a:pos x="T0" y="T1"/>
                </a:cxn>
                <a:cxn ang="0">
                  <a:pos x="T2" y="T3"/>
                </a:cxn>
                <a:cxn ang="0">
                  <a:pos x="T4" y="T5"/>
                </a:cxn>
                <a:cxn ang="0">
                  <a:pos x="T6" y="T7"/>
                </a:cxn>
                <a:cxn ang="0">
                  <a:pos x="T8" y="T9"/>
                </a:cxn>
              </a:cxnLst>
              <a:rect l="0" t="0" r="r" b="b"/>
              <a:pathLst>
                <a:path w="4458" h="2145">
                  <a:moveTo>
                    <a:pt x="936" y="0"/>
                  </a:moveTo>
                  <a:lnTo>
                    <a:pt x="0" y="373"/>
                  </a:lnTo>
                  <a:lnTo>
                    <a:pt x="4457" y="2144"/>
                  </a:lnTo>
                  <a:lnTo>
                    <a:pt x="3908" y="0"/>
                  </a:lnTo>
                  <a:lnTo>
                    <a:pt x="936" y="0"/>
                  </a:lnTo>
                </a:path>
              </a:pathLst>
            </a:custGeom>
            <a:solidFill>
              <a:schemeClr val="accent1">
                <a:lumMod val="75000"/>
              </a:schemeClr>
            </a:solidFill>
            <a:ln>
              <a:noFill/>
            </a:ln>
            <a:effectLst/>
          </p:spPr>
          <p:txBody>
            <a:bodyPr wrap="none" anchor="ctr"/>
            <a:lstStyle/>
            <a:p>
              <a:pPr defTabSz="1828434" eaLnBrk="1" fontAlgn="auto" hangingPunct="1">
                <a:spcBef>
                  <a:spcPts val="0"/>
                </a:spcBef>
                <a:spcAft>
                  <a:spcPts val="0"/>
                </a:spcAft>
                <a:defRPr/>
              </a:pPr>
              <a:endParaRPr lang="en-US" sz="7197">
                <a:latin typeface="Nunito Light" charset="0"/>
              </a:endParaRPr>
            </a:p>
          </p:txBody>
        </p:sp>
        <p:sp>
          <p:nvSpPr>
            <p:cNvPr id="24" name="Freeform 22">
              <a:extLst>
                <a:ext uri="{FF2B5EF4-FFF2-40B4-BE49-F238E27FC236}">
                  <a16:creationId xmlns:a16="http://schemas.microsoft.com/office/drawing/2014/main" id="{EBBEB8F3-C44F-42C8-BDF7-A86F115B78C7}"/>
                </a:ext>
              </a:extLst>
            </p:cNvPr>
            <p:cNvSpPr>
              <a:spLocks noChangeArrowheads="1"/>
            </p:cNvSpPr>
            <p:nvPr/>
          </p:nvSpPr>
          <p:spPr bwMode="auto">
            <a:xfrm>
              <a:off x="1263667" y="-132306"/>
              <a:ext cx="922350" cy="369807"/>
            </a:xfrm>
            <a:custGeom>
              <a:avLst/>
              <a:gdLst>
                <a:gd name="T0" fmla="*/ 72 w 937"/>
                <a:gd name="T1" fmla="*/ 0 h 374"/>
                <a:gd name="T2" fmla="*/ 0 w 937"/>
                <a:gd name="T3" fmla="*/ 373 h 374"/>
                <a:gd name="T4" fmla="*/ 936 w 937"/>
                <a:gd name="T5" fmla="*/ 0 h 374"/>
                <a:gd name="T6" fmla="*/ 72 w 937"/>
                <a:gd name="T7" fmla="*/ 0 h 374"/>
              </a:gdLst>
              <a:ahLst/>
              <a:cxnLst>
                <a:cxn ang="0">
                  <a:pos x="T0" y="T1"/>
                </a:cxn>
                <a:cxn ang="0">
                  <a:pos x="T2" y="T3"/>
                </a:cxn>
                <a:cxn ang="0">
                  <a:pos x="T4" y="T5"/>
                </a:cxn>
                <a:cxn ang="0">
                  <a:pos x="T6" y="T7"/>
                </a:cxn>
              </a:cxnLst>
              <a:rect l="0" t="0" r="r" b="b"/>
              <a:pathLst>
                <a:path w="937" h="374">
                  <a:moveTo>
                    <a:pt x="72" y="0"/>
                  </a:moveTo>
                  <a:lnTo>
                    <a:pt x="0" y="373"/>
                  </a:lnTo>
                  <a:lnTo>
                    <a:pt x="936" y="0"/>
                  </a:lnTo>
                  <a:lnTo>
                    <a:pt x="72" y="0"/>
                  </a:lnTo>
                </a:path>
              </a:pathLst>
            </a:custGeom>
            <a:solidFill>
              <a:schemeClr val="accent1"/>
            </a:solidFill>
            <a:ln>
              <a:noFill/>
            </a:ln>
            <a:effectLst/>
          </p:spPr>
          <p:txBody>
            <a:bodyPr wrap="none" anchor="ctr"/>
            <a:lstStyle/>
            <a:p>
              <a:pPr defTabSz="1828434" eaLnBrk="1" fontAlgn="auto" hangingPunct="1">
                <a:spcBef>
                  <a:spcPts val="0"/>
                </a:spcBef>
                <a:spcAft>
                  <a:spcPts val="0"/>
                </a:spcAft>
                <a:defRPr/>
              </a:pPr>
              <a:endParaRPr lang="en-US" sz="7197">
                <a:latin typeface="Nunito Light" charset="0"/>
              </a:endParaRPr>
            </a:p>
          </p:txBody>
        </p:sp>
        <p:sp>
          <p:nvSpPr>
            <p:cNvPr id="25" name="Freeform 23">
              <a:extLst>
                <a:ext uri="{FF2B5EF4-FFF2-40B4-BE49-F238E27FC236}">
                  <a16:creationId xmlns:a16="http://schemas.microsoft.com/office/drawing/2014/main" id="{7FB64F86-F0E8-4755-9296-45985C6E1401}"/>
                </a:ext>
              </a:extLst>
            </p:cNvPr>
            <p:cNvSpPr>
              <a:spLocks noChangeArrowheads="1"/>
            </p:cNvSpPr>
            <p:nvPr/>
          </p:nvSpPr>
          <p:spPr bwMode="auto">
            <a:xfrm>
              <a:off x="735022" y="-132306"/>
              <a:ext cx="620722" cy="369807"/>
            </a:xfrm>
            <a:custGeom>
              <a:avLst/>
              <a:gdLst>
                <a:gd name="T0" fmla="*/ 0 w 629"/>
                <a:gd name="T1" fmla="*/ 0 h 374"/>
                <a:gd name="T2" fmla="*/ 556 w 629"/>
                <a:gd name="T3" fmla="*/ 373 h 374"/>
                <a:gd name="T4" fmla="*/ 628 w 629"/>
                <a:gd name="T5" fmla="*/ 0 h 374"/>
                <a:gd name="T6" fmla="*/ 0 w 629"/>
                <a:gd name="T7" fmla="*/ 0 h 374"/>
              </a:gdLst>
              <a:ahLst/>
              <a:cxnLst>
                <a:cxn ang="0">
                  <a:pos x="T0" y="T1"/>
                </a:cxn>
                <a:cxn ang="0">
                  <a:pos x="T2" y="T3"/>
                </a:cxn>
                <a:cxn ang="0">
                  <a:pos x="T4" y="T5"/>
                </a:cxn>
                <a:cxn ang="0">
                  <a:pos x="T6" y="T7"/>
                </a:cxn>
              </a:cxnLst>
              <a:rect l="0" t="0" r="r" b="b"/>
              <a:pathLst>
                <a:path w="629" h="374">
                  <a:moveTo>
                    <a:pt x="0" y="0"/>
                  </a:moveTo>
                  <a:lnTo>
                    <a:pt x="556" y="373"/>
                  </a:lnTo>
                  <a:lnTo>
                    <a:pt x="628" y="0"/>
                  </a:lnTo>
                  <a:lnTo>
                    <a:pt x="0" y="0"/>
                  </a:lnTo>
                </a:path>
              </a:pathLst>
            </a:custGeom>
            <a:solidFill>
              <a:schemeClr val="accent1"/>
            </a:solidFill>
            <a:ln>
              <a:noFill/>
            </a:ln>
            <a:effectLst/>
          </p:spPr>
          <p:txBody>
            <a:bodyPr wrap="none" anchor="ctr"/>
            <a:lstStyle/>
            <a:p>
              <a:pPr defTabSz="1828434" eaLnBrk="1" fontAlgn="auto" hangingPunct="1">
                <a:spcBef>
                  <a:spcPts val="0"/>
                </a:spcBef>
                <a:spcAft>
                  <a:spcPts val="0"/>
                </a:spcAft>
                <a:defRPr/>
              </a:pPr>
              <a:endParaRPr lang="en-US" sz="7197">
                <a:latin typeface="Nunito Light" charset="0"/>
              </a:endParaRPr>
            </a:p>
          </p:txBody>
        </p:sp>
        <p:sp>
          <p:nvSpPr>
            <p:cNvPr id="26" name="Freeform 24">
              <a:extLst>
                <a:ext uri="{FF2B5EF4-FFF2-40B4-BE49-F238E27FC236}">
                  <a16:creationId xmlns:a16="http://schemas.microsoft.com/office/drawing/2014/main" id="{C4150D67-9B20-47AD-9625-67F1E058D634}"/>
                </a:ext>
              </a:extLst>
            </p:cNvPr>
            <p:cNvSpPr>
              <a:spLocks noChangeArrowheads="1"/>
            </p:cNvSpPr>
            <p:nvPr/>
          </p:nvSpPr>
          <p:spPr bwMode="auto">
            <a:xfrm>
              <a:off x="0" y="885061"/>
              <a:ext cx="447681" cy="2260111"/>
            </a:xfrm>
            <a:custGeom>
              <a:avLst/>
              <a:gdLst>
                <a:gd name="T0" fmla="*/ 0 w 453"/>
                <a:gd name="T1" fmla="*/ 2104 h 2292"/>
                <a:gd name="T2" fmla="*/ 452 w 453"/>
                <a:gd name="T3" fmla="*/ 2291 h 2292"/>
                <a:gd name="T4" fmla="*/ 0 w 453"/>
                <a:gd name="T5" fmla="*/ 0 h 2292"/>
                <a:gd name="T6" fmla="*/ 0 w 453"/>
                <a:gd name="T7" fmla="*/ 2104 h 2292"/>
              </a:gdLst>
              <a:ahLst/>
              <a:cxnLst>
                <a:cxn ang="0">
                  <a:pos x="T0" y="T1"/>
                </a:cxn>
                <a:cxn ang="0">
                  <a:pos x="T2" y="T3"/>
                </a:cxn>
                <a:cxn ang="0">
                  <a:pos x="T4" y="T5"/>
                </a:cxn>
                <a:cxn ang="0">
                  <a:pos x="T6" y="T7"/>
                </a:cxn>
              </a:cxnLst>
              <a:rect l="0" t="0" r="r" b="b"/>
              <a:pathLst>
                <a:path w="453" h="2292">
                  <a:moveTo>
                    <a:pt x="0" y="2104"/>
                  </a:moveTo>
                  <a:lnTo>
                    <a:pt x="452" y="2291"/>
                  </a:lnTo>
                  <a:lnTo>
                    <a:pt x="0" y="0"/>
                  </a:lnTo>
                  <a:lnTo>
                    <a:pt x="0" y="2104"/>
                  </a:lnTo>
                </a:path>
              </a:pathLst>
            </a:custGeom>
            <a:solidFill>
              <a:schemeClr val="accent1">
                <a:lumMod val="50000"/>
              </a:schemeClr>
            </a:solidFill>
            <a:ln>
              <a:noFill/>
            </a:ln>
            <a:effectLst/>
          </p:spPr>
          <p:txBody>
            <a:bodyPr wrap="none" anchor="ctr"/>
            <a:lstStyle/>
            <a:p>
              <a:pPr defTabSz="1828434" eaLnBrk="1" fontAlgn="auto" hangingPunct="1">
                <a:spcBef>
                  <a:spcPts val="0"/>
                </a:spcBef>
                <a:spcAft>
                  <a:spcPts val="0"/>
                </a:spcAft>
                <a:defRPr/>
              </a:pPr>
              <a:endParaRPr lang="en-US" sz="7197">
                <a:latin typeface="Nunito Light" charset="0"/>
              </a:endParaRPr>
            </a:p>
          </p:txBody>
        </p:sp>
        <p:sp>
          <p:nvSpPr>
            <p:cNvPr id="27" name="Freeform 25">
              <a:extLst>
                <a:ext uri="{FF2B5EF4-FFF2-40B4-BE49-F238E27FC236}">
                  <a16:creationId xmlns:a16="http://schemas.microsoft.com/office/drawing/2014/main" id="{D0D68759-C21C-4504-B0BF-2A7D7FCF6024}"/>
                </a:ext>
              </a:extLst>
            </p:cNvPr>
            <p:cNvSpPr>
              <a:spLocks noChangeArrowheads="1"/>
            </p:cNvSpPr>
            <p:nvPr/>
          </p:nvSpPr>
          <p:spPr bwMode="auto">
            <a:xfrm>
              <a:off x="0" y="-156114"/>
              <a:ext cx="1285893" cy="3342552"/>
            </a:xfrm>
            <a:custGeom>
              <a:avLst/>
              <a:gdLst>
                <a:gd name="T0" fmla="*/ 0 w 1306"/>
                <a:gd name="T1" fmla="*/ 0 h 3393"/>
                <a:gd name="T2" fmla="*/ 0 w 1306"/>
                <a:gd name="T3" fmla="*/ 1101 h 3393"/>
                <a:gd name="T4" fmla="*/ 452 w 1306"/>
                <a:gd name="T5" fmla="*/ 3392 h 3393"/>
                <a:gd name="T6" fmla="*/ 1305 w 1306"/>
                <a:gd name="T7" fmla="*/ 373 h 3393"/>
                <a:gd name="T8" fmla="*/ 749 w 1306"/>
                <a:gd name="T9" fmla="*/ 0 h 3393"/>
                <a:gd name="T10" fmla="*/ 0 w 1306"/>
                <a:gd name="T11" fmla="*/ 0 h 3393"/>
              </a:gdLst>
              <a:ahLst/>
              <a:cxnLst>
                <a:cxn ang="0">
                  <a:pos x="T0" y="T1"/>
                </a:cxn>
                <a:cxn ang="0">
                  <a:pos x="T2" y="T3"/>
                </a:cxn>
                <a:cxn ang="0">
                  <a:pos x="T4" y="T5"/>
                </a:cxn>
                <a:cxn ang="0">
                  <a:pos x="T6" y="T7"/>
                </a:cxn>
                <a:cxn ang="0">
                  <a:pos x="T8" y="T9"/>
                </a:cxn>
                <a:cxn ang="0">
                  <a:pos x="T10" y="T11"/>
                </a:cxn>
              </a:cxnLst>
              <a:rect l="0" t="0" r="r" b="b"/>
              <a:pathLst>
                <a:path w="1306" h="3393">
                  <a:moveTo>
                    <a:pt x="0" y="0"/>
                  </a:moveTo>
                  <a:lnTo>
                    <a:pt x="0" y="1101"/>
                  </a:lnTo>
                  <a:lnTo>
                    <a:pt x="452" y="3392"/>
                  </a:lnTo>
                  <a:lnTo>
                    <a:pt x="1305" y="373"/>
                  </a:lnTo>
                  <a:lnTo>
                    <a:pt x="749" y="0"/>
                  </a:lnTo>
                  <a:lnTo>
                    <a:pt x="0" y="0"/>
                  </a:lnTo>
                </a:path>
              </a:pathLst>
            </a:custGeom>
            <a:solidFill>
              <a:schemeClr val="accent1">
                <a:lumMod val="75000"/>
              </a:schemeClr>
            </a:solidFill>
            <a:ln>
              <a:noFill/>
            </a:ln>
            <a:effectLst/>
          </p:spPr>
          <p:txBody>
            <a:bodyPr wrap="none" anchor="ctr"/>
            <a:lstStyle/>
            <a:p>
              <a:pPr defTabSz="1828434" eaLnBrk="1" fontAlgn="auto" hangingPunct="1">
                <a:spcBef>
                  <a:spcPts val="0"/>
                </a:spcBef>
                <a:spcAft>
                  <a:spcPts val="0"/>
                </a:spcAft>
                <a:defRPr/>
              </a:pPr>
              <a:endParaRPr lang="en-US" sz="7197">
                <a:latin typeface="Nunito Light" charset="0"/>
              </a:endParaRPr>
            </a:p>
          </p:txBody>
        </p:sp>
        <p:sp>
          <p:nvSpPr>
            <p:cNvPr id="28" name="Freeform 26">
              <a:extLst>
                <a:ext uri="{FF2B5EF4-FFF2-40B4-BE49-F238E27FC236}">
                  <a16:creationId xmlns:a16="http://schemas.microsoft.com/office/drawing/2014/main" id="{B4FA66FF-FD93-46B8-8868-06EC74AD1582}"/>
                </a:ext>
              </a:extLst>
            </p:cNvPr>
            <p:cNvSpPr>
              <a:spLocks noChangeArrowheads="1"/>
            </p:cNvSpPr>
            <p:nvPr/>
          </p:nvSpPr>
          <p:spPr bwMode="auto">
            <a:xfrm>
              <a:off x="8463079" y="1591346"/>
              <a:ext cx="6988272" cy="1787138"/>
            </a:xfrm>
            <a:custGeom>
              <a:avLst/>
              <a:gdLst>
                <a:gd name="T0" fmla="*/ 7092 w 7093"/>
                <a:gd name="T1" fmla="*/ 1811 h 1812"/>
                <a:gd name="T2" fmla="*/ 0 w 7093"/>
                <a:gd name="T3" fmla="*/ 728 h 1812"/>
                <a:gd name="T4" fmla="*/ 2685 w 7093"/>
                <a:gd name="T5" fmla="*/ 0 h 1812"/>
                <a:gd name="T6" fmla="*/ 7092 w 7093"/>
                <a:gd name="T7" fmla="*/ 1811 h 1812"/>
              </a:gdLst>
              <a:ahLst/>
              <a:cxnLst>
                <a:cxn ang="0">
                  <a:pos x="T0" y="T1"/>
                </a:cxn>
                <a:cxn ang="0">
                  <a:pos x="T2" y="T3"/>
                </a:cxn>
                <a:cxn ang="0">
                  <a:pos x="T4" y="T5"/>
                </a:cxn>
                <a:cxn ang="0">
                  <a:pos x="T6" y="T7"/>
                </a:cxn>
              </a:cxnLst>
              <a:rect l="0" t="0" r="r" b="b"/>
              <a:pathLst>
                <a:path w="7093" h="1812">
                  <a:moveTo>
                    <a:pt x="7092" y="1811"/>
                  </a:moveTo>
                  <a:lnTo>
                    <a:pt x="0" y="728"/>
                  </a:lnTo>
                  <a:lnTo>
                    <a:pt x="2685" y="0"/>
                  </a:lnTo>
                  <a:lnTo>
                    <a:pt x="7092" y="1811"/>
                  </a:lnTo>
                </a:path>
              </a:pathLst>
            </a:custGeom>
            <a:solidFill>
              <a:schemeClr val="accent2">
                <a:lumMod val="75000"/>
              </a:schemeClr>
            </a:solidFill>
            <a:ln>
              <a:noFill/>
            </a:ln>
            <a:effectLst/>
          </p:spPr>
          <p:txBody>
            <a:bodyPr wrap="none" anchor="ctr"/>
            <a:lstStyle/>
            <a:p>
              <a:pPr defTabSz="1828434" eaLnBrk="1" fontAlgn="auto" hangingPunct="1">
                <a:spcBef>
                  <a:spcPts val="0"/>
                </a:spcBef>
                <a:spcAft>
                  <a:spcPts val="0"/>
                </a:spcAft>
                <a:defRPr/>
              </a:pPr>
              <a:endParaRPr lang="en-US" sz="7197">
                <a:latin typeface="Nunito Light" charset="0"/>
              </a:endParaRPr>
            </a:p>
          </p:txBody>
        </p:sp>
        <p:sp>
          <p:nvSpPr>
            <p:cNvPr id="29" name="Freeform 12">
              <a:extLst>
                <a:ext uri="{FF2B5EF4-FFF2-40B4-BE49-F238E27FC236}">
                  <a16:creationId xmlns:a16="http://schemas.microsoft.com/office/drawing/2014/main" id="{BCEE0903-617D-41BC-A5F7-7096291C4E9C}"/>
                </a:ext>
              </a:extLst>
            </p:cNvPr>
            <p:cNvSpPr>
              <a:spLocks noChangeArrowheads="1"/>
            </p:cNvSpPr>
            <p:nvPr/>
          </p:nvSpPr>
          <p:spPr bwMode="auto">
            <a:xfrm>
              <a:off x="9774372" y="-124371"/>
              <a:ext cx="2308257" cy="1733175"/>
            </a:xfrm>
            <a:custGeom>
              <a:avLst/>
              <a:gdLst>
                <a:gd name="T0" fmla="*/ 373 w 2343"/>
                <a:gd name="T1" fmla="*/ 0 h 1761"/>
                <a:gd name="T2" fmla="*/ 0 w 2343"/>
                <a:gd name="T3" fmla="*/ 197 h 1761"/>
                <a:gd name="T4" fmla="*/ 1377 w 2343"/>
                <a:gd name="T5" fmla="*/ 1760 h 1761"/>
                <a:gd name="T6" fmla="*/ 2342 w 2343"/>
                <a:gd name="T7" fmla="*/ 0 h 1761"/>
                <a:gd name="T8" fmla="*/ 373 w 2343"/>
                <a:gd name="T9" fmla="*/ 0 h 1761"/>
              </a:gdLst>
              <a:ahLst/>
              <a:cxnLst>
                <a:cxn ang="0">
                  <a:pos x="T0" y="T1"/>
                </a:cxn>
                <a:cxn ang="0">
                  <a:pos x="T2" y="T3"/>
                </a:cxn>
                <a:cxn ang="0">
                  <a:pos x="T4" y="T5"/>
                </a:cxn>
                <a:cxn ang="0">
                  <a:pos x="T6" y="T7"/>
                </a:cxn>
                <a:cxn ang="0">
                  <a:pos x="T8" y="T9"/>
                </a:cxn>
              </a:cxnLst>
              <a:rect l="0" t="0" r="r" b="b"/>
              <a:pathLst>
                <a:path w="2343" h="1761">
                  <a:moveTo>
                    <a:pt x="373" y="0"/>
                  </a:moveTo>
                  <a:lnTo>
                    <a:pt x="0" y="197"/>
                  </a:lnTo>
                  <a:lnTo>
                    <a:pt x="1377" y="1760"/>
                  </a:lnTo>
                  <a:lnTo>
                    <a:pt x="2342" y="0"/>
                  </a:lnTo>
                  <a:lnTo>
                    <a:pt x="373" y="0"/>
                  </a:lnTo>
                </a:path>
              </a:pathLst>
            </a:custGeom>
            <a:solidFill>
              <a:schemeClr val="accent2">
                <a:lumMod val="75000"/>
              </a:schemeClr>
            </a:solidFill>
            <a:ln>
              <a:noFill/>
            </a:ln>
            <a:effectLst/>
          </p:spPr>
          <p:txBody>
            <a:bodyPr wrap="none" anchor="ctr"/>
            <a:lstStyle/>
            <a:p>
              <a:pPr defTabSz="1828434" eaLnBrk="1" fontAlgn="auto" hangingPunct="1">
                <a:spcBef>
                  <a:spcPts val="0"/>
                </a:spcBef>
                <a:spcAft>
                  <a:spcPts val="0"/>
                </a:spcAft>
                <a:defRPr/>
              </a:pPr>
              <a:endParaRPr lang="en-US" sz="7197">
                <a:latin typeface="Nunito Light" charset="0"/>
              </a:endParaRPr>
            </a:p>
          </p:txBody>
        </p:sp>
      </p:grpSp>
      <p:sp>
        <p:nvSpPr>
          <p:cNvPr id="5" name="Picture Placeholder 13"/>
          <p:cNvSpPr>
            <a:spLocks noGrp="1"/>
          </p:cNvSpPr>
          <p:nvPr>
            <p:ph type="pic" sz="quarter" idx="14"/>
          </p:nvPr>
        </p:nvSpPr>
        <p:spPr>
          <a:xfrm>
            <a:off x="3410888" y="3912686"/>
            <a:ext cx="7567384" cy="4780342"/>
          </a:xfrm>
          <a:prstGeom prst="rect">
            <a:avLst/>
          </a:prstGeom>
          <a:solidFill>
            <a:schemeClr val="bg1">
              <a:lumMod val="95000"/>
            </a:schemeClr>
          </a:solidFill>
          <a:effectLst/>
        </p:spPr>
        <p:txBody>
          <a:bodyPr>
            <a:normAutofit/>
          </a:bodyPr>
          <a:lstStyle>
            <a:lvl1pPr marL="0" indent="0">
              <a:buNone/>
              <a:defRPr sz="2400" b="0" i="0">
                <a:ln>
                  <a:noFill/>
                </a:ln>
                <a:solidFill>
                  <a:schemeClr val="tx2"/>
                </a:solidFill>
                <a:latin typeface="Nunito Light" charset="0"/>
                <a:ea typeface="Nunito Light" charset="0"/>
                <a:cs typeface="Nunito Light" charset="0"/>
              </a:defRPr>
            </a:lvl1pPr>
          </a:lstStyle>
          <a:p>
            <a:pPr lvl="0"/>
            <a:endParaRPr lang="en-US" noProof="0"/>
          </a:p>
        </p:txBody>
      </p:sp>
    </p:spTree>
    <p:extLst>
      <p:ext uri="{BB962C8B-B14F-4D97-AF65-F5344CB8AC3E}">
        <p14:creationId xmlns:p14="http://schemas.microsoft.com/office/powerpoint/2010/main" val="1250667346"/>
      </p:ext>
    </p:extLst>
  </p:cSld>
  <p:clrMapOvr>
    <a:masterClrMapping/>
  </p:clrMapOvr>
  <p:transition advClick="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ig Picture">
    <p:spTree>
      <p:nvGrpSpPr>
        <p:cNvPr id="1" name=""/>
        <p:cNvGrpSpPr/>
        <p:nvPr/>
      </p:nvGrpSpPr>
      <p:grpSpPr>
        <a:xfrm>
          <a:off x="0" y="0"/>
          <a:ext cx="0" cy="0"/>
          <a:chOff x="0" y="0"/>
          <a:chExt cx="0" cy="0"/>
        </a:xfrm>
      </p:grpSpPr>
      <p:sp>
        <p:nvSpPr>
          <p:cNvPr id="49" name="Picture Placeholder 13"/>
          <p:cNvSpPr>
            <a:spLocks noGrp="1"/>
          </p:cNvSpPr>
          <p:nvPr>
            <p:ph type="pic" sz="quarter" idx="14"/>
          </p:nvPr>
        </p:nvSpPr>
        <p:spPr>
          <a:xfrm>
            <a:off x="0" y="0"/>
            <a:ext cx="24377650" cy="13716000"/>
          </a:xfrm>
          <a:prstGeom prst="rect">
            <a:avLst/>
          </a:prstGeom>
          <a:solidFill>
            <a:schemeClr val="bg1">
              <a:lumMod val="95000"/>
            </a:schemeClr>
          </a:solidFill>
          <a:effectLst/>
        </p:spPr>
        <p:txBody>
          <a:bodyPr>
            <a:normAutofit/>
          </a:bodyPr>
          <a:lstStyle>
            <a:lvl1pPr marL="0" indent="0">
              <a:buNone/>
              <a:defRPr sz="2400" b="0" i="0">
                <a:ln>
                  <a:noFill/>
                </a:ln>
                <a:solidFill>
                  <a:schemeClr val="tx2"/>
                </a:solidFill>
                <a:latin typeface="Nunito Light" charset="0"/>
                <a:ea typeface="Nunito Light" charset="0"/>
                <a:cs typeface="Nunito Light" charset="0"/>
              </a:defRPr>
            </a:lvl1pPr>
          </a:lstStyle>
          <a:p>
            <a:pPr lvl="0"/>
            <a:endParaRPr lang="en-US" noProof="0"/>
          </a:p>
        </p:txBody>
      </p:sp>
    </p:spTree>
    <p:extLst>
      <p:ext uri="{BB962C8B-B14F-4D97-AF65-F5344CB8AC3E}">
        <p14:creationId xmlns:p14="http://schemas.microsoft.com/office/powerpoint/2010/main" val="1306031513"/>
      </p:ext>
    </p:extLst>
  </p:cSld>
  <p:clrMapOvr>
    <a:masterClrMapping/>
  </p:clrMapOvr>
  <p:transition advClick="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reative Break Picture">
    <p:spTree>
      <p:nvGrpSpPr>
        <p:cNvPr id="1" name=""/>
        <p:cNvGrpSpPr/>
        <p:nvPr/>
      </p:nvGrpSpPr>
      <p:grpSpPr>
        <a:xfrm>
          <a:off x="0" y="0"/>
          <a:ext cx="0" cy="0"/>
          <a:chOff x="0" y="0"/>
          <a:chExt cx="0" cy="0"/>
        </a:xfrm>
      </p:grpSpPr>
      <p:grpSp>
        <p:nvGrpSpPr>
          <p:cNvPr id="3" name="Group 1">
            <a:extLst>
              <a:ext uri="{FF2B5EF4-FFF2-40B4-BE49-F238E27FC236}">
                <a16:creationId xmlns:a16="http://schemas.microsoft.com/office/drawing/2014/main" id="{3FCB4C1B-9AB3-45F2-9DDD-D16AD34AD587}"/>
              </a:ext>
            </a:extLst>
          </p:cNvPr>
          <p:cNvGrpSpPr>
            <a:grpSpLocks/>
          </p:cNvGrpSpPr>
          <p:nvPr userDrawn="1"/>
        </p:nvGrpSpPr>
        <p:grpSpPr bwMode="auto">
          <a:xfrm rot="10800000">
            <a:off x="-23813" y="10974388"/>
            <a:ext cx="24534813" cy="4305300"/>
            <a:chOff x="0" y="-156114"/>
            <a:chExt cx="24535152" cy="4304369"/>
          </a:xfrm>
        </p:grpSpPr>
        <p:sp>
          <p:nvSpPr>
            <p:cNvPr id="5" name="Freeform 2">
              <a:extLst>
                <a:ext uri="{FF2B5EF4-FFF2-40B4-BE49-F238E27FC236}">
                  <a16:creationId xmlns:a16="http://schemas.microsoft.com/office/drawing/2014/main" id="{009B98D5-AD7D-4768-AE2D-983454803D5D}"/>
                </a:ext>
              </a:extLst>
            </p:cNvPr>
            <p:cNvSpPr>
              <a:spLocks noChangeArrowheads="1"/>
            </p:cNvSpPr>
            <p:nvPr/>
          </p:nvSpPr>
          <p:spPr bwMode="auto">
            <a:xfrm>
              <a:off x="23379435" y="2430951"/>
              <a:ext cx="1135079" cy="1717304"/>
            </a:xfrm>
            <a:custGeom>
              <a:avLst/>
              <a:gdLst>
                <a:gd name="T0" fmla="*/ 0 w 1152"/>
                <a:gd name="T1" fmla="*/ 1739 h 1740"/>
                <a:gd name="T2" fmla="*/ 1151 w 1152"/>
                <a:gd name="T3" fmla="*/ 918 h 1740"/>
                <a:gd name="T4" fmla="*/ 1151 w 1152"/>
                <a:gd name="T5" fmla="*/ 0 h 1740"/>
                <a:gd name="T6" fmla="*/ 0 w 1152"/>
                <a:gd name="T7" fmla="*/ 1739 h 1740"/>
              </a:gdLst>
              <a:ahLst/>
              <a:cxnLst>
                <a:cxn ang="0">
                  <a:pos x="T0" y="T1"/>
                </a:cxn>
                <a:cxn ang="0">
                  <a:pos x="T2" y="T3"/>
                </a:cxn>
                <a:cxn ang="0">
                  <a:pos x="T4" y="T5"/>
                </a:cxn>
                <a:cxn ang="0">
                  <a:pos x="T6" y="T7"/>
                </a:cxn>
              </a:cxnLst>
              <a:rect l="0" t="0" r="r" b="b"/>
              <a:pathLst>
                <a:path w="1152" h="1740">
                  <a:moveTo>
                    <a:pt x="0" y="1739"/>
                  </a:moveTo>
                  <a:lnTo>
                    <a:pt x="1151" y="918"/>
                  </a:lnTo>
                  <a:lnTo>
                    <a:pt x="1151" y="0"/>
                  </a:lnTo>
                  <a:lnTo>
                    <a:pt x="0" y="1739"/>
                  </a:lnTo>
                </a:path>
              </a:pathLst>
            </a:custGeom>
            <a:solidFill>
              <a:schemeClr val="accent3"/>
            </a:solidFill>
            <a:ln>
              <a:noFill/>
            </a:ln>
            <a:effectLst/>
          </p:spPr>
          <p:txBody>
            <a:bodyPr wrap="none" anchor="ctr"/>
            <a:lstStyle/>
            <a:p>
              <a:pPr defTabSz="1828434" eaLnBrk="1" fontAlgn="auto" hangingPunct="1">
                <a:spcBef>
                  <a:spcPts val="0"/>
                </a:spcBef>
                <a:spcAft>
                  <a:spcPts val="0"/>
                </a:spcAft>
                <a:defRPr/>
              </a:pPr>
              <a:endParaRPr lang="en-US" sz="7197">
                <a:latin typeface="Nunito Light" charset="0"/>
              </a:endParaRPr>
            </a:p>
          </p:txBody>
        </p:sp>
        <p:sp>
          <p:nvSpPr>
            <p:cNvPr id="6" name="Freeform 3">
              <a:extLst>
                <a:ext uri="{FF2B5EF4-FFF2-40B4-BE49-F238E27FC236}">
                  <a16:creationId xmlns:a16="http://schemas.microsoft.com/office/drawing/2014/main" id="{2CD75959-948E-464E-8571-1C374A0101A6}"/>
                </a:ext>
              </a:extLst>
            </p:cNvPr>
            <p:cNvSpPr>
              <a:spLocks noChangeArrowheads="1"/>
            </p:cNvSpPr>
            <p:nvPr/>
          </p:nvSpPr>
          <p:spPr bwMode="auto">
            <a:xfrm>
              <a:off x="23080981" y="-87866"/>
              <a:ext cx="1455758" cy="4232946"/>
            </a:xfrm>
            <a:custGeom>
              <a:avLst/>
              <a:gdLst>
                <a:gd name="T0" fmla="*/ 0 w 1479"/>
                <a:gd name="T1" fmla="*/ 0 h 4296"/>
                <a:gd name="T2" fmla="*/ 327 w 1479"/>
                <a:gd name="T3" fmla="*/ 4295 h 4296"/>
                <a:gd name="T4" fmla="*/ 1478 w 1479"/>
                <a:gd name="T5" fmla="*/ 2556 h 4296"/>
                <a:gd name="T6" fmla="*/ 1478 w 1479"/>
                <a:gd name="T7" fmla="*/ 0 h 4296"/>
                <a:gd name="T8" fmla="*/ 0 w 1479"/>
                <a:gd name="T9" fmla="*/ 0 h 4296"/>
              </a:gdLst>
              <a:ahLst/>
              <a:cxnLst>
                <a:cxn ang="0">
                  <a:pos x="T0" y="T1"/>
                </a:cxn>
                <a:cxn ang="0">
                  <a:pos x="T2" y="T3"/>
                </a:cxn>
                <a:cxn ang="0">
                  <a:pos x="T4" y="T5"/>
                </a:cxn>
                <a:cxn ang="0">
                  <a:pos x="T6" y="T7"/>
                </a:cxn>
                <a:cxn ang="0">
                  <a:pos x="T8" y="T9"/>
                </a:cxn>
              </a:cxnLst>
              <a:rect l="0" t="0" r="r" b="b"/>
              <a:pathLst>
                <a:path w="1479" h="4296">
                  <a:moveTo>
                    <a:pt x="0" y="0"/>
                  </a:moveTo>
                  <a:lnTo>
                    <a:pt x="327" y="4295"/>
                  </a:lnTo>
                  <a:lnTo>
                    <a:pt x="1478" y="2556"/>
                  </a:lnTo>
                  <a:lnTo>
                    <a:pt x="1478" y="0"/>
                  </a:lnTo>
                  <a:lnTo>
                    <a:pt x="0" y="0"/>
                  </a:lnTo>
                </a:path>
              </a:pathLst>
            </a:custGeom>
            <a:solidFill>
              <a:schemeClr val="accent3">
                <a:lumMod val="60000"/>
                <a:lumOff val="40000"/>
              </a:schemeClr>
            </a:solidFill>
            <a:ln>
              <a:noFill/>
            </a:ln>
            <a:effectLst/>
          </p:spPr>
          <p:txBody>
            <a:bodyPr wrap="none" anchor="ctr"/>
            <a:lstStyle/>
            <a:p>
              <a:pPr defTabSz="1828434" eaLnBrk="1" fontAlgn="auto" hangingPunct="1">
                <a:spcBef>
                  <a:spcPts val="0"/>
                </a:spcBef>
                <a:spcAft>
                  <a:spcPts val="0"/>
                </a:spcAft>
                <a:defRPr/>
              </a:pPr>
              <a:endParaRPr lang="en-US" sz="7197">
                <a:latin typeface="Nunito Light" charset="0"/>
              </a:endParaRPr>
            </a:p>
          </p:txBody>
        </p:sp>
        <p:sp>
          <p:nvSpPr>
            <p:cNvPr id="7" name="Freeform 4">
              <a:extLst>
                <a:ext uri="{FF2B5EF4-FFF2-40B4-BE49-F238E27FC236}">
                  <a16:creationId xmlns:a16="http://schemas.microsoft.com/office/drawing/2014/main" id="{07C99C10-9D1C-4E17-BB3A-9813A380B5DF}"/>
                </a:ext>
              </a:extLst>
            </p:cNvPr>
            <p:cNvSpPr>
              <a:spLocks noChangeArrowheads="1"/>
            </p:cNvSpPr>
            <p:nvPr/>
          </p:nvSpPr>
          <p:spPr bwMode="auto">
            <a:xfrm>
              <a:off x="20775899" y="-87866"/>
              <a:ext cx="2647987" cy="4232946"/>
            </a:xfrm>
            <a:custGeom>
              <a:avLst/>
              <a:gdLst>
                <a:gd name="T0" fmla="*/ 0 w 2687"/>
                <a:gd name="T1" fmla="*/ 0 h 4296"/>
                <a:gd name="T2" fmla="*/ 2686 w 2687"/>
                <a:gd name="T3" fmla="*/ 4295 h 4296"/>
                <a:gd name="T4" fmla="*/ 2359 w 2687"/>
                <a:gd name="T5" fmla="*/ 0 h 4296"/>
                <a:gd name="T6" fmla="*/ 0 w 2687"/>
                <a:gd name="T7" fmla="*/ 0 h 4296"/>
              </a:gdLst>
              <a:ahLst/>
              <a:cxnLst>
                <a:cxn ang="0">
                  <a:pos x="T0" y="T1"/>
                </a:cxn>
                <a:cxn ang="0">
                  <a:pos x="T2" y="T3"/>
                </a:cxn>
                <a:cxn ang="0">
                  <a:pos x="T4" y="T5"/>
                </a:cxn>
                <a:cxn ang="0">
                  <a:pos x="T6" y="T7"/>
                </a:cxn>
              </a:cxnLst>
              <a:rect l="0" t="0" r="r" b="b"/>
              <a:pathLst>
                <a:path w="2687" h="4296">
                  <a:moveTo>
                    <a:pt x="0" y="0"/>
                  </a:moveTo>
                  <a:lnTo>
                    <a:pt x="2686" y="4295"/>
                  </a:lnTo>
                  <a:lnTo>
                    <a:pt x="2359" y="0"/>
                  </a:lnTo>
                  <a:lnTo>
                    <a:pt x="0" y="0"/>
                  </a:lnTo>
                </a:path>
              </a:pathLst>
            </a:custGeom>
            <a:solidFill>
              <a:schemeClr val="accent3"/>
            </a:solidFill>
            <a:ln>
              <a:noFill/>
            </a:ln>
            <a:effectLst/>
          </p:spPr>
          <p:txBody>
            <a:bodyPr wrap="none" anchor="ctr"/>
            <a:lstStyle/>
            <a:p>
              <a:pPr defTabSz="1828434" eaLnBrk="1" fontAlgn="auto" hangingPunct="1">
                <a:spcBef>
                  <a:spcPts val="0"/>
                </a:spcBef>
                <a:spcAft>
                  <a:spcPts val="0"/>
                </a:spcAft>
                <a:defRPr/>
              </a:pPr>
              <a:endParaRPr lang="en-US" sz="7197">
                <a:latin typeface="Nunito Light" charset="0"/>
              </a:endParaRPr>
            </a:p>
          </p:txBody>
        </p:sp>
        <p:sp>
          <p:nvSpPr>
            <p:cNvPr id="8" name="Freeform 5">
              <a:extLst>
                <a:ext uri="{FF2B5EF4-FFF2-40B4-BE49-F238E27FC236}">
                  <a16:creationId xmlns:a16="http://schemas.microsoft.com/office/drawing/2014/main" id="{8C95A583-9CEC-4A18-B426-D6688196E119}"/>
                </a:ext>
              </a:extLst>
            </p:cNvPr>
            <p:cNvSpPr>
              <a:spLocks noChangeArrowheads="1"/>
            </p:cNvSpPr>
            <p:nvPr/>
          </p:nvSpPr>
          <p:spPr bwMode="auto">
            <a:xfrm>
              <a:off x="20420294" y="-87866"/>
              <a:ext cx="3003592" cy="4232946"/>
            </a:xfrm>
            <a:custGeom>
              <a:avLst/>
              <a:gdLst>
                <a:gd name="T0" fmla="*/ 0 w 3049"/>
                <a:gd name="T1" fmla="*/ 0 h 4296"/>
                <a:gd name="T2" fmla="*/ 43 w 3049"/>
                <a:gd name="T3" fmla="*/ 3187 h 4296"/>
                <a:gd name="T4" fmla="*/ 3048 w 3049"/>
                <a:gd name="T5" fmla="*/ 4295 h 4296"/>
                <a:gd name="T6" fmla="*/ 362 w 3049"/>
                <a:gd name="T7" fmla="*/ 0 h 4296"/>
                <a:gd name="T8" fmla="*/ 0 w 3049"/>
                <a:gd name="T9" fmla="*/ 0 h 4296"/>
              </a:gdLst>
              <a:ahLst/>
              <a:cxnLst>
                <a:cxn ang="0">
                  <a:pos x="T0" y="T1"/>
                </a:cxn>
                <a:cxn ang="0">
                  <a:pos x="T2" y="T3"/>
                </a:cxn>
                <a:cxn ang="0">
                  <a:pos x="T4" y="T5"/>
                </a:cxn>
                <a:cxn ang="0">
                  <a:pos x="T6" y="T7"/>
                </a:cxn>
                <a:cxn ang="0">
                  <a:pos x="T8" y="T9"/>
                </a:cxn>
              </a:cxnLst>
              <a:rect l="0" t="0" r="r" b="b"/>
              <a:pathLst>
                <a:path w="3049" h="4296">
                  <a:moveTo>
                    <a:pt x="0" y="0"/>
                  </a:moveTo>
                  <a:lnTo>
                    <a:pt x="43" y="3187"/>
                  </a:lnTo>
                  <a:lnTo>
                    <a:pt x="3048" y="4295"/>
                  </a:lnTo>
                  <a:lnTo>
                    <a:pt x="362" y="0"/>
                  </a:lnTo>
                  <a:lnTo>
                    <a:pt x="0" y="0"/>
                  </a:lnTo>
                </a:path>
              </a:pathLst>
            </a:custGeom>
            <a:solidFill>
              <a:schemeClr val="accent3">
                <a:lumMod val="60000"/>
                <a:lumOff val="40000"/>
              </a:schemeClr>
            </a:solidFill>
            <a:ln>
              <a:noFill/>
            </a:ln>
            <a:effectLst/>
          </p:spPr>
          <p:txBody>
            <a:bodyPr wrap="none" anchor="ctr"/>
            <a:lstStyle/>
            <a:p>
              <a:pPr defTabSz="1828434" eaLnBrk="1" fontAlgn="auto" hangingPunct="1">
                <a:spcBef>
                  <a:spcPts val="0"/>
                </a:spcBef>
                <a:spcAft>
                  <a:spcPts val="0"/>
                </a:spcAft>
                <a:defRPr/>
              </a:pPr>
              <a:endParaRPr lang="en-US" sz="7197">
                <a:latin typeface="Nunito Light" charset="0"/>
              </a:endParaRPr>
            </a:p>
          </p:txBody>
        </p:sp>
        <p:sp>
          <p:nvSpPr>
            <p:cNvPr id="9" name="Freeform 6">
              <a:extLst>
                <a:ext uri="{FF2B5EF4-FFF2-40B4-BE49-F238E27FC236}">
                  <a16:creationId xmlns:a16="http://schemas.microsoft.com/office/drawing/2014/main" id="{C9217DD7-0C87-45CE-BEF3-D51C7876784B}"/>
                </a:ext>
              </a:extLst>
            </p:cNvPr>
            <p:cNvSpPr>
              <a:spLocks noChangeArrowheads="1"/>
            </p:cNvSpPr>
            <p:nvPr/>
          </p:nvSpPr>
          <p:spPr bwMode="auto">
            <a:xfrm>
              <a:off x="17678644" y="-89453"/>
              <a:ext cx="2784513" cy="3142570"/>
            </a:xfrm>
            <a:custGeom>
              <a:avLst/>
              <a:gdLst>
                <a:gd name="T0" fmla="*/ 2126 w 2826"/>
                <a:gd name="T1" fmla="*/ 0 h 3188"/>
                <a:gd name="T2" fmla="*/ 0 w 2826"/>
                <a:gd name="T3" fmla="*/ 1954 h 3188"/>
                <a:gd name="T4" fmla="*/ 2825 w 2826"/>
                <a:gd name="T5" fmla="*/ 3187 h 3188"/>
                <a:gd name="T6" fmla="*/ 2782 w 2826"/>
                <a:gd name="T7" fmla="*/ 0 h 3188"/>
                <a:gd name="T8" fmla="*/ 2126 w 2826"/>
                <a:gd name="T9" fmla="*/ 0 h 3188"/>
              </a:gdLst>
              <a:ahLst/>
              <a:cxnLst>
                <a:cxn ang="0">
                  <a:pos x="T0" y="T1"/>
                </a:cxn>
                <a:cxn ang="0">
                  <a:pos x="T2" y="T3"/>
                </a:cxn>
                <a:cxn ang="0">
                  <a:pos x="T4" y="T5"/>
                </a:cxn>
                <a:cxn ang="0">
                  <a:pos x="T6" y="T7"/>
                </a:cxn>
                <a:cxn ang="0">
                  <a:pos x="T8" y="T9"/>
                </a:cxn>
              </a:cxnLst>
              <a:rect l="0" t="0" r="r" b="b"/>
              <a:pathLst>
                <a:path w="2826" h="3188">
                  <a:moveTo>
                    <a:pt x="2126" y="0"/>
                  </a:moveTo>
                  <a:lnTo>
                    <a:pt x="0" y="1954"/>
                  </a:lnTo>
                  <a:lnTo>
                    <a:pt x="2825" y="3187"/>
                  </a:lnTo>
                  <a:lnTo>
                    <a:pt x="2782" y="0"/>
                  </a:lnTo>
                  <a:lnTo>
                    <a:pt x="2126" y="0"/>
                  </a:lnTo>
                </a:path>
              </a:pathLst>
            </a:custGeom>
            <a:solidFill>
              <a:schemeClr val="accent3"/>
            </a:solidFill>
            <a:ln>
              <a:noFill/>
            </a:ln>
            <a:effectLst/>
          </p:spPr>
          <p:txBody>
            <a:bodyPr wrap="none" anchor="ctr"/>
            <a:lstStyle/>
            <a:p>
              <a:pPr defTabSz="1828434" eaLnBrk="1" fontAlgn="auto" hangingPunct="1">
                <a:spcBef>
                  <a:spcPts val="0"/>
                </a:spcBef>
                <a:spcAft>
                  <a:spcPts val="0"/>
                </a:spcAft>
                <a:defRPr/>
              </a:pPr>
              <a:endParaRPr lang="en-US" sz="7197">
                <a:latin typeface="Nunito Light" charset="0"/>
              </a:endParaRPr>
            </a:p>
          </p:txBody>
        </p:sp>
        <p:sp>
          <p:nvSpPr>
            <p:cNvPr id="10" name="Freeform 7">
              <a:extLst>
                <a:ext uri="{FF2B5EF4-FFF2-40B4-BE49-F238E27FC236}">
                  <a16:creationId xmlns:a16="http://schemas.microsoft.com/office/drawing/2014/main" id="{D3C05539-A51B-4FB9-90A0-6C6BFF3153D7}"/>
                </a:ext>
              </a:extLst>
            </p:cNvPr>
            <p:cNvSpPr>
              <a:spLocks noChangeArrowheads="1"/>
            </p:cNvSpPr>
            <p:nvPr/>
          </p:nvSpPr>
          <p:spPr bwMode="auto">
            <a:xfrm>
              <a:off x="17608793" y="-87866"/>
              <a:ext cx="2168555" cy="1925221"/>
            </a:xfrm>
            <a:custGeom>
              <a:avLst/>
              <a:gdLst>
                <a:gd name="T0" fmla="*/ 0 w 2199"/>
                <a:gd name="T1" fmla="*/ 0 h 1955"/>
                <a:gd name="T2" fmla="*/ 72 w 2199"/>
                <a:gd name="T3" fmla="*/ 1954 h 1955"/>
                <a:gd name="T4" fmla="*/ 2198 w 2199"/>
                <a:gd name="T5" fmla="*/ 0 h 1955"/>
                <a:gd name="T6" fmla="*/ 0 w 2199"/>
                <a:gd name="T7" fmla="*/ 0 h 1955"/>
              </a:gdLst>
              <a:ahLst/>
              <a:cxnLst>
                <a:cxn ang="0">
                  <a:pos x="T0" y="T1"/>
                </a:cxn>
                <a:cxn ang="0">
                  <a:pos x="T2" y="T3"/>
                </a:cxn>
                <a:cxn ang="0">
                  <a:pos x="T4" y="T5"/>
                </a:cxn>
                <a:cxn ang="0">
                  <a:pos x="T6" y="T7"/>
                </a:cxn>
              </a:cxnLst>
              <a:rect l="0" t="0" r="r" b="b"/>
              <a:pathLst>
                <a:path w="2199" h="1955">
                  <a:moveTo>
                    <a:pt x="0" y="0"/>
                  </a:moveTo>
                  <a:lnTo>
                    <a:pt x="72" y="1954"/>
                  </a:lnTo>
                  <a:lnTo>
                    <a:pt x="2198" y="0"/>
                  </a:lnTo>
                  <a:lnTo>
                    <a:pt x="0" y="0"/>
                  </a:lnTo>
                </a:path>
              </a:pathLst>
            </a:custGeom>
            <a:solidFill>
              <a:schemeClr val="accent3">
                <a:lumMod val="60000"/>
                <a:lumOff val="40000"/>
              </a:schemeClr>
            </a:solidFill>
            <a:ln>
              <a:noFill/>
            </a:ln>
            <a:effectLst/>
          </p:spPr>
          <p:txBody>
            <a:bodyPr wrap="none" anchor="ctr"/>
            <a:lstStyle/>
            <a:p>
              <a:pPr defTabSz="1828434" eaLnBrk="1" fontAlgn="auto" hangingPunct="1">
                <a:spcBef>
                  <a:spcPts val="0"/>
                </a:spcBef>
                <a:spcAft>
                  <a:spcPts val="0"/>
                </a:spcAft>
                <a:defRPr/>
              </a:pPr>
              <a:endParaRPr lang="en-US" sz="7197">
                <a:latin typeface="Nunito Light" charset="0"/>
              </a:endParaRPr>
            </a:p>
          </p:txBody>
        </p:sp>
        <p:sp>
          <p:nvSpPr>
            <p:cNvPr id="11" name="Freeform 8">
              <a:extLst>
                <a:ext uri="{FF2B5EF4-FFF2-40B4-BE49-F238E27FC236}">
                  <a16:creationId xmlns:a16="http://schemas.microsoft.com/office/drawing/2014/main" id="{ED25F9C2-21DC-4AB9-8BE6-50B37BBB14EA}"/>
                </a:ext>
              </a:extLst>
            </p:cNvPr>
            <p:cNvSpPr>
              <a:spLocks noChangeArrowheads="1"/>
            </p:cNvSpPr>
            <p:nvPr/>
          </p:nvSpPr>
          <p:spPr bwMode="auto">
            <a:xfrm>
              <a:off x="14887781" y="-89453"/>
              <a:ext cx="2813089" cy="1926808"/>
            </a:xfrm>
            <a:custGeom>
              <a:avLst/>
              <a:gdLst>
                <a:gd name="T0" fmla="*/ 0 w 2852"/>
                <a:gd name="T1" fmla="*/ 0 h 1955"/>
                <a:gd name="T2" fmla="*/ 2851 w 2852"/>
                <a:gd name="T3" fmla="*/ 1954 h 1955"/>
                <a:gd name="T4" fmla="*/ 2779 w 2852"/>
                <a:gd name="T5" fmla="*/ 0 h 1955"/>
                <a:gd name="T6" fmla="*/ 0 w 2852"/>
                <a:gd name="T7" fmla="*/ 0 h 1955"/>
              </a:gdLst>
              <a:ahLst/>
              <a:cxnLst>
                <a:cxn ang="0">
                  <a:pos x="T0" y="T1"/>
                </a:cxn>
                <a:cxn ang="0">
                  <a:pos x="T2" y="T3"/>
                </a:cxn>
                <a:cxn ang="0">
                  <a:pos x="T4" y="T5"/>
                </a:cxn>
                <a:cxn ang="0">
                  <a:pos x="T6" y="T7"/>
                </a:cxn>
              </a:cxnLst>
              <a:rect l="0" t="0" r="r" b="b"/>
              <a:pathLst>
                <a:path w="2852" h="1955">
                  <a:moveTo>
                    <a:pt x="0" y="0"/>
                  </a:moveTo>
                  <a:lnTo>
                    <a:pt x="2851" y="1954"/>
                  </a:lnTo>
                  <a:lnTo>
                    <a:pt x="2779" y="0"/>
                  </a:lnTo>
                  <a:lnTo>
                    <a:pt x="0" y="0"/>
                  </a:lnTo>
                </a:path>
              </a:pathLst>
            </a:custGeom>
            <a:solidFill>
              <a:schemeClr val="accent3"/>
            </a:solidFill>
            <a:ln>
              <a:noFill/>
            </a:ln>
            <a:effectLst/>
          </p:spPr>
          <p:txBody>
            <a:bodyPr wrap="none" anchor="ctr"/>
            <a:lstStyle/>
            <a:p>
              <a:pPr defTabSz="1828434" eaLnBrk="1" fontAlgn="auto" hangingPunct="1">
                <a:spcBef>
                  <a:spcPts val="0"/>
                </a:spcBef>
                <a:spcAft>
                  <a:spcPts val="0"/>
                </a:spcAft>
                <a:defRPr/>
              </a:pPr>
              <a:endParaRPr lang="en-US" sz="7197">
                <a:latin typeface="Nunito Light" charset="0"/>
              </a:endParaRPr>
            </a:p>
          </p:txBody>
        </p:sp>
        <p:sp>
          <p:nvSpPr>
            <p:cNvPr id="12" name="Freeform 9">
              <a:extLst>
                <a:ext uri="{FF2B5EF4-FFF2-40B4-BE49-F238E27FC236}">
                  <a16:creationId xmlns:a16="http://schemas.microsoft.com/office/drawing/2014/main" id="{8F89635F-641B-4532-87F6-A05BCEDB7868}"/>
                </a:ext>
              </a:extLst>
            </p:cNvPr>
            <p:cNvSpPr>
              <a:spLocks noChangeArrowheads="1"/>
            </p:cNvSpPr>
            <p:nvPr/>
          </p:nvSpPr>
          <p:spPr bwMode="auto">
            <a:xfrm>
              <a:off x="13590775" y="-89453"/>
              <a:ext cx="4138670" cy="3520314"/>
            </a:xfrm>
            <a:custGeom>
              <a:avLst/>
              <a:gdLst>
                <a:gd name="T0" fmla="*/ 0 w 4196"/>
                <a:gd name="T1" fmla="*/ 0 h 3572"/>
                <a:gd name="T2" fmla="*/ 1886 w 4196"/>
                <a:gd name="T3" fmla="*/ 3571 h 3572"/>
                <a:gd name="T4" fmla="*/ 4195 w 4196"/>
                <a:gd name="T5" fmla="*/ 1954 h 3572"/>
                <a:gd name="T6" fmla="*/ 1344 w 4196"/>
                <a:gd name="T7" fmla="*/ 0 h 3572"/>
                <a:gd name="T8" fmla="*/ 0 w 4196"/>
                <a:gd name="T9" fmla="*/ 0 h 3572"/>
              </a:gdLst>
              <a:ahLst/>
              <a:cxnLst>
                <a:cxn ang="0">
                  <a:pos x="T0" y="T1"/>
                </a:cxn>
                <a:cxn ang="0">
                  <a:pos x="T2" y="T3"/>
                </a:cxn>
                <a:cxn ang="0">
                  <a:pos x="T4" y="T5"/>
                </a:cxn>
                <a:cxn ang="0">
                  <a:pos x="T6" y="T7"/>
                </a:cxn>
                <a:cxn ang="0">
                  <a:pos x="T8" y="T9"/>
                </a:cxn>
              </a:cxnLst>
              <a:rect l="0" t="0" r="r" b="b"/>
              <a:pathLst>
                <a:path w="4196" h="3572">
                  <a:moveTo>
                    <a:pt x="0" y="0"/>
                  </a:moveTo>
                  <a:lnTo>
                    <a:pt x="1886" y="3571"/>
                  </a:lnTo>
                  <a:lnTo>
                    <a:pt x="4195" y="1954"/>
                  </a:lnTo>
                  <a:lnTo>
                    <a:pt x="1344" y="0"/>
                  </a:lnTo>
                  <a:lnTo>
                    <a:pt x="0" y="0"/>
                  </a:lnTo>
                </a:path>
              </a:pathLst>
            </a:custGeom>
            <a:solidFill>
              <a:schemeClr val="accent3">
                <a:lumMod val="60000"/>
                <a:lumOff val="40000"/>
              </a:schemeClr>
            </a:solidFill>
            <a:ln>
              <a:noFill/>
            </a:ln>
            <a:effectLst/>
          </p:spPr>
          <p:txBody>
            <a:bodyPr wrap="none" anchor="ctr"/>
            <a:lstStyle/>
            <a:p>
              <a:pPr defTabSz="1828434" eaLnBrk="1" fontAlgn="auto" hangingPunct="1">
                <a:spcBef>
                  <a:spcPts val="0"/>
                </a:spcBef>
                <a:spcAft>
                  <a:spcPts val="0"/>
                </a:spcAft>
                <a:defRPr/>
              </a:pPr>
              <a:endParaRPr lang="en-US" sz="7197">
                <a:latin typeface="Nunito Light" charset="0"/>
              </a:endParaRPr>
            </a:p>
          </p:txBody>
        </p:sp>
        <p:sp>
          <p:nvSpPr>
            <p:cNvPr id="13" name="Freeform 10">
              <a:extLst>
                <a:ext uri="{FF2B5EF4-FFF2-40B4-BE49-F238E27FC236}">
                  <a16:creationId xmlns:a16="http://schemas.microsoft.com/office/drawing/2014/main" id="{1BE31494-FC76-4EC6-B3FD-8CEC8AEF6CFA}"/>
                </a:ext>
              </a:extLst>
            </p:cNvPr>
            <p:cNvSpPr>
              <a:spLocks noChangeArrowheads="1"/>
            </p:cNvSpPr>
            <p:nvPr/>
          </p:nvSpPr>
          <p:spPr bwMode="auto">
            <a:xfrm>
              <a:off x="11106303" y="-111674"/>
              <a:ext cx="4345047" cy="3520314"/>
            </a:xfrm>
            <a:custGeom>
              <a:avLst/>
              <a:gdLst>
                <a:gd name="T0" fmla="*/ 965 w 4408"/>
                <a:gd name="T1" fmla="*/ 0 h 3572"/>
                <a:gd name="T2" fmla="*/ 0 w 4408"/>
                <a:gd name="T3" fmla="*/ 1760 h 3572"/>
                <a:gd name="T4" fmla="*/ 4407 w 4408"/>
                <a:gd name="T5" fmla="*/ 3571 h 3572"/>
                <a:gd name="T6" fmla="*/ 2521 w 4408"/>
                <a:gd name="T7" fmla="*/ 0 h 3572"/>
                <a:gd name="T8" fmla="*/ 965 w 4408"/>
                <a:gd name="T9" fmla="*/ 0 h 3572"/>
              </a:gdLst>
              <a:ahLst/>
              <a:cxnLst>
                <a:cxn ang="0">
                  <a:pos x="T0" y="T1"/>
                </a:cxn>
                <a:cxn ang="0">
                  <a:pos x="T2" y="T3"/>
                </a:cxn>
                <a:cxn ang="0">
                  <a:pos x="T4" y="T5"/>
                </a:cxn>
                <a:cxn ang="0">
                  <a:pos x="T6" y="T7"/>
                </a:cxn>
                <a:cxn ang="0">
                  <a:pos x="T8" y="T9"/>
                </a:cxn>
              </a:cxnLst>
              <a:rect l="0" t="0" r="r" b="b"/>
              <a:pathLst>
                <a:path w="4408" h="3572">
                  <a:moveTo>
                    <a:pt x="965" y="0"/>
                  </a:moveTo>
                  <a:lnTo>
                    <a:pt x="0" y="1760"/>
                  </a:lnTo>
                  <a:lnTo>
                    <a:pt x="4407" y="3571"/>
                  </a:lnTo>
                  <a:lnTo>
                    <a:pt x="2521" y="0"/>
                  </a:lnTo>
                  <a:lnTo>
                    <a:pt x="965" y="0"/>
                  </a:lnTo>
                </a:path>
              </a:pathLst>
            </a:custGeom>
            <a:solidFill>
              <a:schemeClr val="accent2"/>
            </a:solidFill>
            <a:ln>
              <a:noFill/>
            </a:ln>
            <a:effectLst/>
          </p:spPr>
          <p:txBody>
            <a:bodyPr wrap="none" anchor="ctr"/>
            <a:lstStyle/>
            <a:p>
              <a:pPr defTabSz="1828434" eaLnBrk="1" fontAlgn="auto" hangingPunct="1">
                <a:spcBef>
                  <a:spcPts val="0"/>
                </a:spcBef>
                <a:spcAft>
                  <a:spcPts val="0"/>
                </a:spcAft>
                <a:defRPr/>
              </a:pPr>
              <a:endParaRPr lang="en-US" sz="7197">
                <a:latin typeface="Nunito Light" charset="0"/>
              </a:endParaRPr>
            </a:p>
          </p:txBody>
        </p:sp>
        <p:sp>
          <p:nvSpPr>
            <p:cNvPr id="14" name="Freeform 11">
              <a:extLst>
                <a:ext uri="{FF2B5EF4-FFF2-40B4-BE49-F238E27FC236}">
                  <a16:creationId xmlns:a16="http://schemas.microsoft.com/office/drawing/2014/main" id="{F428FF8F-9878-4F2C-9C7D-64AF08D7662F}"/>
                </a:ext>
              </a:extLst>
            </p:cNvPr>
            <p:cNvSpPr>
              <a:spLocks noChangeArrowheads="1"/>
            </p:cNvSpPr>
            <p:nvPr/>
          </p:nvSpPr>
          <p:spPr bwMode="auto">
            <a:xfrm>
              <a:off x="9791835" y="-89453"/>
              <a:ext cx="368305" cy="196807"/>
            </a:xfrm>
            <a:custGeom>
              <a:avLst/>
              <a:gdLst>
                <a:gd name="T0" fmla="*/ 112 w 374"/>
                <a:gd name="T1" fmla="*/ 0 h 198"/>
                <a:gd name="T2" fmla="*/ 0 w 374"/>
                <a:gd name="T3" fmla="*/ 197 h 198"/>
                <a:gd name="T4" fmla="*/ 373 w 374"/>
                <a:gd name="T5" fmla="*/ 0 h 198"/>
                <a:gd name="T6" fmla="*/ 112 w 374"/>
                <a:gd name="T7" fmla="*/ 0 h 198"/>
              </a:gdLst>
              <a:ahLst/>
              <a:cxnLst>
                <a:cxn ang="0">
                  <a:pos x="T0" y="T1"/>
                </a:cxn>
                <a:cxn ang="0">
                  <a:pos x="T2" y="T3"/>
                </a:cxn>
                <a:cxn ang="0">
                  <a:pos x="T4" y="T5"/>
                </a:cxn>
                <a:cxn ang="0">
                  <a:pos x="T6" y="T7"/>
                </a:cxn>
              </a:cxnLst>
              <a:rect l="0" t="0" r="r" b="b"/>
              <a:pathLst>
                <a:path w="374" h="198">
                  <a:moveTo>
                    <a:pt x="112" y="0"/>
                  </a:moveTo>
                  <a:lnTo>
                    <a:pt x="0" y="197"/>
                  </a:lnTo>
                  <a:lnTo>
                    <a:pt x="373" y="0"/>
                  </a:lnTo>
                  <a:lnTo>
                    <a:pt x="112" y="0"/>
                  </a:lnTo>
                </a:path>
              </a:pathLst>
            </a:custGeom>
            <a:solidFill>
              <a:schemeClr val="accent2">
                <a:lumMod val="75000"/>
              </a:schemeClr>
            </a:solidFill>
            <a:ln>
              <a:noFill/>
            </a:ln>
            <a:effectLst/>
          </p:spPr>
          <p:txBody>
            <a:bodyPr wrap="none" anchor="ctr"/>
            <a:lstStyle/>
            <a:p>
              <a:pPr defTabSz="1828434" eaLnBrk="1" fontAlgn="auto" hangingPunct="1">
                <a:spcBef>
                  <a:spcPts val="0"/>
                </a:spcBef>
                <a:spcAft>
                  <a:spcPts val="0"/>
                </a:spcAft>
                <a:defRPr/>
              </a:pPr>
              <a:endParaRPr lang="en-US" sz="7197">
                <a:latin typeface="Nunito Light" charset="0"/>
              </a:endParaRPr>
            </a:p>
          </p:txBody>
        </p:sp>
        <p:sp>
          <p:nvSpPr>
            <p:cNvPr id="15" name="Freeform 13">
              <a:extLst>
                <a:ext uri="{FF2B5EF4-FFF2-40B4-BE49-F238E27FC236}">
                  <a16:creationId xmlns:a16="http://schemas.microsoft.com/office/drawing/2014/main" id="{C7F82612-D3C7-4E3A-8840-D65C275BCB9A}"/>
                </a:ext>
              </a:extLst>
            </p:cNvPr>
            <p:cNvSpPr>
              <a:spLocks noChangeArrowheads="1"/>
            </p:cNvSpPr>
            <p:nvPr/>
          </p:nvSpPr>
          <p:spPr bwMode="auto">
            <a:xfrm>
              <a:off x="9696584" y="-89453"/>
              <a:ext cx="225428" cy="196807"/>
            </a:xfrm>
            <a:custGeom>
              <a:avLst/>
              <a:gdLst>
                <a:gd name="T0" fmla="*/ 0 w 231"/>
                <a:gd name="T1" fmla="*/ 0 h 198"/>
                <a:gd name="T2" fmla="*/ 118 w 231"/>
                <a:gd name="T3" fmla="*/ 197 h 198"/>
                <a:gd name="T4" fmla="*/ 230 w 231"/>
                <a:gd name="T5" fmla="*/ 0 h 198"/>
                <a:gd name="T6" fmla="*/ 0 w 231"/>
                <a:gd name="T7" fmla="*/ 0 h 198"/>
              </a:gdLst>
              <a:ahLst/>
              <a:cxnLst>
                <a:cxn ang="0">
                  <a:pos x="T0" y="T1"/>
                </a:cxn>
                <a:cxn ang="0">
                  <a:pos x="T2" y="T3"/>
                </a:cxn>
                <a:cxn ang="0">
                  <a:pos x="T4" y="T5"/>
                </a:cxn>
                <a:cxn ang="0">
                  <a:pos x="T6" y="T7"/>
                </a:cxn>
              </a:cxnLst>
              <a:rect l="0" t="0" r="r" b="b"/>
              <a:pathLst>
                <a:path w="231" h="198">
                  <a:moveTo>
                    <a:pt x="0" y="0"/>
                  </a:moveTo>
                  <a:lnTo>
                    <a:pt x="118" y="197"/>
                  </a:lnTo>
                  <a:lnTo>
                    <a:pt x="230" y="0"/>
                  </a:lnTo>
                  <a:lnTo>
                    <a:pt x="0" y="0"/>
                  </a:lnTo>
                </a:path>
              </a:pathLst>
            </a:custGeom>
            <a:solidFill>
              <a:schemeClr val="accent2">
                <a:lumMod val="75000"/>
              </a:schemeClr>
            </a:solidFill>
            <a:ln>
              <a:noFill/>
            </a:ln>
            <a:effectLst/>
          </p:spPr>
          <p:txBody>
            <a:bodyPr wrap="none" anchor="ctr"/>
            <a:lstStyle/>
            <a:p>
              <a:pPr defTabSz="1828434" eaLnBrk="1" fontAlgn="auto" hangingPunct="1">
                <a:spcBef>
                  <a:spcPts val="0"/>
                </a:spcBef>
                <a:spcAft>
                  <a:spcPts val="0"/>
                </a:spcAft>
                <a:defRPr/>
              </a:pPr>
              <a:endParaRPr lang="en-US" sz="7197">
                <a:latin typeface="Nunito Light" charset="0"/>
              </a:endParaRPr>
            </a:p>
          </p:txBody>
        </p:sp>
        <p:sp>
          <p:nvSpPr>
            <p:cNvPr id="16" name="Freeform 14">
              <a:extLst>
                <a:ext uri="{FF2B5EF4-FFF2-40B4-BE49-F238E27FC236}">
                  <a16:creationId xmlns:a16="http://schemas.microsoft.com/office/drawing/2014/main" id="{DEB0F1AF-93D4-4A47-9F16-2B55B7B6E56A}"/>
                </a:ext>
              </a:extLst>
            </p:cNvPr>
            <p:cNvSpPr>
              <a:spLocks noChangeArrowheads="1"/>
            </p:cNvSpPr>
            <p:nvPr/>
          </p:nvSpPr>
          <p:spPr bwMode="auto">
            <a:xfrm>
              <a:off x="8502767" y="61327"/>
              <a:ext cx="2646399" cy="2260111"/>
            </a:xfrm>
            <a:custGeom>
              <a:avLst/>
              <a:gdLst>
                <a:gd name="T0" fmla="*/ 2685 w 2686"/>
                <a:gd name="T1" fmla="*/ 1563 h 2292"/>
                <a:gd name="T2" fmla="*/ 1308 w 2686"/>
                <a:gd name="T3" fmla="*/ 0 h 2292"/>
                <a:gd name="T4" fmla="*/ 0 w 2686"/>
                <a:gd name="T5" fmla="*/ 2291 h 2292"/>
                <a:gd name="T6" fmla="*/ 2685 w 2686"/>
                <a:gd name="T7" fmla="*/ 1563 h 2292"/>
              </a:gdLst>
              <a:ahLst/>
              <a:cxnLst>
                <a:cxn ang="0">
                  <a:pos x="T0" y="T1"/>
                </a:cxn>
                <a:cxn ang="0">
                  <a:pos x="T2" y="T3"/>
                </a:cxn>
                <a:cxn ang="0">
                  <a:pos x="T4" y="T5"/>
                </a:cxn>
                <a:cxn ang="0">
                  <a:pos x="T6" y="T7"/>
                </a:cxn>
              </a:cxnLst>
              <a:rect l="0" t="0" r="r" b="b"/>
              <a:pathLst>
                <a:path w="2686" h="2292">
                  <a:moveTo>
                    <a:pt x="2685" y="1563"/>
                  </a:moveTo>
                  <a:lnTo>
                    <a:pt x="1308" y="0"/>
                  </a:lnTo>
                  <a:lnTo>
                    <a:pt x="0" y="2291"/>
                  </a:lnTo>
                  <a:lnTo>
                    <a:pt x="2685" y="1563"/>
                  </a:lnTo>
                </a:path>
              </a:pathLst>
            </a:custGeom>
            <a:solidFill>
              <a:schemeClr val="accent2"/>
            </a:solidFill>
            <a:ln>
              <a:noFill/>
            </a:ln>
            <a:effectLst/>
          </p:spPr>
          <p:txBody>
            <a:bodyPr wrap="none" anchor="ctr"/>
            <a:lstStyle/>
            <a:p>
              <a:pPr defTabSz="1828434" eaLnBrk="1" fontAlgn="auto" hangingPunct="1">
                <a:spcBef>
                  <a:spcPts val="0"/>
                </a:spcBef>
                <a:spcAft>
                  <a:spcPts val="0"/>
                </a:spcAft>
                <a:defRPr/>
              </a:pPr>
              <a:endParaRPr lang="en-US" sz="7197">
                <a:latin typeface="Nunito Light" charset="0"/>
              </a:endParaRPr>
            </a:p>
          </p:txBody>
        </p:sp>
        <p:sp>
          <p:nvSpPr>
            <p:cNvPr id="17" name="Freeform 15">
              <a:extLst>
                <a:ext uri="{FF2B5EF4-FFF2-40B4-BE49-F238E27FC236}">
                  <a16:creationId xmlns:a16="http://schemas.microsoft.com/office/drawing/2014/main" id="{0C43D4F0-976B-480B-92EB-146CA8BBEFDE}"/>
                </a:ext>
              </a:extLst>
            </p:cNvPr>
            <p:cNvSpPr>
              <a:spLocks noChangeArrowheads="1"/>
            </p:cNvSpPr>
            <p:nvPr/>
          </p:nvSpPr>
          <p:spPr bwMode="auto">
            <a:xfrm>
              <a:off x="6819994" y="61327"/>
              <a:ext cx="2984541" cy="2260111"/>
            </a:xfrm>
            <a:custGeom>
              <a:avLst/>
              <a:gdLst>
                <a:gd name="T0" fmla="*/ 3029 w 3030"/>
                <a:gd name="T1" fmla="*/ 0 h 2292"/>
                <a:gd name="T2" fmla="*/ 0 w 3030"/>
                <a:gd name="T3" fmla="*/ 624 h 2292"/>
                <a:gd name="T4" fmla="*/ 1721 w 3030"/>
                <a:gd name="T5" fmla="*/ 2291 h 2292"/>
                <a:gd name="T6" fmla="*/ 3029 w 3030"/>
                <a:gd name="T7" fmla="*/ 0 h 2292"/>
              </a:gdLst>
              <a:ahLst/>
              <a:cxnLst>
                <a:cxn ang="0">
                  <a:pos x="T0" y="T1"/>
                </a:cxn>
                <a:cxn ang="0">
                  <a:pos x="T2" y="T3"/>
                </a:cxn>
                <a:cxn ang="0">
                  <a:pos x="T4" y="T5"/>
                </a:cxn>
                <a:cxn ang="0">
                  <a:pos x="T6" y="T7"/>
                </a:cxn>
              </a:cxnLst>
              <a:rect l="0" t="0" r="r" b="b"/>
              <a:pathLst>
                <a:path w="3030" h="2292">
                  <a:moveTo>
                    <a:pt x="3029" y="0"/>
                  </a:moveTo>
                  <a:lnTo>
                    <a:pt x="0" y="624"/>
                  </a:lnTo>
                  <a:lnTo>
                    <a:pt x="1721" y="2291"/>
                  </a:lnTo>
                  <a:lnTo>
                    <a:pt x="3029" y="0"/>
                  </a:lnTo>
                </a:path>
              </a:pathLst>
            </a:custGeom>
            <a:solidFill>
              <a:schemeClr val="accent2">
                <a:lumMod val="75000"/>
              </a:schemeClr>
            </a:solidFill>
            <a:ln>
              <a:noFill/>
            </a:ln>
            <a:effectLst/>
          </p:spPr>
          <p:txBody>
            <a:bodyPr wrap="none" anchor="ctr"/>
            <a:lstStyle/>
            <a:p>
              <a:pPr defTabSz="1828434" eaLnBrk="1" fontAlgn="auto" hangingPunct="1">
                <a:spcBef>
                  <a:spcPts val="0"/>
                </a:spcBef>
                <a:spcAft>
                  <a:spcPts val="0"/>
                </a:spcAft>
                <a:defRPr/>
              </a:pPr>
              <a:endParaRPr lang="en-US" sz="7197">
                <a:latin typeface="Nunito Light" charset="0"/>
              </a:endParaRPr>
            </a:p>
          </p:txBody>
        </p:sp>
        <p:sp>
          <p:nvSpPr>
            <p:cNvPr id="18" name="Freeform 16">
              <a:extLst>
                <a:ext uri="{FF2B5EF4-FFF2-40B4-BE49-F238E27FC236}">
                  <a16:creationId xmlns:a16="http://schemas.microsoft.com/office/drawing/2014/main" id="{C70FA80D-C59E-43B7-A7A3-90D15E4B5DA7}"/>
                </a:ext>
              </a:extLst>
            </p:cNvPr>
            <p:cNvSpPr>
              <a:spLocks noChangeArrowheads="1"/>
            </p:cNvSpPr>
            <p:nvPr/>
          </p:nvSpPr>
          <p:spPr bwMode="auto">
            <a:xfrm>
              <a:off x="6829519" y="-89453"/>
              <a:ext cx="2986128" cy="809450"/>
            </a:xfrm>
            <a:custGeom>
              <a:avLst/>
              <a:gdLst>
                <a:gd name="T0" fmla="*/ 61 w 3030"/>
                <a:gd name="T1" fmla="*/ 0 h 822"/>
                <a:gd name="T2" fmla="*/ 0 w 3030"/>
                <a:gd name="T3" fmla="*/ 821 h 822"/>
                <a:gd name="T4" fmla="*/ 3029 w 3030"/>
                <a:gd name="T5" fmla="*/ 197 h 822"/>
                <a:gd name="T6" fmla="*/ 2911 w 3030"/>
                <a:gd name="T7" fmla="*/ 0 h 822"/>
                <a:gd name="T8" fmla="*/ 61 w 3030"/>
                <a:gd name="T9" fmla="*/ 0 h 822"/>
              </a:gdLst>
              <a:ahLst/>
              <a:cxnLst>
                <a:cxn ang="0">
                  <a:pos x="T0" y="T1"/>
                </a:cxn>
                <a:cxn ang="0">
                  <a:pos x="T2" y="T3"/>
                </a:cxn>
                <a:cxn ang="0">
                  <a:pos x="T4" y="T5"/>
                </a:cxn>
                <a:cxn ang="0">
                  <a:pos x="T6" y="T7"/>
                </a:cxn>
                <a:cxn ang="0">
                  <a:pos x="T8" y="T9"/>
                </a:cxn>
              </a:cxnLst>
              <a:rect l="0" t="0" r="r" b="b"/>
              <a:pathLst>
                <a:path w="3030" h="822">
                  <a:moveTo>
                    <a:pt x="61" y="0"/>
                  </a:moveTo>
                  <a:lnTo>
                    <a:pt x="0" y="821"/>
                  </a:lnTo>
                  <a:lnTo>
                    <a:pt x="3029" y="197"/>
                  </a:lnTo>
                  <a:lnTo>
                    <a:pt x="2911" y="0"/>
                  </a:lnTo>
                  <a:lnTo>
                    <a:pt x="61" y="0"/>
                  </a:lnTo>
                </a:path>
              </a:pathLst>
            </a:custGeom>
            <a:solidFill>
              <a:schemeClr val="accent2">
                <a:lumMod val="50000"/>
              </a:schemeClr>
            </a:solidFill>
            <a:ln>
              <a:noFill/>
            </a:ln>
            <a:effectLst/>
          </p:spPr>
          <p:txBody>
            <a:bodyPr wrap="none" anchor="ctr"/>
            <a:lstStyle/>
            <a:p>
              <a:pPr defTabSz="1828434" eaLnBrk="1" fontAlgn="auto" hangingPunct="1">
                <a:spcBef>
                  <a:spcPts val="0"/>
                </a:spcBef>
                <a:spcAft>
                  <a:spcPts val="0"/>
                </a:spcAft>
                <a:defRPr/>
              </a:pPr>
              <a:endParaRPr lang="en-US" sz="7197">
                <a:latin typeface="Nunito Light" charset="0"/>
              </a:endParaRPr>
            </a:p>
          </p:txBody>
        </p:sp>
        <p:sp>
          <p:nvSpPr>
            <p:cNvPr id="19" name="Freeform 17">
              <a:extLst>
                <a:ext uri="{FF2B5EF4-FFF2-40B4-BE49-F238E27FC236}">
                  <a16:creationId xmlns:a16="http://schemas.microsoft.com/office/drawing/2014/main" id="{E5758745-0D2F-4C3F-BCC6-88C8A8B07BE6}"/>
                </a:ext>
              </a:extLst>
            </p:cNvPr>
            <p:cNvSpPr>
              <a:spLocks noChangeArrowheads="1"/>
            </p:cNvSpPr>
            <p:nvPr/>
          </p:nvSpPr>
          <p:spPr bwMode="auto">
            <a:xfrm>
              <a:off x="5973845" y="-89453"/>
              <a:ext cx="942988" cy="809450"/>
            </a:xfrm>
            <a:custGeom>
              <a:avLst/>
              <a:gdLst>
                <a:gd name="T0" fmla="*/ 0 w 955"/>
                <a:gd name="T1" fmla="*/ 0 h 822"/>
                <a:gd name="T2" fmla="*/ 893 w 955"/>
                <a:gd name="T3" fmla="*/ 821 h 822"/>
                <a:gd name="T4" fmla="*/ 954 w 955"/>
                <a:gd name="T5" fmla="*/ 0 h 822"/>
                <a:gd name="T6" fmla="*/ 0 w 955"/>
                <a:gd name="T7" fmla="*/ 0 h 822"/>
              </a:gdLst>
              <a:ahLst/>
              <a:cxnLst>
                <a:cxn ang="0">
                  <a:pos x="T0" y="T1"/>
                </a:cxn>
                <a:cxn ang="0">
                  <a:pos x="T2" y="T3"/>
                </a:cxn>
                <a:cxn ang="0">
                  <a:pos x="T4" y="T5"/>
                </a:cxn>
                <a:cxn ang="0">
                  <a:pos x="T6" y="T7"/>
                </a:cxn>
              </a:cxnLst>
              <a:rect l="0" t="0" r="r" b="b"/>
              <a:pathLst>
                <a:path w="955" h="822">
                  <a:moveTo>
                    <a:pt x="0" y="0"/>
                  </a:moveTo>
                  <a:lnTo>
                    <a:pt x="893" y="821"/>
                  </a:lnTo>
                  <a:lnTo>
                    <a:pt x="954" y="0"/>
                  </a:lnTo>
                  <a:lnTo>
                    <a:pt x="0" y="0"/>
                  </a:lnTo>
                </a:path>
              </a:pathLst>
            </a:custGeom>
            <a:solidFill>
              <a:schemeClr val="accent1"/>
            </a:solidFill>
            <a:ln>
              <a:noFill/>
            </a:ln>
            <a:effectLst/>
          </p:spPr>
          <p:txBody>
            <a:bodyPr wrap="none" anchor="ctr"/>
            <a:lstStyle/>
            <a:p>
              <a:pPr defTabSz="1828434" eaLnBrk="1" fontAlgn="auto" hangingPunct="1">
                <a:spcBef>
                  <a:spcPts val="0"/>
                </a:spcBef>
                <a:spcAft>
                  <a:spcPts val="0"/>
                </a:spcAft>
                <a:defRPr/>
              </a:pPr>
              <a:endParaRPr lang="en-US" sz="7197">
                <a:latin typeface="Nunito Light" charset="0"/>
              </a:endParaRPr>
            </a:p>
          </p:txBody>
        </p:sp>
        <p:sp>
          <p:nvSpPr>
            <p:cNvPr id="20" name="Freeform 18">
              <a:extLst>
                <a:ext uri="{FF2B5EF4-FFF2-40B4-BE49-F238E27FC236}">
                  <a16:creationId xmlns:a16="http://schemas.microsoft.com/office/drawing/2014/main" id="{6ED9FAEF-143D-42DD-8068-749B6956EDC7}"/>
                </a:ext>
              </a:extLst>
            </p:cNvPr>
            <p:cNvSpPr>
              <a:spLocks noChangeArrowheads="1"/>
            </p:cNvSpPr>
            <p:nvPr/>
          </p:nvSpPr>
          <p:spPr bwMode="auto">
            <a:xfrm>
              <a:off x="5608714" y="677144"/>
              <a:ext cx="2916278" cy="1642707"/>
            </a:xfrm>
            <a:custGeom>
              <a:avLst/>
              <a:gdLst>
                <a:gd name="T0" fmla="*/ 2958 w 2959"/>
                <a:gd name="T1" fmla="*/ 1667 h 1668"/>
                <a:gd name="T2" fmla="*/ 1237 w 2959"/>
                <a:gd name="T3" fmla="*/ 0 h 1668"/>
                <a:gd name="T4" fmla="*/ 0 w 2959"/>
                <a:gd name="T5" fmla="*/ 1323 h 1668"/>
                <a:gd name="T6" fmla="*/ 2958 w 2959"/>
                <a:gd name="T7" fmla="*/ 1667 h 1668"/>
              </a:gdLst>
              <a:ahLst/>
              <a:cxnLst>
                <a:cxn ang="0">
                  <a:pos x="T0" y="T1"/>
                </a:cxn>
                <a:cxn ang="0">
                  <a:pos x="T2" y="T3"/>
                </a:cxn>
                <a:cxn ang="0">
                  <a:pos x="T4" y="T5"/>
                </a:cxn>
                <a:cxn ang="0">
                  <a:pos x="T6" y="T7"/>
                </a:cxn>
              </a:cxnLst>
              <a:rect l="0" t="0" r="r" b="b"/>
              <a:pathLst>
                <a:path w="2959" h="1668">
                  <a:moveTo>
                    <a:pt x="2958" y="1667"/>
                  </a:moveTo>
                  <a:lnTo>
                    <a:pt x="1237" y="0"/>
                  </a:lnTo>
                  <a:lnTo>
                    <a:pt x="0" y="1323"/>
                  </a:lnTo>
                  <a:lnTo>
                    <a:pt x="2958" y="1667"/>
                  </a:lnTo>
                </a:path>
              </a:pathLst>
            </a:custGeom>
            <a:solidFill>
              <a:schemeClr val="accent2"/>
            </a:solidFill>
            <a:ln>
              <a:noFill/>
            </a:ln>
            <a:effectLst/>
          </p:spPr>
          <p:txBody>
            <a:bodyPr wrap="none" anchor="ctr"/>
            <a:lstStyle/>
            <a:p>
              <a:pPr defTabSz="1828434" eaLnBrk="1" fontAlgn="auto" hangingPunct="1">
                <a:spcBef>
                  <a:spcPts val="0"/>
                </a:spcBef>
                <a:spcAft>
                  <a:spcPts val="0"/>
                </a:spcAft>
                <a:defRPr/>
              </a:pPr>
              <a:endParaRPr lang="en-US" sz="7197">
                <a:latin typeface="Nunito Light" charset="0"/>
              </a:endParaRPr>
            </a:p>
          </p:txBody>
        </p:sp>
        <p:sp>
          <p:nvSpPr>
            <p:cNvPr id="21" name="Freeform 19">
              <a:extLst>
                <a:ext uri="{FF2B5EF4-FFF2-40B4-BE49-F238E27FC236}">
                  <a16:creationId xmlns:a16="http://schemas.microsoft.com/office/drawing/2014/main" id="{76F9CA9C-89BA-4656-AF6B-820C0BE343B6}"/>
                </a:ext>
              </a:extLst>
            </p:cNvPr>
            <p:cNvSpPr>
              <a:spLocks noChangeArrowheads="1"/>
            </p:cNvSpPr>
            <p:nvPr/>
          </p:nvSpPr>
          <p:spPr bwMode="auto">
            <a:xfrm>
              <a:off x="5091182" y="-154526"/>
              <a:ext cx="1758974" cy="2112505"/>
            </a:xfrm>
            <a:custGeom>
              <a:avLst/>
              <a:gdLst>
                <a:gd name="T0" fmla="*/ 0 w 1787"/>
                <a:gd name="T1" fmla="*/ 0 h 2145"/>
                <a:gd name="T2" fmla="*/ 549 w 1787"/>
                <a:gd name="T3" fmla="*/ 2144 h 2145"/>
                <a:gd name="T4" fmla="*/ 1786 w 1787"/>
                <a:gd name="T5" fmla="*/ 821 h 2145"/>
                <a:gd name="T6" fmla="*/ 893 w 1787"/>
                <a:gd name="T7" fmla="*/ 0 h 2145"/>
                <a:gd name="T8" fmla="*/ 0 w 1787"/>
                <a:gd name="T9" fmla="*/ 0 h 2145"/>
              </a:gdLst>
              <a:ahLst/>
              <a:cxnLst>
                <a:cxn ang="0">
                  <a:pos x="T0" y="T1"/>
                </a:cxn>
                <a:cxn ang="0">
                  <a:pos x="T2" y="T3"/>
                </a:cxn>
                <a:cxn ang="0">
                  <a:pos x="T4" y="T5"/>
                </a:cxn>
                <a:cxn ang="0">
                  <a:pos x="T6" y="T7"/>
                </a:cxn>
                <a:cxn ang="0">
                  <a:pos x="T8" y="T9"/>
                </a:cxn>
              </a:cxnLst>
              <a:rect l="0" t="0" r="r" b="b"/>
              <a:pathLst>
                <a:path w="1787" h="2145">
                  <a:moveTo>
                    <a:pt x="0" y="0"/>
                  </a:moveTo>
                  <a:lnTo>
                    <a:pt x="549" y="2144"/>
                  </a:lnTo>
                  <a:lnTo>
                    <a:pt x="1786" y="821"/>
                  </a:lnTo>
                  <a:lnTo>
                    <a:pt x="893" y="0"/>
                  </a:lnTo>
                  <a:lnTo>
                    <a:pt x="0" y="0"/>
                  </a:lnTo>
                </a:path>
              </a:pathLst>
            </a:custGeom>
            <a:solidFill>
              <a:schemeClr val="accent1"/>
            </a:solidFill>
            <a:ln>
              <a:noFill/>
            </a:ln>
            <a:effectLst/>
          </p:spPr>
          <p:txBody>
            <a:bodyPr wrap="none" anchor="ctr"/>
            <a:lstStyle/>
            <a:p>
              <a:pPr defTabSz="1828434" eaLnBrk="1" fontAlgn="auto" hangingPunct="1">
                <a:spcBef>
                  <a:spcPts val="0"/>
                </a:spcBef>
                <a:spcAft>
                  <a:spcPts val="0"/>
                </a:spcAft>
                <a:defRPr/>
              </a:pPr>
              <a:endParaRPr lang="en-US" sz="7197">
                <a:latin typeface="Nunito Light" charset="0"/>
              </a:endParaRPr>
            </a:p>
          </p:txBody>
        </p:sp>
        <p:sp>
          <p:nvSpPr>
            <p:cNvPr id="22" name="Freeform 20">
              <a:extLst>
                <a:ext uri="{FF2B5EF4-FFF2-40B4-BE49-F238E27FC236}">
                  <a16:creationId xmlns:a16="http://schemas.microsoft.com/office/drawing/2014/main" id="{CB66EFD8-4C2A-461E-A8CD-7ECB54079EF0}"/>
                </a:ext>
              </a:extLst>
            </p:cNvPr>
            <p:cNvSpPr>
              <a:spLocks noChangeArrowheads="1"/>
            </p:cNvSpPr>
            <p:nvPr/>
          </p:nvSpPr>
          <p:spPr bwMode="auto">
            <a:xfrm>
              <a:off x="441331" y="193060"/>
              <a:ext cx="5232472" cy="2975919"/>
            </a:xfrm>
            <a:custGeom>
              <a:avLst/>
              <a:gdLst>
                <a:gd name="T0" fmla="*/ 5310 w 5311"/>
                <a:gd name="T1" fmla="*/ 1771 h 3020"/>
                <a:gd name="T2" fmla="*/ 853 w 5311"/>
                <a:gd name="T3" fmla="*/ 0 h 3020"/>
                <a:gd name="T4" fmla="*/ 0 w 5311"/>
                <a:gd name="T5" fmla="*/ 3019 h 3020"/>
                <a:gd name="T6" fmla="*/ 5310 w 5311"/>
                <a:gd name="T7" fmla="*/ 1771 h 3020"/>
              </a:gdLst>
              <a:ahLst/>
              <a:cxnLst>
                <a:cxn ang="0">
                  <a:pos x="T0" y="T1"/>
                </a:cxn>
                <a:cxn ang="0">
                  <a:pos x="T2" y="T3"/>
                </a:cxn>
                <a:cxn ang="0">
                  <a:pos x="T4" y="T5"/>
                </a:cxn>
                <a:cxn ang="0">
                  <a:pos x="T6" y="T7"/>
                </a:cxn>
              </a:cxnLst>
              <a:rect l="0" t="0" r="r" b="b"/>
              <a:pathLst>
                <a:path w="5311" h="3020">
                  <a:moveTo>
                    <a:pt x="5310" y="1771"/>
                  </a:moveTo>
                  <a:lnTo>
                    <a:pt x="853" y="0"/>
                  </a:lnTo>
                  <a:lnTo>
                    <a:pt x="0" y="3019"/>
                  </a:lnTo>
                  <a:lnTo>
                    <a:pt x="5310" y="1771"/>
                  </a:lnTo>
                </a:path>
              </a:pathLst>
            </a:custGeom>
            <a:solidFill>
              <a:schemeClr val="accent1">
                <a:lumMod val="50000"/>
              </a:schemeClr>
            </a:solidFill>
            <a:ln>
              <a:noFill/>
            </a:ln>
            <a:effectLst/>
          </p:spPr>
          <p:txBody>
            <a:bodyPr wrap="none" anchor="ctr"/>
            <a:lstStyle/>
            <a:p>
              <a:pPr defTabSz="1828434" eaLnBrk="1" fontAlgn="auto" hangingPunct="1">
                <a:spcBef>
                  <a:spcPts val="0"/>
                </a:spcBef>
                <a:spcAft>
                  <a:spcPts val="0"/>
                </a:spcAft>
                <a:defRPr/>
              </a:pPr>
              <a:endParaRPr lang="en-US" sz="7197">
                <a:latin typeface="Nunito Light" charset="0"/>
              </a:endParaRPr>
            </a:p>
          </p:txBody>
        </p:sp>
        <p:sp>
          <p:nvSpPr>
            <p:cNvPr id="23" name="Freeform 21">
              <a:extLst>
                <a:ext uri="{FF2B5EF4-FFF2-40B4-BE49-F238E27FC236}">
                  <a16:creationId xmlns:a16="http://schemas.microsoft.com/office/drawing/2014/main" id="{AF62A78D-7239-40A2-94DA-1A0D39CD8E88}"/>
                </a:ext>
              </a:extLst>
            </p:cNvPr>
            <p:cNvSpPr>
              <a:spLocks noChangeArrowheads="1"/>
            </p:cNvSpPr>
            <p:nvPr/>
          </p:nvSpPr>
          <p:spPr bwMode="auto">
            <a:xfrm>
              <a:off x="1262079" y="-154526"/>
              <a:ext cx="4394261" cy="2112505"/>
            </a:xfrm>
            <a:custGeom>
              <a:avLst/>
              <a:gdLst>
                <a:gd name="T0" fmla="*/ 936 w 4458"/>
                <a:gd name="T1" fmla="*/ 0 h 2145"/>
                <a:gd name="T2" fmla="*/ 0 w 4458"/>
                <a:gd name="T3" fmla="*/ 373 h 2145"/>
                <a:gd name="T4" fmla="*/ 4457 w 4458"/>
                <a:gd name="T5" fmla="*/ 2144 h 2145"/>
                <a:gd name="T6" fmla="*/ 3908 w 4458"/>
                <a:gd name="T7" fmla="*/ 0 h 2145"/>
                <a:gd name="T8" fmla="*/ 936 w 4458"/>
                <a:gd name="T9" fmla="*/ 0 h 2145"/>
              </a:gdLst>
              <a:ahLst/>
              <a:cxnLst>
                <a:cxn ang="0">
                  <a:pos x="T0" y="T1"/>
                </a:cxn>
                <a:cxn ang="0">
                  <a:pos x="T2" y="T3"/>
                </a:cxn>
                <a:cxn ang="0">
                  <a:pos x="T4" y="T5"/>
                </a:cxn>
                <a:cxn ang="0">
                  <a:pos x="T6" y="T7"/>
                </a:cxn>
                <a:cxn ang="0">
                  <a:pos x="T8" y="T9"/>
                </a:cxn>
              </a:cxnLst>
              <a:rect l="0" t="0" r="r" b="b"/>
              <a:pathLst>
                <a:path w="4458" h="2145">
                  <a:moveTo>
                    <a:pt x="936" y="0"/>
                  </a:moveTo>
                  <a:lnTo>
                    <a:pt x="0" y="373"/>
                  </a:lnTo>
                  <a:lnTo>
                    <a:pt x="4457" y="2144"/>
                  </a:lnTo>
                  <a:lnTo>
                    <a:pt x="3908" y="0"/>
                  </a:lnTo>
                  <a:lnTo>
                    <a:pt x="936" y="0"/>
                  </a:lnTo>
                </a:path>
              </a:pathLst>
            </a:custGeom>
            <a:solidFill>
              <a:schemeClr val="accent1">
                <a:lumMod val="75000"/>
              </a:schemeClr>
            </a:solidFill>
            <a:ln>
              <a:noFill/>
            </a:ln>
            <a:effectLst/>
          </p:spPr>
          <p:txBody>
            <a:bodyPr wrap="none" anchor="ctr"/>
            <a:lstStyle/>
            <a:p>
              <a:pPr defTabSz="1828434" eaLnBrk="1" fontAlgn="auto" hangingPunct="1">
                <a:spcBef>
                  <a:spcPts val="0"/>
                </a:spcBef>
                <a:spcAft>
                  <a:spcPts val="0"/>
                </a:spcAft>
                <a:defRPr/>
              </a:pPr>
              <a:endParaRPr lang="en-US" sz="7197">
                <a:latin typeface="Nunito Light" charset="0"/>
              </a:endParaRPr>
            </a:p>
          </p:txBody>
        </p:sp>
        <p:sp>
          <p:nvSpPr>
            <p:cNvPr id="24" name="Freeform 22">
              <a:extLst>
                <a:ext uri="{FF2B5EF4-FFF2-40B4-BE49-F238E27FC236}">
                  <a16:creationId xmlns:a16="http://schemas.microsoft.com/office/drawing/2014/main" id="{B8BE1484-EBFD-4EE8-96D1-0FEC5F3B9C3C}"/>
                </a:ext>
              </a:extLst>
            </p:cNvPr>
            <p:cNvSpPr>
              <a:spLocks noChangeArrowheads="1"/>
            </p:cNvSpPr>
            <p:nvPr/>
          </p:nvSpPr>
          <p:spPr bwMode="auto">
            <a:xfrm>
              <a:off x="1263667" y="-132306"/>
              <a:ext cx="922350" cy="369807"/>
            </a:xfrm>
            <a:custGeom>
              <a:avLst/>
              <a:gdLst>
                <a:gd name="T0" fmla="*/ 72 w 937"/>
                <a:gd name="T1" fmla="*/ 0 h 374"/>
                <a:gd name="T2" fmla="*/ 0 w 937"/>
                <a:gd name="T3" fmla="*/ 373 h 374"/>
                <a:gd name="T4" fmla="*/ 936 w 937"/>
                <a:gd name="T5" fmla="*/ 0 h 374"/>
                <a:gd name="T6" fmla="*/ 72 w 937"/>
                <a:gd name="T7" fmla="*/ 0 h 374"/>
              </a:gdLst>
              <a:ahLst/>
              <a:cxnLst>
                <a:cxn ang="0">
                  <a:pos x="T0" y="T1"/>
                </a:cxn>
                <a:cxn ang="0">
                  <a:pos x="T2" y="T3"/>
                </a:cxn>
                <a:cxn ang="0">
                  <a:pos x="T4" y="T5"/>
                </a:cxn>
                <a:cxn ang="0">
                  <a:pos x="T6" y="T7"/>
                </a:cxn>
              </a:cxnLst>
              <a:rect l="0" t="0" r="r" b="b"/>
              <a:pathLst>
                <a:path w="937" h="374">
                  <a:moveTo>
                    <a:pt x="72" y="0"/>
                  </a:moveTo>
                  <a:lnTo>
                    <a:pt x="0" y="373"/>
                  </a:lnTo>
                  <a:lnTo>
                    <a:pt x="936" y="0"/>
                  </a:lnTo>
                  <a:lnTo>
                    <a:pt x="72" y="0"/>
                  </a:lnTo>
                </a:path>
              </a:pathLst>
            </a:custGeom>
            <a:solidFill>
              <a:schemeClr val="accent1"/>
            </a:solidFill>
            <a:ln>
              <a:noFill/>
            </a:ln>
            <a:effectLst/>
          </p:spPr>
          <p:txBody>
            <a:bodyPr wrap="none" anchor="ctr"/>
            <a:lstStyle/>
            <a:p>
              <a:pPr defTabSz="1828434" eaLnBrk="1" fontAlgn="auto" hangingPunct="1">
                <a:spcBef>
                  <a:spcPts val="0"/>
                </a:spcBef>
                <a:spcAft>
                  <a:spcPts val="0"/>
                </a:spcAft>
                <a:defRPr/>
              </a:pPr>
              <a:endParaRPr lang="en-US" sz="7197">
                <a:latin typeface="Nunito Light" charset="0"/>
              </a:endParaRPr>
            </a:p>
          </p:txBody>
        </p:sp>
        <p:sp>
          <p:nvSpPr>
            <p:cNvPr id="25" name="Freeform 23">
              <a:extLst>
                <a:ext uri="{FF2B5EF4-FFF2-40B4-BE49-F238E27FC236}">
                  <a16:creationId xmlns:a16="http://schemas.microsoft.com/office/drawing/2014/main" id="{7CB4030F-E93F-4CA2-82CC-D6CC060B7B67}"/>
                </a:ext>
              </a:extLst>
            </p:cNvPr>
            <p:cNvSpPr>
              <a:spLocks noChangeArrowheads="1"/>
            </p:cNvSpPr>
            <p:nvPr/>
          </p:nvSpPr>
          <p:spPr bwMode="auto">
            <a:xfrm>
              <a:off x="735022" y="-132306"/>
              <a:ext cx="620722" cy="369807"/>
            </a:xfrm>
            <a:custGeom>
              <a:avLst/>
              <a:gdLst>
                <a:gd name="T0" fmla="*/ 0 w 629"/>
                <a:gd name="T1" fmla="*/ 0 h 374"/>
                <a:gd name="T2" fmla="*/ 556 w 629"/>
                <a:gd name="T3" fmla="*/ 373 h 374"/>
                <a:gd name="T4" fmla="*/ 628 w 629"/>
                <a:gd name="T5" fmla="*/ 0 h 374"/>
                <a:gd name="T6" fmla="*/ 0 w 629"/>
                <a:gd name="T7" fmla="*/ 0 h 374"/>
              </a:gdLst>
              <a:ahLst/>
              <a:cxnLst>
                <a:cxn ang="0">
                  <a:pos x="T0" y="T1"/>
                </a:cxn>
                <a:cxn ang="0">
                  <a:pos x="T2" y="T3"/>
                </a:cxn>
                <a:cxn ang="0">
                  <a:pos x="T4" y="T5"/>
                </a:cxn>
                <a:cxn ang="0">
                  <a:pos x="T6" y="T7"/>
                </a:cxn>
              </a:cxnLst>
              <a:rect l="0" t="0" r="r" b="b"/>
              <a:pathLst>
                <a:path w="629" h="374">
                  <a:moveTo>
                    <a:pt x="0" y="0"/>
                  </a:moveTo>
                  <a:lnTo>
                    <a:pt x="556" y="373"/>
                  </a:lnTo>
                  <a:lnTo>
                    <a:pt x="628" y="0"/>
                  </a:lnTo>
                  <a:lnTo>
                    <a:pt x="0" y="0"/>
                  </a:lnTo>
                </a:path>
              </a:pathLst>
            </a:custGeom>
            <a:solidFill>
              <a:schemeClr val="accent1"/>
            </a:solidFill>
            <a:ln>
              <a:noFill/>
            </a:ln>
            <a:effectLst/>
          </p:spPr>
          <p:txBody>
            <a:bodyPr wrap="none" anchor="ctr"/>
            <a:lstStyle/>
            <a:p>
              <a:pPr defTabSz="1828434" eaLnBrk="1" fontAlgn="auto" hangingPunct="1">
                <a:spcBef>
                  <a:spcPts val="0"/>
                </a:spcBef>
                <a:spcAft>
                  <a:spcPts val="0"/>
                </a:spcAft>
                <a:defRPr/>
              </a:pPr>
              <a:endParaRPr lang="en-US" sz="7197">
                <a:latin typeface="Nunito Light" charset="0"/>
              </a:endParaRPr>
            </a:p>
          </p:txBody>
        </p:sp>
        <p:sp>
          <p:nvSpPr>
            <p:cNvPr id="26" name="Freeform 24">
              <a:extLst>
                <a:ext uri="{FF2B5EF4-FFF2-40B4-BE49-F238E27FC236}">
                  <a16:creationId xmlns:a16="http://schemas.microsoft.com/office/drawing/2014/main" id="{D6C9AE94-ED3F-4F38-9219-E3B90782C736}"/>
                </a:ext>
              </a:extLst>
            </p:cNvPr>
            <p:cNvSpPr>
              <a:spLocks noChangeArrowheads="1"/>
            </p:cNvSpPr>
            <p:nvPr/>
          </p:nvSpPr>
          <p:spPr bwMode="auto">
            <a:xfrm>
              <a:off x="0" y="885061"/>
              <a:ext cx="447681" cy="2260111"/>
            </a:xfrm>
            <a:custGeom>
              <a:avLst/>
              <a:gdLst>
                <a:gd name="T0" fmla="*/ 0 w 453"/>
                <a:gd name="T1" fmla="*/ 2104 h 2292"/>
                <a:gd name="T2" fmla="*/ 452 w 453"/>
                <a:gd name="T3" fmla="*/ 2291 h 2292"/>
                <a:gd name="T4" fmla="*/ 0 w 453"/>
                <a:gd name="T5" fmla="*/ 0 h 2292"/>
                <a:gd name="T6" fmla="*/ 0 w 453"/>
                <a:gd name="T7" fmla="*/ 2104 h 2292"/>
              </a:gdLst>
              <a:ahLst/>
              <a:cxnLst>
                <a:cxn ang="0">
                  <a:pos x="T0" y="T1"/>
                </a:cxn>
                <a:cxn ang="0">
                  <a:pos x="T2" y="T3"/>
                </a:cxn>
                <a:cxn ang="0">
                  <a:pos x="T4" y="T5"/>
                </a:cxn>
                <a:cxn ang="0">
                  <a:pos x="T6" y="T7"/>
                </a:cxn>
              </a:cxnLst>
              <a:rect l="0" t="0" r="r" b="b"/>
              <a:pathLst>
                <a:path w="453" h="2292">
                  <a:moveTo>
                    <a:pt x="0" y="2104"/>
                  </a:moveTo>
                  <a:lnTo>
                    <a:pt x="452" y="2291"/>
                  </a:lnTo>
                  <a:lnTo>
                    <a:pt x="0" y="0"/>
                  </a:lnTo>
                  <a:lnTo>
                    <a:pt x="0" y="2104"/>
                  </a:lnTo>
                </a:path>
              </a:pathLst>
            </a:custGeom>
            <a:solidFill>
              <a:schemeClr val="accent1">
                <a:lumMod val="50000"/>
              </a:schemeClr>
            </a:solidFill>
            <a:ln>
              <a:noFill/>
            </a:ln>
            <a:effectLst/>
          </p:spPr>
          <p:txBody>
            <a:bodyPr wrap="none" anchor="ctr"/>
            <a:lstStyle/>
            <a:p>
              <a:pPr defTabSz="1828434" eaLnBrk="1" fontAlgn="auto" hangingPunct="1">
                <a:spcBef>
                  <a:spcPts val="0"/>
                </a:spcBef>
                <a:spcAft>
                  <a:spcPts val="0"/>
                </a:spcAft>
                <a:defRPr/>
              </a:pPr>
              <a:endParaRPr lang="en-US" sz="7197">
                <a:latin typeface="Nunito Light" charset="0"/>
              </a:endParaRPr>
            </a:p>
          </p:txBody>
        </p:sp>
        <p:sp>
          <p:nvSpPr>
            <p:cNvPr id="27" name="Freeform 25">
              <a:extLst>
                <a:ext uri="{FF2B5EF4-FFF2-40B4-BE49-F238E27FC236}">
                  <a16:creationId xmlns:a16="http://schemas.microsoft.com/office/drawing/2014/main" id="{9A42B16C-0A4A-4161-9762-08EDFBCD63F7}"/>
                </a:ext>
              </a:extLst>
            </p:cNvPr>
            <p:cNvSpPr>
              <a:spLocks noChangeArrowheads="1"/>
            </p:cNvSpPr>
            <p:nvPr/>
          </p:nvSpPr>
          <p:spPr bwMode="auto">
            <a:xfrm>
              <a:off x="0" y="-156114"/>
              <a:ext cx="1285893" cy="3342552"/>
            </a:xfrm>
            <a:custGeom>
              <a:avLst/>
              <a:gdLst>
                <a:gd name="T0" fmla="*/ 0 w 1306"/>
                <a:gd name="T1" fmla="*/ 0 h 3393"/>
                <a:gd name="T2" fmla="*/ 0 w 1306"/>
                <a:gd name="T3" fmla="*/ 1101 h 3393"/>
                <a:gd name="T4" fmla="*/ 452 w 1306"/>
                <a:gd name="T5" fmla="*/ 3392 h 3393"/>
                <a:gd name="T6" fmla="*/ 1305 w 1306"/>
                <a:gd name="T7" fmla="*/ 373 h 3393"/>
                <a:gd name="T8" fmla="*/ 749 w 1306"/>
                <a:gd name="T9" fmla="*/ 0 h 3393"/>
                <a:gd name="T10" fmla="*/ 0 w 1306"/>
                <a:gd name="T11" fmla="*/ 0 h 3393"/>
              </a:gdLst>
              <a:ahLst/>
              <a:cxnLst>
                <a:cxn ang="0">
                  <a:pos x="T0" y="T1"/>
                </a:cxn>
                <a:cxn ang="0">
                  <a:pos x="T2" y="T3"/>
                </a:cxn>
                <a:cxn ang="0">
                  <a:pos x="T4" y="T5"/>
                </a:cxn>
                <a:cxn ang="0">
                  <a:pos x="T6" y="T7"/>
                </a:cxn>
                <a:cxn ang="0">
                  <a:pos x="T8" y="T9"/>
                </a:cxn>
                <a:cxn ang="0">
                  <a:pos x="T10" y="T11"/>
                </a:cxn>
              </a:cxnLst>
              <a:rect l="0" t="0" r="r" b="b"/>
              <a:pathLst>
                <a:path w="1306" h="3393">
                  <a:moveTo>
                    <a:pt x="0" y="0"/>
                  </a:moveTo>
                  <a:lnTo>
                    <a:pt x="0" y="1101"/>
                  </a:lnTo>
                  <a:lnTo>
                    <a:pt x="452" y="3392"/>
                  </a:lnTo>
                  <a:lnTo>
                    <a:pt x="1305" y="373"/>
                  </a:lnTo>
                  <a:lnTo>
                    <a:pt x="749" y="0"/>
                  </a:lnTo>
                  <a:lnTo>
                    <a:pt x="0" y="0"/>
                  </a:lnTo>
                </a:path>
              </a:pathLst>
            </a:custGeom>
            <a:solidFill>
              <a:schemeClr val="accent1">
                <a:lumMod val="75000"/>
              </a:schemeClr>
            </a:solidFill>
            <a:ln>
              <a:noFill/>
            </a:ln>
            <a:effectLst/>
          </p:spPr>
          <p:txBody>
            <a:bodyPr wrap="none" anchor="ctr"/>
            <a:lstStyle/>
            <a:p>
              <a:pPr defTabSz="1828434" eaLnBrk="1" fontAlgn="auto" hangingPunct="1">
                <a:spcBef>
                  <a:spcPts val="0"/>
                </a:spcBef>
                <a:spcAft>
                  <a:spcPts val="0"/>
                </a:spcAft>
                <a:defRPr/>
              </a:pPr>
              <a:endParaRPr lang="en-US" sz="7197">
                <a:latin typeface="Nunito Light" charset="0"/>
              </a:endParaRPr>
            </a:p>
          </p:txBody>
        </p:sp>
        <p:sp>
          <p:nvSpPr>
            <p:cNvPr id="28" name="Freeform 26">
              <a:extLst>
                <a:ext uri="{FF2B5EF4-FFF2-40B4-BE49-F238E27FC236}">
                  <a16:creationId xmlns:a16="http://schemas.microsoft.com/office/drawing/2014/main" id="{E3CE56FB-B7B3-4F62-A6CB-837DCDB51043}"/>
                </a:ext>
              </a:extLst>
            </p:cNvPr>
            <p:cNvSpPr>
              <a:spLocks noChangeArrowheads="1"/>
            </p:cNvSpPr>
            <p:nvPr/>
          </p:nvSpPr>
          <p:spPr bwMode="auto">
            <a:xfrm>
              <a:off x="8463079" y="1591346"/>
              <a:ext cx="6988272" cy="1787138"/>
            </a:xfrm>
            <a:custGeom>
              <a:avLst/>
              <a:gdLst>
                <a:gd name="T0" fmla="*/ 7092 w 7093"/>
                <a:gd name="T1" fmla="*/ 1811 h 1812"/>
                <a:gd name="T2" fmla="*/ 0 w 7093"/>
                <a:gd name="T3" fmla="*/ 728 h 1812"/>
                <a:gd name="T4" fmla="*/ 2685 w 7093"/>
                <a:gd name="T5" fmla="*/ 0 h 1812"/>
                <a:gd name="T6" fmla="*/ 7092 w 7093"/>
                <a:gd name="T7" fmla="*/ 1811 h 1812"/>
              </a:gdLst>
              <a:ahLst/>
              <a:cxnLst>
                <a:cxn ang="0">
                  <a:pos x="T0" y="T1"/>
                </a:cxn>
                <a:cxn ang="0">
                  <a:pos x="T2" y="T3"/>
                </a:cxn>
                <a:cxn ang="0">
                  <a:pos x="T4" y="T5"/>
                </a:cxn>
                <a:cxn ang="0">
                  <a:pos x="T6" y="T7"/>
                </a:cxn>
              </a:cxnLst>
              <a:rect l="0" t="0" r="r" b="b"/>
              <a:pathLst>
                <a:path w="7093" h="1812">
                  <a:moveTo>
                    <a:pt x="7092" y="1811"/>
                  </a:moveTo>
                  <a:lnTo>
                    <a:pt x="0" y="728"/>
                  </a:lnTo>
                  <a:lnTo>
                    <a:pt x="2685" y="0"/>
                  </a:lnTo>
                  <a:lnTo>
                    <a:pt x="7092" y="1811"/>
                  </a:lnTo>
                </a:path>
              </a:pathLst>
            </a:custGeom>
            <a:solidFill>
              <a:schemeClr val="accent2">
                <a:lumMod val="75000"/>
              </a:schemeClr>
            </a:solidFill>
            <a:ln>
              <a:noFill/>
            </a:ln>
            <a:effectLst/>
          </p:spPr>
          <p:txBody>
            <a:bodyPr wrap="none" anchor="ctr"/>
            <a:lstStyle/>
            <a:p>
              <a:pPr defTabSz="1828434" eaLnBrk="1" fontAlgn="auto" hangingPunct="1">
                <a:spcBef>
                  <a:spcPts val="0"/>
                </a:spcBef>
                <a:spcAft>
                  <a:spcPts val="0"/>
                </a:spcAft>
                <a:defRPr/>
              </a:pPr>
              <a:endParaRPr lang="en-US" sz="7197">
                <a:latin typeface="Nunito Light" charset="0"/>
              </a:endParaRPr>
            </a:p>
          </p:txBody>
        </p:sp>
        <p:sp>
          <p:nvSpPr>
            <p:cNvPr id="29" name="Freeform 12">
              <a:extLst>
                <a:ext uri="{FF2B5EF4-FFF2-40B4-BE49-F238E27FC236}">
                  <a16:creationId xmlns:a16="http://schemas.microsoft.com/office/drawing/2014/main" id="{2EB30603-2C88-4E21-85CE-6AA260945F27}"/>
                </a:ext>
              </a:extLst>
            </p:cNvPr>
            <p:cNvSpPr>
              <a:spLocks noChangeArrowheads="1"/>
            </p:cNvSpPr>
            <p:nvPr/>
          </p:nvSpPr>
          <p:spPr bwMode="auto">
            <a:xfrm>
              <a:off x="9774372" y="-124371"/>
              <a:ext cx="2308257" cy="1733175"/>
            </a:xfrm>
            <a:custGeom>
              <a:avLst/>
              <a:gdLst>
                <a:gd name="T0" fmla="*/ 373 w 2343"/>
                <a:gd name="T1" fmla="*/ 0 h 1761"/>
                <a:gd name="T2" fmla="*/ 0 w 2343"/>
                <a:gd name="T3" fmla="*/ 197 h 1761"/>
                <a:gd name="T4" fmla="*/ 1377 w 2343"/>
                <a:gd name="T5" fmla="*/ 1760 h 1761"/>
                <a:gd name="T6" fmla="*/ 2342 w 2343"/>
                <a:gd name="T7" fmla="*/ 0 h 1761"/>
                <a:gd name="T8" fmla="*/ 373 w 2343"/>
                <a:gd name="T9" fmla="*/ 0 h 1761"/>
              </a:gdLst>
              <a:ahLst/>
              <a:cxnLst>
                <a:cxn ang="0">
                  <a:pos x="T0" y="T1"/>
                </a:cxn>
                <a:cxn ang="0">
                  <a:pos x="T2" y="T3"/>
                </a:cxn>
                <a:cxn ang="0">
                  <a:pos x="T4" y="T5"/>
                </a:cxn>
                <a:cxn ang="0">
                  <a:pos x="T6" y="T7"/>
                </a:cxn>
                <a:cxn ang="0">
                  <a:pos x="T8" y="T9"/>
                </a:cxn>
              </a:cxnLst>
              <a:rect l="0" t="0" r="r" b="b"/>
              <a:pathLst>
                <a:path w="2343" h="1761">
                  <a:moveTo>
                    <a:pt x="373" y="0"/>
                  </a:moveTo>
                  <a:lnTo>
                    <a:pt x="0" y="197"/>
                  </a:lnTo>
                  <a:lnTo>
                    <a:pt x="1377" y="1760"/>
                  </a:lnTo>
                  <a:lnTo>
                    <a:pt x="2342" y="0"/>
                  </a:lnTo>
                  <a:lnTo>
                    <a:pt x="373" y="0"/>
                  </a:lnTo>
                </a:path>
              </a:pathLst>
            </a:custGeom>
            <a:solidFill>
              <a:schemeClr val="accent2">
                <a:lumMod val="75000"/>
              </a:schemeClr>
            </a:solidFill>
            <a:ln>
              <a:noFill/>
            </a:ln>
            <a:effectLst/>
          </p:spPr>
          <p:txBody>
            <a:bodyPr wrap="none" anchor="ctr"/>
            <a:lstStyle/>
            <a:p>
              <a:pPr defTabSz="1828434" eaLnBrk="1" fontAlgn="auto" hangingPunct="1">
                <a:spcBef>
                  <a:spcPts val="0"/>
                </a:spcBef>
                <a:spcAft>
                  <a:spcPts val="0"/>
                </a:spcAft>
                <a:defRPr/>
              </a:pPr>
              <a:endParaRPr lang="en-US" sz="7197">
                <a:latin typeface="Nunito Light" charset="0"/>
              </a:endParaRPr>
            </a:p>
          </p:txBody>
        </p:sp>
      </p:grpSp>
      <p:sp>
        <p:nvSpPr>
          <p:cNvPr id="4" name="Picture Placeholder 3"/>
          <p:cNvSpPr>
            <a:spLocks noGrp="1"/>
          </p:cNvSpPr>
          <p:nvPr>
            <p:ph type="pic" sz="quarter" idx="15"/>
          </p:nvPr>
        </p:nvSpPr>
        <p:spPr>
          <a:xfrm>
            <a:off x="13905212" y="1952726"/>
            <a:ext cx="8420998" cy="8420998"/>
          </a:xfrm>
          <a:custGeom>
            <a:avLst/>
            <a:gdLst>
              <a:gd name="connsiteX0" fmla="*/ 1794805 w 3589610"/>
              <a:gd name="connsiteY0" fmla="*/ 0 h 3589610"/>
              <a:gd name="connsiteX1" fmla="*/ 3589610 w 3589610"/>
              <a:gd name="connsiteY1" fmla="*/ 1794805 h 3589610"/>
              <a:gd name="connsiteX2" fmla="*/ 1794805 w 3589610"/>
              <a:gd name="connsiteY2" fmla="*/ 3589610 h 3589610"/>
              <a:gd name="connsiteX3" fmla="*/ 0 w 3589610"/>
              <a:gd name="connsiteY3" fmla="*/ 1794805 h 3589610"/>
              <a:gd name="connsiteX4" fmla="*/ 1794805 w 3589610"/>
              <a:gd name="connsiteY4" fmla="*/ 0 h 3589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89610" h="3589610">
                <a:moveTo>
                  <a:pt x="1794805" y="0"/>
                </a:moveTo>
                <a:cubicBezTo>
                  <a:pt x="2786048" y="0"/>
                  <a:pt x="3589610" y="803562"/>
                  <a:pt x="3589610" y="1794805"/>
                </a:cubicBezTo>
                <a:cubicBezTo>
                  <a:pt x="3589610" y="2786048"/>
                  <a:pt x="2786048" y="3589610"/>
                  <a:pt x="1794805" y="3589610"/>
                </a:cubicBezTo>
                <a:cubicBezTo>
                  <a:pt x="803562" y="3589610"/>
                  <a:pt x="0" y="2786048"/>
                  <a:pt x="0" y="1794805"/>
                </a:cubicBezTo>
                <a:cubicBezTo>
                  <a:pt x="0" y="803562"/>
                  <a:pt x="803562" y="0"/>
                  <a:pt x="1794805" y="0"/>
                </a:cubicBezTo>
                <a:close/>
              </a:path>
            </a:pathLst>
          </a:custGeom>
          <a:solidFill>
            <a:schemeClr val="bg1">
              <a:lumMod val="95000"/>
            </a:schemeClr>
          </a:solidFill>
          <a:effectLst/>
        </p:spPr>
        <p:txBody>
          <a:bodyPr wrap="square">
            <a:noAutofit/>
          </a:bodyPr>
          <a:lstStyle>
            <a:lvl1pPr marL="0" indent="0">
              <a:buNone/>
              <a:defRPr sz="2400" b="0" i="0">
                <a:ln>
                  <a:noFill/>
                </a:ln>
                <a:solidFill>
                  <a:schemeClr val="tx2"/>
                </a:solidFill>
                <a:latin typeface="Nunito Light" charset="0"/>
                <a:ea typeface="Nunito Light" charset="0"/>
                <a:cs typeface="Nunito Light" charset="0"/>
              </a:defRPr>
            </a:lvl1pPr>
          </a:lstStyle>
          <a:p>
            <a:pPr lvl="0"/>
            <a:endParaRPr lang="en-US" noProof="0"/>
          </a:p>
        </p:txBody>
      </p:sp>
    </p:spTree>
    <p:extLst>
      <p:ext uri="{BB962C8B-B14F-4D97-AF65-F5344CB8AC3E}">
        <p14:creationId xmlns:p14="http://schemas.microsoft.com/office/powerpoint/2010/main" val="813718724"/>
      </p:ext>
    </p:extLst>
  </p:cSld>
  <p:clrMapOvr>
    <a:masterClrMapping/>
  </p:clrMapOvr>
  <p:transition advClick="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975" r:id="rId1"/>
    <p:sldLayoutId id="2147483976" r:id="rId2"/>
    <p:sldLayoutId id="2147483977" r:id="rId3"/>
    <p:sldLayoutId id="2147483978" r:id="rId4"/>
    <p:sldLayoutId id="2147483979" r:id="rId5"/>
    <p:sldLayoutId id="2147483980" r:id="rId6"/>
    <p:sldLayoutId id="2147483981" r:id="rId7"/>
    <p:sldLayoutId id="2147483982" r:id="rId8"/>
    <p:sldLayoutId id="2147483983" r:id="rId9"/>
  </p:sldLayoutIdLst>
  <p:transition spd="slow" advClick="0"/>
  <p:hf hdr="0" ftr="0" dt="0"/>
  <p:txStyles>
    <p:titleStyle>
      <a:lvl1pPr algn="l" defTabSz="1827213" rtl="0" fontAlgn="base">
        <a:lnSpc>
          <a:spcPct val="90000"/>
        </a:lnSpc>
        <a:spcBef>
          <a:spcPct val="0"/>
        </a:spcBef>
        <a:spcAft>
          <a:spcPct val="0"/>
        </a:spcAft>
        <a:defRPr lang="en-US" sz="6000" kern="1200">
          <a:solidFill>
            <a:schemeClr val="tx1"/>
          </a:solidFill>
          <a:latin typeface="Lato Light" charset="0"/>
          <a:ea typeface="Lato Light" charset="0"/>
          <a:cs typeface="Lato Light" charset="0"/>
        </a:defRPr>
      </a:lvl1pPr>
      <a:lvl2pPr algn="l" defTabSz="1827213" rtl="0" fontAlgn="base">
        <a:lnSpc>
          <a:spcPct val="90000"/>
        </a:lnSpc>
        <a:spcBef>
          <a:spcPct val="0"/>
        </a:spcBef>
        <a:spcAft>
          <a:spcPct val="0"/>
        </a:spcAft>
        <a:defRPr sz="6000">
          <a:solidFill>
            <a:schemeClr val="tx1"/>
          </a:solidFill>
          <a:latin typeface="Lato Light"/>
          <a:ea typeface="Lato Light"/>
          <a:cs typeface="Lato Light"/>
        </a:defRPr>
      </a:lvl2pPr>
      <a:lvl3pPr algn="l" defTabSz="1827213" rtl="0" fontAlgn="base">
        <a:lnSpc>
          <a:spcPct val="90000"/>
        </a:lnSpc>
        <a:spcBef>
          <a:spcPct val="0"/>
        </a:spcBef>
        <a:spcAft>
          <a:spcPct val="0"/>
        </a:spcAft>
        <a:defRPr sz="6000">
          <a:solidFill>
            <a:schemeClr val="tx1"/>
          </a:solidFill>
          <a:latin typeface="Lato Light"/>
          <a:ea typeface="Lato Light"/>
          <a:cs typeface="Lato Light"/>
        </a:defRPr>
      </a:lvl3pPr>
      <a:lvl4pPr algn="l" defTabSz="1827213" rtl="0" fontAlgn="base">
        <a:lnSpc>
          <a:spcPct val="90000"/>
        </a:lnSpc>
        <a:spcBef>
          <a:spcPct val="0"/>
        </a:spcBef>
        <a:spcAft>
          <a:spcPct val="0"/>
        </a:spcAft>
        <a:defRPr sz="6000">
          <a:solidFill>
            <a:schemeClr val="tx1"/>
          </a:solidFill>
          <a:latin typeface="Lato Light"/>
          <a:ea typeface="Lato Light"/>
          <a:cs typeface="Lato Light"/>
        </a:defRPr>
      </a:lvl4pPr>
      <a:lvl5pPr algn="l" defTabSz="1827213" rtl="0" fontAlgn="base">
        <a:lnSpc>
          <a:spcPct val="90000"/>
        </a:lnSpc>
        <a:spcBef>
          <a:spcPct val="0"/>
        </a:spcBef>
        <a:spcAft>
          <a:spcPct val="0"/>
        </a:spcAft>
        <a:defRPr sz="6000">
          <a:solidFill>
            <a:schemeClr val="tx1"/>
          </a:solidFill>
          <a:latin typeface="Lato Light"/>
          <a:ea typeface="Lato Light"/>
          <a:cs typeface="Lato Light"/>
        </a:defRPr>
      </a:lvl5pPr>
      <a:lvl6pPr marL="457200" algn="l" defTabSz="1827213" rtl="0" fontAlgn="base">
        <a:lnSpc>
          <a:spcPct val="90000"/>
        </a:lnSpc>
        <a:spcBef>
          <a:spcPct val="0"/>
        </a:spcBef>
        <a:spcAft>
          <a:spcPct val="0"/>
        </a:spcAft>
        <a:defRPr sz="6000">
          <a:solidFill>
            <a:schemeClr val="tx1"/>
          </a:solidFill>
          <a:latin typeface="Lato Light"/>
          <a:ea typeface="Lato Light"/>
          <a:cs typeface="Lato Light"/>
        </a:defRPr>
      </a:lvl6pPr>
      <a:lvl7pPr marL="914400" algn="l" defTabSz="1827213" rtl="0" fontAlgn="base">
        <a:lnSpc>
          <a:spcPct val="90000"/>
        </a:lnSpc>
        <a:spcBef>
          <a:spcPct val="0"/>
        </a:spcBef>
        <a:spcAft>
          <a:spcPct val="0"/>
        </a:spcAft>
        <a:defRPr sz="6000">
          <a:solidFill>
            <a:schemeClr val="tx1"/>
          </a:solidFill>
          <a:latin typeface="Lato Light"/>
          <a:ea typeface="Lato Light"/>
          <a:cs typeface="Lato Light"/>
        </a:defRPr>
      </a:lvl7pPr>
      <a:lvl8pPr marL="1371600" algn="l" defTabSz="1827213" rtl="0" fontAlgn="base">
        <a:lnSpc>
          <a:spcPct val="90000"/>
        </a:lnSpc>
        <a:spcBef>
          <a:spcPct val="0"/>
        </a:spcBef>
        <a:spcAft>
          <a:spcPct val="0"/>
        </a:spcAft>
        <a:defRPr sz="6000">
          <a:solidFill>
            <a:schemeClr val="tx1"/>
          </a:solidFill>
          <a:latin typeface="Lato Light"/>
          <a:ea typeface="Lato Light"/>
          <a:cs typeface="Lato Light"/>
        </a:defRPr>
      </a:lvl8pPr>
      <a:lvl9pPr marL="1828800" algn="l" defTabSz="1827213" rtl="0" fontAlgn="base">
        <a:lnSpc>
          <a:spcPct val="90000"/>
        </a:lnSpc>
        <a:spcBef>
          <a:spcPct val="0"/>
        </a:spcBef>
        <a:spcAft>
          <a:spcPct val="0"/>
        </a:spcAft>
        <a:defRPr sz="6000">
          <a:solidFill>
            <a:schemeClr val="tx1"/>
          </a:solidFill>
          <a:latin typeface="Lato Light"/>
          <a:ea typeface="Lato Light"/>
          <a:cs typeface="Lato Light"/>
        </a:defRPr>
      </a:lvl9pPr>
    </p:titleStyle>
    <p:bodyStyle>
      <a:lvl1pPr marL="455613" indent="-455613" algn="l" defTabSz="1827213" rtl="0" fontAlgn="base">
        <a:lnSpc>
          <a:spcPct val="90000"/>
        </a:lnSpc>
        <a:spcBef>
          <a:spcPts val="2000"/>
        </a:spcBef>
        <a:spcAft>
          <a:spcPct val="0"/>
        </a:spcAft>
        <a:buFont typeface="Arial" panose="020B0604020202020204" pitchFamily="34" charset="0"/>
        <a:buChar char="•"/>
        <a:defRPr lang="en-US" sz="4800" kern="1200" dirty="0">
          <a:solidFill>
            <a:schemeClr val="tx1"/>
          </a:solidFill>
          <a:latin typeface="Lato Light" charset="0"/>
          <a:ea typeface="Lato Light" charset="0"/>
          <a:cs typeface="Lato Light" charset="0"/>
        </a:defRPr>
      </a:lvl1pPr>
      <a:lvl2pPr marL="1370013" indent="-455613" algn="l" defTabSz="1827213" rtl="0" fontAlgn="base">
        <a:lnSpc>
          <a:spcPct val="90000"/>
        </a:lnSpc>
        <a:spcBef>
          <a:spcPts val="1000"/>
        </a:spcBef>
        <a:spcAft>
          <a:spcPct val="0"/>
        </a:spcAft>
        <a:buFont typeface="Arial" panose="020B0604020202020204" pitchFamily="34" charset="0"/>
        <a:buChar char="•"/>
        <a:defRPr lang="en-US" sz="4000" kern="1200" dirty="0">
          <a:solidFill>
            <a:schemeClr val="tx1"/>
          </a:solidFill>
          <a:latin typeface="Lato Light" charset="0"/>
          <a:ea typeface="Lato Light" charset="0"/>
          <a:cs typeface="Lato Light" charset="0"/>
        </a:defRPr>
      </a:lvl2pPr>
      <a:lvl3pPr marL="2284413" indent="-455613" algn="l" defTabSz="1827213" rtl="0" fontAlgn="base">
        <a:lnSpc>
          <a:spcPct val="90000"/>
        </a:lnSpc>
        <a:spcBef>
          <a:spcPts val="1000"/>
        </a:spcBef>
        <a:spcAft>
          <a:spcPct val="0"/>
        </a:spcAft>
        <a:buFont typeface="Arial" panose="020B0604020202020204" pitchFamily="34" charset="0"/>
        <a:buChar char="•"/>
        <a:defRPr lang="en-US" sz="3600" kern="1200" dirty="0">
          <a:solidFill>
            <a:schemeClr val="tx1"/>
          </a:solidFill>
          <a:latin typeface="Lato Light" charset="0"/>
          <a:ea typeface="Lato Light" charset="0"/>
          <a:cs typeface="Lato Light" charset="0"/>
        </a:defRPr>
      </a:lvl3pPr>
      <a:lvl4pPr marL="3198813" indent="-455613" algn="l" defTabSz="1827213" rtl="0" fontAlgn="base">
        <a:lnSpc>
          <a:spcPct val="90000"/>
        </a:lnSpc>
        <a:spcBef>
          <a:spcPts val="1000"/>
        </a:spcBef>
        <a:spcAft>
          <a:spcPct val="0"/>
        </a:spcAft>
        <a:buFont typeface="Arial" panose="020B0604020202020204" pitchFamily="34" charset="0"/>
        <a:buChar char="•"/>
        <a:defRPr lang="en-US" sz="3200" kern="1200" dirty="0">
          <a:solidFill>
            <a:schemeClr val="tx1"/>
          </a:solidFill>
          <a:latin typeface="Lato Light" charset="0"/>
          <a:ea typeface="Lato Light" charset="0"/>
          <a:cs typeface="Lato Light" charset="0"/>
        </a:defRPr>
      </a:lvl4pPr>
      <a:lvl5pPr marL="4113213" indent="-455613" algn="l" defTabSz="1827213" rtl="0" fontAlgn="base">
        <a:lnSpc>
          <a:spcPct val="90000"/>
        </a:lnSpc>
        <a:spcBef>
          <a:spcPts val="1000"/>
        </a:spcBef>
        <a:spcAft>
          <a:spcPct val="0"/>
        </a:spcAft>
        <a:buFont typeface="Arial" panose="020B0604020202020204" pitchFamily="34" charset="0"/>
        <a:buChar char="•"/>
        <a:defRPr lang="en-US" sz="3200" kern="1200" dirty="0">
          <a:solidFill>
            <a:schemeClr val="tx1"/>
          </a:solidFill>
          <a:latin typeface="Lato Light" charset="0"/>
          <a:ea typeface="Lato Light" charset="0"/>
          <a:cs typeface="Lato Light" charset="0"/>
        </a:defRPr>
      </a:lvl5pPr>
      <a:lvl6pPr marL="5028194"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2411"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6628"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0846"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p:bodyStyle>
    <p:otherStyle>
      <a:defPPr>
        <a:defRPr lang="en-US"/>
      </a:defPPr>
      <a:lvl1pPr marL="0" algn="l" defTabSz="1828434" rtl="0" eaLnBrk="1" latinLnBrk="0" hangingPunct="1">
        <a:defRPr sz="3600" kern="1200">
          <a:solidFill>
            <a:schemeClr val="tx1"/>
          </a:solidFill>
          <a:latin typeface="+mn-lt"/>
          <a:ea typeface="+mn-ea"/>
          <a:cs typeface="+mn-cs"/>
        </a:defRPr>
      </a:lvl1pPr>
      <a:lvl2pPr marL="914217" algn="l" defTabSz="1828434" rtl="0" eaLnBrk="1" latinLnBrk="0" hangingPunct="1">
        <a:defRPr sz="3600" kern="1200">
          <a:solidFill>
            <a:schemeClr val="tx1"/>
          </a:solidFill>
          <a:latin typeface="+mn-lt"/>
          <a:ea typeface="+mn-ea"/>
          <a:cs typeface="+mn-cs"/>
        </a:defRPr>
      </a:lvl2pPr>
      <a:lvl3pPr marL="1828434" algn="l" defTabSz="1828434" rtl="0" eaLnBrk="1" latinLnBrk="0" hangingPunct="1">
        <a:defRPr sz="3600" kern="1200">
          <a:solidFill>
            <a:schemeClr val="tx1"/>
          </a:solidFill>
          <a:latin typeface="+mn-lt"/>
          <a:ea typeface="+mn-ea"/>
          <a:cs typeface="+mn-cs"/>
        </a:defRPr>
      </a:lvl3pPr>
      <a:lvl4pPr marL="2742651" algn="l" defTabSz="1828434" rtl="0" eaLnBrk="1" latinLnBrk="0" hangingPunct="1">
        <a:defRPr sz="3600" kern="1200">
          <a:solidFill>
            <a:schemeClr val="tx1"/>
          </a:solidFill>
          <a:latin typeface="+mn-lt"/>
          <a:ea typeface="+mn-ea"/>
          <a:cs typeface="+mn-cs"/>
        </a:defRPr>
      </a:lvl4pPr>
      <a:lvl5pPr marL="3656868" algn="l" defTabSz="1828434" rtl="0" eaLnBrk="1" latinLnBrk="0" hangingPunct="1">
        <a:defRPr sz="3600" kern="1200">
          <a:solidFill>
            <a:schemeClr val="tx1"/>
          </a:solidFill>
          <a:latin typeface="+mn-lt"/>
          <a:ea typeface="+mn-ea"/>
          <a:cs typeface="+mn-cs"/>
        </a:defRPr>
      </a:lvl5pPr>
      <a:lvl6pPr marL="4571086" algn="l" defTabSz="1828434" rtl="0" eaLnBrk="1" latinLnBrk="0" hangingPunct="1">
        <a:defRPr sz="3600" kern="1200">
          <a:solidFill>
            <a:schemeClr val="tx1"/>
          </a:solidFill>
          <a:latin typeface="+mn-lt"/>
          <a:ea typeface="+mn-ea"/>
          <a:cs typeface="+mn-cs"/>
        </a:defRPr>
      </a:lvl6pPr>
      <a:lvl7pPr marL="5485303" algn="l" defTabSz="1828434" rtl="0" eaLnBrk="1" latinLnBrk="0" hangingPunct="1">
        <a:defRPr sz="3600" kern="1200">
          <a:solidFill>
            <a:schemeClr val="tx1"/>
          </a:solidFill>
          <a:latin typeface="+mn-lt"/>
          <a:ea typeface="+mn-ea"/>
          <a:cs typeface="+mn-cs"/>
        </a:defRPr>
      </a:lvl7pPr>
      <a:lvl8pPr marL="6399520" algn="l" defTabSz="1828434" rtl="0" eaLnBrk="1" latinLnBrk="0" hangingPunct="1">
        <a:defRPr sz="3600" kern="1200">
          <a:solidFill>
            <a:schemeClr val="tx1"/>
          </a:solidFill>
          <a:latin typeface="+mn-lt"/>
          <a:ea typeface="+mn-ea"/>
          <a:cs typeface="+mn-cs"/>
        </a:defRPr>
      </a:lvl8pPr>
      <a:lvl9pPr marL="7313737" algn="l" defTabSz="1828434" rtl="0" eaLnBrk="1" latinLnBrk="0" hangingPunct="1">
        <a:defRPr sz="3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2" Type="http://schemas.openxmlformats.org/officeDocument/2006/relationships/hyperlink" Target="https://www.kaggle.com/uciml/glass#glass.csv" TargetMode="Externa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jpg"/><Relationship Id="rId10" Type="http://schemas.openxmlformats.org/officeDocument/2006/relationships/image" Target="../media/image8.png"/><Relationship Id="rId4" Type="http://schemas.openxmlformats.org/officeDocument/2006/relationships/image" Target="../media/image2.jpeg"/><Relationship Id="rId9" Type="http://schemas.openxmlformats.org/officeDocument/2006/relationships/image" Target="../media/image7.png"/><Relationship Id="rId14" Type="http://schemas.openxmlformats.org/officeDocument/2006/relationships/image" Target="../media/image12.png"/></Relationships>
</file>

<file path=ppt/slides/_rels/slide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8" Type="http://schemas.openxmlformats.org/officeDocument/2006/relationships/image" Target="../media/image18.png"/><Relationship Id="rId13" Type="http://schemas.openxmlformats.org/officeDocument/2006/relationships/image" Target="../media/image23.png"/><Relationship Id="rId3" Type="http://schemas.openxmlformats.org/officeDocument/2006/relationships/image" Target="../media/image13.png"/><Relationship Id="rId7" Type="http://schemas.openxmlformats.org/officeDocument/2006/relationships/image" Target="../media/image17.png"/><Relationship Id="rId12" Type="http://schemas.openxmlformats.org/officeDocument/2006/relationships/image" Target="../media/image22.png"/><Relationship Id="rId17" Type="http://schemas.openxmlformats.org/officeDocument/2006/relationships/image" Target="../media/image27.png"/><Relationship Id="rId2" Type="http://schemas.openxmlformats.org/officeDocument/2006/relationships/notesSlide" Target="../notesSlides/notesSlide4.xml"/><Relationship Id="rId16" Type="http://schemas.openxmlformats.org/officeDocument/2006/relationships/image" Target="../media/image26.png"/><Relationship Id="rId1" Type="http://schemas.openxmlformats.org/officeDocument/2006/relationships/slideLayout" Target="../slideLayouts/slideLayout1.xml"/><Relationship Id="rId6" Type="http://schemas.openxmlformats.org/officeDocument/2006/relationships/image" Target="../media/image16.png"/><Relationship Id="rId11" Type="http://schemas.openxmlformats.org/officeDocument/2006/relationships/image" Target="../media/image21.png"/><Relationship Id="rId5" Type="http://schemas.openxmlformats.org/officeDocument/2006/relationships/image" Target="../media/image15.png"/><Relationship Id="rId15" Type="http://schemas.openxmlformats.org/officeDocument/2006/relationships/image" Target="../media/image25.png"/><Relationship Id="rId10" Type="http://schemas.openxmlformats.org/officeDocument/2006/relationships/image" Target="../media/image20.png"/><Relationship Id="rId4" Type="http://schemas.openxmlformats.org/officeDocument/2006/relationships/image" Target="../media/image14.png"/><Relationship Id="rId9" Type="http://schemas.openxmlformats.org/officeDocument/2006/relationships/image" Target="../media/image19.png"/><Relationship Id="rId14" Type="http://schemas.openxmlformats.org/officeDocument/2006/relationships/image" Target="../media/image24.png"/></Relationships>
</file>

<file path=ppt/slides/_rels/slide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8" Type="http://schemas.openxmlformats.org/officeDocument/2006/relationships/image" Target="../media/image33.PNG"/><Relationship Id="rId13" Type="http://schemas.openxmlformats.org/officeDocument/2006/relationships/image" Target="../media/image38.png"/><Relationship Id="rId18" Type="http://schemas.openxmlformats.org/officeDocument/2006/relationships/image" Target="../media/image43.png"/><Relationship Id="rId26" Type="http://schemas.openxmlformats.org/officeDocument/2006/relationships/image" Target="../media/image51.png"/><Relationship Id="rId39" Type="http://schemas.openxmlformats.org/officeDocument/2006/relationships/image" Target="../media/image64.png"/><Relationship Id="rId3" Type="http://schemas.openxmlformats.org/officeDocument/2006/relationships/image" Target="../media/image28.png"/><Relationship Id="rId21" Type="http://schemas.openxmlformats.org/officeDocument/2006/relationships/image" Target="../media/image46.png"/><Relationship Id="rId34" Type="http://schemas.openxmlformats.org/officeDocument/2006/relationships/image" Target="../media/image59.png"/><Relationship Id="rId7" Type="http://schemas.openxmlformats.org/officeDocument/2006/relationships/image" Target="../media/image32.png"/><Relationship Id="rId12" Type="http://schemas.openxmlformats.org/officeDocument/2006/relationships/image" Target="../media/image37.png"/><Relationship Id="rId17" Type="http://schemas.openxmlformats.org/officeDocument/2006/relationships/image" Target="../media/image42.png"/><Relationship Id="rId25" Type="http://schemas.openxmlformats.org/officeDocument/2006/relationships/image" Target="../media/image50.png"/><Relationship Id="rId33" Type="http://schemas.openxmlformats.org/officeDocument/2006/relationships/image" Target="../media/image58.png"/><Relationship Id="rId38" Type="http://schemas.openxmlformats.org/officeDocument/2006/relationships/image" Target="../media/image63.png"/><Relationship Id="rId2" Type="http://schemas.openxmlformats.org/officeDocument/2006/relationships/notesSlide" Target="../notesSlides/notesSlide5.xml"/><Relationship Id="rId16" Type="http://schemas.openxmlformats.org/officeDocument/2006/relationships/image" Target="../media/image41.png"/><Relationship Id="rId20" Type="http://schemas.openxmlformats.org/officeDocument/2006/relationships/image" Target="../media/image45.png"/><Relationship Id="rId29" Type="http://schemas.openxmlformats.org/officeDocument/2006/relationships/image" Target="../media/image54.png"/><Relationship Id="rId1" Type="http://schemas.openxmlformats.org/officeDocument/2006/relationships/slideLayout" Target="../slideLayouts/slideLayout1.xml"/><Relationship Id="rId6" Type="http://schemas.openxmlformats.org/officeDocument/2006/relationships/image" Target="../media/image31.png"/><Relationship Id="rId11" Type="http://schemas.openxmlformats.org/officeDocument/2006/relationships/image" Target="../media/image36.PNG"/><Relationship Id="rId24" Type="http://schemas.openxmlformats.org/officeDocument/2006/relationships/image" Target="../media/image49.png"/><Relationship Id="rId32" Type="http://schemas.openxmlformats.org/officeDocument/2006/relationships/image" Target="../media/image57.png"/><Relationship Id="rId37" Type="http://schemas.openxmlformats.org/officeDocument/2006/relationships/image" Target="../media/image62.png"/><Relationship Id="rId5" Type="http://schemas.openxmlformats.org/officeDocument/2006/relationships/image" Target="../media/image30.png"/><Relationship Id="rId15" Type="http://schemas.openxmlformats.org/officeDocument/2006/relationships/image" Target="../media/image40.png"/><Relationship Id="rId23" Type="http://schemas.openxmlformats.org/officeDocument/2006/relationships/image" Target="../media/image48.png"/><Relationship Id="rId28" Type="http://schemas.openxmlformats.org/officeDocument/2006/relationships/image" Target="../media/image53.png"/><Relationship Id="rId36" Type="http://schemas.openxmlformats.org/officeDocument/2006/relationships/image" Target="../media/image61.png"/><Relationship Id="rId10" Type="http://schemas.openxmlformats.org/officeDocument/2006/relationships/image" Target="../media/image35.PNG"/><Relationship Id="rId19" Type="http://schemas.openxmlformats.org/officeDocument/2006/relationships/image" Target="../media/image44.png"/><Relationship Id="rId31" Type="http://schemas.openxmlformats.org/officeDocument/2006/relationships/image" Target="../media/image56.png"/><Relationship Id="rId4" Type="http://schemas.openxmlformats.org/officeDocument/2006/relationships/image" Target="../media/image29.png"/><Relationship Id="rId9" Type="http://schemas.openxmlformats.org/officeDocument/2006/relationships/image" Target="../media/image34.PNG"/><Relationship Id="rId14" Type="http://schemas.openxmlformats.org/officeDocument/2006/relationships/image" Target="../media/image39.png"/><Relationship Id="rId22" Type="http://schemas.openxmlformats.org/officeDocument/2006/relationships/image" Target="../media/image47.png"/><Relationship Id="rId27" Type="http://schemas.openxmlformats.org/officeDocument/2006/relationships/image" Target="../media/image52.png"/><Relationship Id="rId30" Type="http://schemas.openxmlformats.org/officeDocument/2006/relationships/image" Target="../media/image55.png"/><Relationship Id="rId35" Type="http://schemas.openxmlformats.org/officeDocument/2006/relationships/image" Target="../media/image6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 name="TextBox 311">
            <a:extLst>
              <a:ext uri="{FF2B5EF4-FFF2-40B4-BE49-F238E27FC236}">
                <a16:creationId xmlns:a16="http://schemas.microsoft.com/office/drawing/2014/main" id="{E3ECC336-F54A-4AF4-A4CD-31FE43E483BB}"/>
              </a:ext>
            </a:extLst>
          </p:cNvPr>
          <p:cNvSpPr txBox="1"/>
          <p:nvPr/>
        </p:nvSpPr>
        <p:spPr>
          <a:xfrm>
            <a:off x="5260304" y="5678488"/>
            <a:ext cx="13901498" cy="2246769"/>
          </a:xfrm>
          <a:prstGeom prst="rect">
            <a:avLst/>
          </a:prstGeom>
          <a:noFill/>
        </p:spPr>
        <p:txBody>
          <a:bodyPr wrap="none" anchor="t">
            <a:spAutoFit/>
          </a:bodyPr>
          <a:lstStyle/>
          <a:p>
            <a:pPr algn="ctr" defTabSz="1828434" eaLnBrk="1" fontAlgn="auto" hangingPunct="1">
              <a:spcBef>
                <a:spcPts val="0"/>
              </a:spcBef>
              <a:spcAft>
                <a:spcPts val="0"/>
              </a:spcAft>
              <a:defRPr/>
            </a:pPr>
            <a:r>
              <a:rPr lang="en-US" sz="14000" b="1" spc="300">
                <a:latin typeface="Nunito"/>
                <a:ea typeface="Nunito" charset="0"/>
                <a:cs typeface="Nunito" charset="0"/>
              </a:rPr>
              <a:t>RANDOM FOREST</a:t>
            </a:r>
            <a:endParaRPr lang="en-US" sz="14000" b="1" spc="300">
              <a:latin typeface="Nunito" charset="0"/>
              <a:ea typeface="Nunito" charset="0"/>
              <a:cs typeface="Nunito" charset="0"/>
            </a:endParaRPr>
          </a:p>
        </p:txBody>
      </p:sp>
      <p:sp>
        <p:nvSpPr>
          <p:cNvPr id="313" name="TextBox 312">
            <a:extLst>
              <a:ext uri="{FF2B5EF4-FFF2-40B4-BE49-F238E27FC236}">
                <a16:creationId xmlns:a16="http://schemas.microsoft.com/office/drawing/2014/main" id="{D8074F45-120F-434A-AE65-EA431B2BB2A2}"/>
              </a:ext>
            </a:extLst>
          </p:cNvPr>
          <p:cNvSpPr txBox="1"/>
          <p:nvPr/>
        </p:nvSpPr>
        <p:spPr>
          <a:xfrm>
            <a:off x="3468178" y="7710488"/>
            <a:ext cx="17441314" cy="954107"/>
          </a:xfrm>
          <a:prstGeom prst="rect">
            <a:avLst/>
          </a:prstGeom>
          <a:noFill/>
        </p:spPr>
        <p:txBody>
          <a:bodyPr wrap="none" anchor="t">
            <a:spAutoFit/>
          </a:bodyPr>
          <a:lstStyle/>
          <a:p>
            <a:pPr algn="ctr" defTabSz="1828434" eaLnBrk="1" fontAlgn="auto" hangingPunct="1">
              <a:spcBef>
                <a:spcPts val="0"/>
              </a:spcBef>
              <a:spcAft>
                <a:spcPts val="0"/>
              </a:spcAft>
              <a:defRPr/>
            </a:pPr>
            <a:r>
              <a:rPr lang="en-US" sz="2800" spc="600">
                <a:latin typeface="Nunito"/>
              </a:rPr>
              <a:t>Group 2</a:t>
            </a:r>
          </a:p>
          <a:p>
            <a:pPr algn="ctr" defTabSz="1828434" eaLnBrk="1" fontAlgn="auto" hangingPunct="1">
              <a:spcBef>
                <a:spcPts val="0"/>
              </a:spcBef>
              <a:spcAft>
                <a:spcPts val="0"/>
              </a:spcAft>
              <a:defRPr/>
            </a:pPr>
            <a:r>
              <a:rPr lang="en-US" sz="2800" spc="600">
                <a:latin typeface="Nunito"/>
              </a:rPr>
              <a:t>Dan Pham | Kostiantyn Reva | Manish Dua | Precious </a:t>
            </a:r>
            <a:r>
              <a:rPr lang="en-US" sz="2800" spc="600" err="1">
                <a:latin typeface="Nunito"/>
              </a:rPr>
              <a:t>Osarenren</a:t>
            </a:r>
            <a:r>
              <a:rPr lang="en-US" sz="2800" spc="600">
                <a:latin typeface="Nunito"/>
              </a:rPr>
              <a:t> | </a:t>
            </a:r>
            <a:r>
              <a:rPr lang="en-US" sz="2800" spc="600" err="1">
                <a:latin typeface="Nunito"/>
              </a:rPr>
              <a:t>Suhong</a:t>
            </a:r>
            <a:r>
              <a:rPr lang="en-US" sz="2800" spc="600">
                <a:latin typeface="Nunito"/>
              </a:rPr>
              <a:t> Liang</a:t>
            </a:r>
          </a:p>
        </p:txBody>
      </p:sp>
      <p:grpSp>
        <p:nvGrpSpPr>
          <p:cNvPr id="13315" name="Group 129">
            <a:extLst>
              <a:ext uri="{FF2B5EF4-FFF2-40B4-BE49-F238E27FC236}">
                <a16:creationId xmlns:a16="http://schemas.microsoft.com/office/drawing/2014/main" id="{4A7653AF-9481-40AC-AB45-F736EF8DD3CA}"/>
              </a:ext>
            </a:extLst>
          </p:cNvPr>
          <p:cNvGrpSpPr>
            <a:grpSpLocks/>
          </p:cNvGrpSpPr>
          <p:nvPr/>
        </p:nvGrpSpPr>
        <p:grpSpPr bwMode="auto">
          <a:xfrm>
            <a:off x="0" y="-1582738"/>
            <a:ext cx="24534813" cy="4303713"/>
            <a:chOff x="0" y="-156114"/>
            <a:chExt cx="24535152" cy="4304369"/>
          </a:xfrm>
        </p:grpSpPr>
        <p:sp>
          <p:nvSpPr>
            <p:cNvPr id="131" name="Freeform 130">
              <a:extLst>
                <a:ext uri="{FF2B5EF4-FFF2-40B4-BE49-F238E27FC236}">
                  <a16:creationId xmlns:a16="http://schemas.microsoft.com/office/drawing/2014/main" id="{E9FD89BF-2E4C-432A-B5FF-B9CAFE2B3F5E}"/>
                </a:ext>
              </a:extLst>
            </p:cNvPr>
            <p:cNvSpPr>
              <a:spLocks noChangeArrowheads="1"/>
            </p:cNvSpPr>
            <p:nvPr/>
          </p:nvSpPr>
          <p:spPr bwMode="auto">
            <a:xfrm>
              <a:off x="23377848" y="2431906"/>
              <a:ext cx="1135079" cy="1716349"/>
            </a:xfrm>
            <a:custGeom>
              <a:avLst/>
              <a:gdLst>
                <a:gd name="T0" fmla="*/ 0 w 1152"/>
                <a:gd name="T1" fmla="*/ 1739 h 1740"/>
                <a:gd name="T2" fmla="*/ 1151 w 1152"/>
                <a:gd name="T3" fmla="*/ 918 h 1740"/>
                <a:gd name="T4" fmla="*/ 1151 w 1152"/>
                <a:gd name="T5" fmla="*/ 0 h 1740"/>
                <a:gd name="T6" fmla="*/ 0 w 1152"/>
                <a:gd name="T7" fmla="*/ 1739 h 1740"/>
              </a:gdLst>
              <a:ahLst/>
              <a:cxnLst>
                <a:cxn ang="0">
                  <a:pos x="T0" y="T1"/>
                </a:cxn>
                <a:cxn ang="0">
                  <a:pos x="T2" y="T3"/>
                </a:cxn>
                <a:cxn ang="0">
                  <a:pos x="T4" y="T5"/>
                </a:cxn>
                <a:cxn ang="0">
                  <a:pos x="T6" y="T7"/>
                </a:cxn>
              </a:cxnLst>
              <a:rect l="0" t="0" r="r" b="b"/>
              <a:pathLst>
                <a:path w="1152" h="1740">
                  <a:moveTo>
                    <a:pt x="0" y="1739"/>
                  </a:moveTo>
                  <a:lnTo>
                    <a:pt x="1151" y="918"/>
                  </a:lnTo>
                  <a:lnTo>
                    <a:pt x="1151" y="0"/>
                  </a:lnTo>
                  <a:lnTo>
                    <a:pt x="0" y="1739"/>
                  </a:lnTo>
                </a:path>
              </a:pathLst>
            </a:custGeom>
            <a:solidFill>
              <a:schemeClr val="accent3"/>
            </a:solidFill>
            <a:ln>
              <a:noFill/>
            </a:ln>
            <a:effectLst/>
          </p:spPr>
          <p:txBody>
            <a:bodyPr wrap="none" anchor="ctr"/>
            <a:lstStyle/>
            <a:p>
              <a:pPr defTabSz="1828434" eaLnBrk="1" fontAlgn="auto" hangingPunct="1">
                <a:spcBef>
                  <a:spcPts val="0"/>
                </a:spcBef>
                <a:spcAft>
                  <a:spcPts val="0"/>
                </a:spcAft>
                <a:defRPr/>
              </a:pPr>
              <a:endParaRPr lang="en-US" sz="7197">
                <a:latin typeface="Nunito Light" charset="0"/>
              </a:endParaRPr>
            </a:p>
          </p:txBody>
        </p:sp>
        <p:sp>
          <p:nvSpPr>
            <p:cNvPr id="132" name="Freeform 131">
              <a:extLst>
                <a:ext uri="{FF2B5EF4-FFF2-40B4-BE49-F238E27FC236}">
                  <a16:creationId xmlns:a16="http://schemas.microsoft.com/office/drawing/2014/main" id="{294A4DAE-F7E4-480C-93FD-F39E5362C6F1}"/>
                </a:ext>
              </a:extLst>
            </p:cNvPr>
            <p:cNvSpPr>
              <a:spLocks noChangeArrowheads="1"/>
            </p:cNvSpPr>
            <p:nvPr/>
          </p:nvSpPr>
          <p:spPr bwMode="auto">
            <a:xfrm>
              <a:off x="23079394" y="-89429"/>
              <a:ext cx="1455758" cy="4232921"/>
            </a:xfrm>
            <a:custGeom>
              <a:avLst/>
              <a:gdLst>
                <a:gd name="T0" fmla="*/ 0 w 1479"/>
                <a:gd name="T1" fmla="*/ 0 h 4296"/>
                <a:gd name="T2" fmla="*/ 327 w 1479"/>
                <a:gd name="T3" fmla="*/ 4295 h 4296"/>
                <a:gd name="T4" fmla="*/ 1478 w 1479"/>
                <a:gd name="T5" fmla="*/ 2556 h 4296"/>
                <a:gd name="T6" fmla="*/ 1478 w 1479"/>
                <a:gd name="T7" fmla="*/ 0 h 4296"/>
                <a:gd name="T8" fmla="*/ 0 w 1479"/>
                <a:gd name="T9" fmla="*/ 0 h 4296"/>
              </a:gdLst>
              <a:ahLst/>
              <a:cxnLst>
                <a:cxn ang="0">
                  <a:pos x="T0" y="T1"/>
                </a:cxn>
                <a:cxn ang="0">
                  <a:pos x="T2" y="T3"/>
                </a:cxn>
                <a:cxn ang="0">
                  <a:pos x="T4" y="T5"/>
                </a:cxn>
                <a:cxn ang="0">
                  <a:pos x="T6" y="T7"/>
                </a:cxn>
                <a:cxn ang="0">
                  <a:pos x="T8" y="T9"/>
                </a:cxn>
              </a:cxnLst>
              <a:rect l="0" t="0" r="r" b="b"/>
              <a:pathLst>
                <a:path w="1479" h="4296">
                  <a:moveTo>
                    <a:pt x="0" y="0"/>
                  </a:moveTo>
                  <a:lnTo>
                    <a:pt x="327" y="4295"/>
                  </a:lnTo>
                  <a:lnTo>
                    <a:pt x="1478" y="2556"/>
                  </a:lnTo>
                  <a:lnTo>
                    <a:pt x="1478" y="0"/>
                  </a:lnTo>
                  <a:lnTo>
                    <a:pt x="0" y="0"/>
                  </a:lnTo>
                </a:path>
              </a:pathLst>
            </a:custGeom>
            <a:solidFill>
              <a:schemeClr val="accent3">
                <a:lumMod val="60000"/>
                <a:lumOff val="40000"/>
              </a:schemeClr>
            </a:solidFill>
            <a:ln>
              <a:noFill/>
            </a:ln>
            <a:effectLst/>
          </p:spPr>
          <p:txBody>
            <a:bodyPr wrap="none" anchor="ctr"/>
            <a:lstStyle/>
            <a:p>
              <a:pPr defTabSz="1828434" eaLnBrk="1" fontAlgn="auto" hangingPunct="1">
                <a:spcBef>
                  <a:spcPts val="0"/>
                </a:spcBef>
                <a:spcAft>
                  <a:spcPts val="0"/>
                </a:spcAft>
                <a:defRPr/>
              </a:pPr>
              <a:endParaRPr lang="en-US" sz="7197">
                <a:latin typeface="Nunito Light" charset="0"/>
              </a:endParaRPr>
            </a:p>
          </p:txBody>
        </p:sp>
        <p:sp>
          <p:nvSpPr>
            <p:cNvPr id="133" name="Freeform 132">
              <a:extLst>
                <a:ext uri="{FF2B5EF4-FFF2-40B4-BE49-F238E27FC236}">
                  <a16:creationId xmlns:a16="http://schemas.microsoft.com/office/drawing/2014/main" id="{8A69A5D6-DCDD-4122-B656-6441CAE1CBD6}"/>
                </a:ext>
              </a:extLst>
            </p:cNvPr>
            <p:cNvSpPr>
              <a:spLocks noChangeArrowheads="1"/>
            </p:cNvSpPr>
            <p:nvPr/>
          </p:nvSpPr>
          <p:spPr bwMode="auto">
            <a:xfrm>
              <a:off x="20775900" y="-89429"/>
              <a:ext cx="2647987" cy="4232921"/>
            </a:xfrm>
            <a:custGeom>
              <a:avLst/>
              <a:gdLst>
                <a:gd name="T0" fmla="*/ 0 w 2687"/>
                <a:gd name="T1" fmla="*/ 0 h 4296"/>
                <a:gd name="T2" fmla="*/ 2686 w 2687"/>
                <a:gd name="T3" fmla="*/ 4295 h 4296"/>
                <a:gd name="T4" fmla="*/ 2359 w 2687"/>
                <a:gd name="T5" fmla="*/ 0 h 4296"/>
                <a:gd name="T6" fmla="*/ 0 w 2687"/>
                <a:gd name="T7" fmla="*/ 0 h 4296"/>
              </a:gdLst>
              <a:ahLst/>
              <a:cxnLst>
                <a:cxn ang="0">
                  <a:pos x="T0" y="T1"/>
                </a:cxn>
                <a:cxn ang="0">
                  <a:pos x="T2" y="T3"/>
                </a:cxn>
                <a:cxn ang="0">
                  <a:pos x="T4" y="T5"/>
                </a:cxn>
                <a:cxn ang="0">
                  <a:pos x="T6" y="T7"/>
                </a:cxn>
              </a:cxnLst>
              <a:rect l="0" t="0" r="r" b="b"/>
              <a:pathLst>
                <a:path w="2687" h="4296">
                  <a:moveTo>
                    <a:pt x="0" y="0"/>
                  </a:moveTo>
                  <a:lnTo>
                    <a:pt x="2686" y="4295"/>
                  </a:lnTo>
                  <a:lnTo>
                    <a:pt x="2359" y="0"/>
                  </a:lnTo>
                  <a:lnTo>
                    <a:pt x="0" y="0"/>
                  </a:lnTo>
                </a:path>
              </a:pathLst>
            </a:custGeom>
            <a:solidFill>
              <a:schemeClr val="accent3"/>
            </a:solidFill>
            <a:ln>
              <a:noFill/>
            </a:ln>
            <a:effectLst/>
          </p:spPr>
          <p:txBody>
            <a:bodyPr wrap="none" anchor="ctr"/>
            <a:lstStyle/>
            <a:p>
              <a:pPr defTabSz="1828434" eaLnBrk="1" fontAlgn="auto" hangingPunct="1">
                <a:spcBef>
                  <a:spcPts val="0"/>
                </a:spcBef>
                <a:spcAft>
                  <a:spcPts val="0"/>
                </a:spcAft>
                <a:defRPr/>
              </a:pPr>
              <a:endParaRPr lang="en-US" sz="7197">
                <a:latin typeface="Nunito Light" charset="0"/>
              </a:endParaRPr>
            </a:p>
          </p:txBody>
        </p:sp>
        <p:sp>
          <p:nvSpPr>
            <p:cNvPr id="134" name="Freeform 133">
              <a:extLst>
                <a:ext uri="{FF2B5EF4-FFF2-40B4-BE49-F238E27FC236}">
                  <a16:creationId xmlns:a16="http://schemas.microsoft.com/office/drawing/2014/main" id="{759AC305-8DC7-4895-8F09-C88789FB4C18}"/>
                </a:ext>
              </a:extLst>
            </p:cNvPr>
            <p:cNvSpPr>
              <a:spLocks noChangeArrowheads="1"/>
            </p:cNvSpPr>
            <p:nvPr/>
          </p:nvSpPr>
          <p:spPr bwMode="auto">
            <a:xfrm>
              <a:off x="20420295" y="-89429"/>
              <a:ext cx="3003592" cy="4232921"/>
            </a:xfrm>
            <a:custGeom>
              <a:avLst/>
              <a:gdLst>
                <a:gd name="T0" fmla="*/ 0 w 3049"/>
                <a:gd name="T1" fmla="*/ 0 h 4296"/>
                <a:gd name="T2" fmla="*/ 43 w 3049"/>
                <a:gd name="T3" fmla="*/ 3187 h 4296"/>
                <a:gd name="T4" fmla="*/ 3048 w 3049"/>
                <a:gd name="T5" fmla="*/ 4295 h 4296"/>
                <a:gd name="T6" fmla="*/ 362 w 3049"/>
                <a:gd name="T7" fmla="*/ 0 h 4296"/>
                <a:gd name="T8" fmla="*/ 0 w 3049"/>
                <a:gd name="T9" fmla="*/ 0 h 4296"/>
              </a:gdLst>
              <a:ahLst/>
              <a:cxnLst>
                <a:cxn ang="0">
                  <a:pos x="T0" y="T1"/>
                </a:cxn>
                <a:cxn ang="0">
                  <a:pos x="T2" y="T3"/>
                </a:cxn>
                <a:cxn ang="0">
                  <a:pos x="T4" y="T5"/>
                </a:cxn>
                <a:cxn ang="0">
                  <a:pos x="T6" y="T7"/>
                </a:cxn>
                <a:cxn ang="0">
                  <a:pos x="T8" y="T9"/>
                </a:cxn>
              </a:cxnLst>
              <a:rect l="0" t="0" r="r" b="b"/>
              <a:pathLst>
                <a:path w="3049" h="4296">
                  <a:moveTo>
                    <a:pt x="0" y="0"/>
                  </a:moveTo>
                  <a:lnTo>
                    <a:pt x="43" y="3187"/>
                  </a:lnTo>
                  <a:lnTo>
                    <a:pt x="3048" y="4295"/>
                  </a:lnTo>
                  <a:lnTo>
                    <a:pt x="362" y="0"/>
                  </a:lnTo>
                  <a:lnTo>
                    <a:pt x="0" y="0"/>
                  </a:lnTo>
                </a:path>
              </a:pathLst>
            </a:custGeom>
            <a:solidFill>
              <a:schemeClr val="accent3">
                <a:lumMod val="60000"/>
                <a:lumOff val="40000"/>
              </a:schemeClr>
            </a:solidFill>
            <a:ln>
              <a:noFill/>
            </a:ln>
            <a:effectLst/>
          </p:spPr>
          <p:txBody>
            <a:bodyPr wrap="none" anchor="ctr"/>
            <a:lstStyle/>
            <a:p>
              <a:pPr defTabSz="1828434" eaLnBrk="1" fontAlgn="auto" hangingPunct="1">
                <a:spcBef>
                  <a:spcPts val="0"/>
                </a:spcBef>
                <a:spcAft>
                  <a:spcPts val="0"/>
                </a:spcAft>
                <a:defRPr/>
              </a:pPr>
              <a:endParaRPr lang="en-US" sz="7197">
                <a:latin typeface="Nunito Light" charset="0"/>
              </a:endParaRPr>
            </a:p>
          </p:txBody>
        </p:sp>
        <p:sp>
          <p:nvSpPr>
            <p:cNvPr id="135" name="Freeform 134">
              <a:extLst>
                <a:ext uri="{FF2B5EF4-FFF2-40B4-BE49-F238E27FC236}">
                  <a16:creationId xmlns:a16="http://schemas.microsoft.com/office/drawing/2014/main" id="{8745A3FA-54F5-4CE9-92F1-199328CC7AE7}"/>
                </a:ext>
              </a:extLst>
            </p:cNvPr>
            <p:cNvSpPr>
              <a:spLocks noChangeArrowheads="1"/>
            </p:cNvSpPr>
            <p:nvPr/>
          </p:nvSpPr>
          <p:spPr bwMode="auto">
            <a:xfrm>
              <a:off x="17678644" y="-89429"/>
              <a:ext cx="2784513" cy="3142142"/>
            </a:xfrm>
            <a:custGeom>
              <a:avLst/>
              <a:gdLst>
                <a:gd name="T0" fmla="*/ 2126 w 2826"/>
                <a:gd name="T1" fmla="*/ 0 h 3188"/>
                <a:gd name="T2" fmla="*/ 0 w 2826"/>
                <a:gd name="T3" fmla="*/ 1954 h 3188"/>
                <a:gd name="T4" fmla="*/ 2825 w 2826"/>
                <a:gd name="T5" fmla="*/ 3187 h 3188"/>
                <a:gd name="T6" fmla="*/ 2782 w 2826"/>
                <a:gd name="T7" fmla="*/ 0 h 3188"/>
                <a:gd name="T8" fmla="*/ 2126 w 2826"/>
                <a:gd name="T9" fmla="*/ 0 h 3188"/>
              </a:gdLst>
              <a:ahLst/>
              <a:cxnLst>
                <a:cxn ang="0">
                  <a:pos x="T0" y="T1"/>
                </a:cxn>
                <a:cxn ang="0">
                  <a:pos x="T2" y="T3"/>
                </a:cxn>
                <a:cxn ang="0">
                  <a:pos x="T4" y="T5"/>
                </a:cxn>
                <a:cxn ang="0">
                  <a:pos x="T6" y="T7"/>
                </a:cxn>
                <a:cxn ang="0">
                  <a:pos x="T8" y="T9"/>
                </a:cxn>
              </a:cxnLst>
              <a:rect l="0" t="0" r="r" b="b"/>
              <a:pathLst>
                <a:path w="2826" h="3188">
                  <a:moveTo>
                    <a:pt x="2126" y="0"/>
                  </a:moveTo>
                  <a:lnTo>
                    <a:pt x="0" y="1954"/>
                  </a:lnTo>
                  <a:lnTo>
                    <a:pt x="2825" y="3187"/>
                  </a:lnTo>
                  <a:lnTo>
                    <a:pt x="2782" y="0"/>
                  </a:lnTo>
                  <a:lnTo>
                    <a:pt x="2126" y="0"/>
                  </a:lnTo>
                </a:path>
              </a:pathLst>
            </a:custGeom>
            <a:solidFill>
              <a:schemeClr val="accent3"/>
            </a:solidFill>
            <a:ln>
              <a:noFill/>
            </a:ln>
            <a:effectLst/>
          </p:spPr>
          <p:txBody>
            <a:bodyPr wrap="none" anchor="ctr"/>
            <a:lstStyle/>
            <a:p>
              <a:pPr defTabSz="1828434" eaLnBrk="1" fontAlgn="auto" hangingPunct="1">
                <a:spcBef>
                  <a:spcPts val="0"/>
                </a:spcBef>
                <a:spcAft>
                  <a:spcPts val="0"/>
                </a:spcAft>
                <a:defRPr/>
              </a:pPr>
              <a:endParaRPr lang="en-US" sz="7197">
                <a:latin typeface="Nunito Light" charset="0"/>
              </a:endParaRPr>
            </a:p>
          </p:txBody>
        </p:sp>
        <p:sp>
          <p:nvSpPr>
            <p:cNvPr id="136" name="Freeform 135">
              <a:extLst>
                <a:ext uri="{FF2B5EF4-FFF2-40B4-BE49-F238E27FC236}">
                  <a16:creationId xmlns:a16="http://schemas.microsoft.com/office/drawing/2014/main" id="{25716DFB-72EA-4DEE-AAAE-D73171487EB9}"/>
                </a:ext>
              </a:extLst>
            </p:cNvPr>
            <p:cNvSpPr>
              <a:spLocks noChangeArrowheads="1"/>
            </p:cNvSpPr>
            <p:nvPr/>
          </p:nvSpPr>
          <p:spPr bwMode="auto">
            <a:xfrm>
              <a:off x="17608793" y="-89429"/>
              <a:ext cx="2168555" cy="1925932"/>
            </a:xfrm>
            <a:custGeom>
              <a:avLst/>
              <a:gdLst>
                <a:gd name="T0" fmla="*/ 0 w 2199"/>
                <a:gd name="T1" fmla="*/ 0 h 1955"/>
                <a:gd name="T2" fmla="*/ 72 w 2199"/>
                <a:gd name="T3" fmla="*/ 1954 h 1955"/>
                <a:gd name="T4" fmla="*/ 2198 w 2199"/>
                <a:gd name="T5" fmla="*/ 0 h 1955"/>
                <a:gd name="T6" fmla="*/ 0 w 2199"/>
                <a:gd name="T7" fmla="*/ 0 h 1955"/>
              </a:gdLst>
              <a:ahLst/>
              <a:cxnLst>
                <a:cxn ang="0">
                  <a:pos x="T0" y="T1"/>
                </a:cxn>
                <a:cxn ang="0">
                  <a:pos x="T2" y="T3"/>
                </a:cxn>
                <a:cxn ang="0">
                  <a:pos x="T4" y="T5"/>
                </a:cxn>
                <a:cxn ang="0">
                  <a:pos x="T6" y="T7"/>
                </a:cxn>
              </a:cxnLst>
              <a:rect l="0" t="0" r="r" b="b"/>
              <a:pathLst>
                <a:path w="2199" h="1955">
                  <a:moveTo>
                    <a:pt x="0" y="0"/>
                  </a:moveTo>
                  <a:lnTo>
                    <a:pt x="72" y="1954"/>
                  </a:lnTo>
                  <a:lnTo>
                    <a:pt x="2198" y="0"/>
                  </a:lnTo>
                  <a:lnTo>
                    <a:pt x="0" y="0"/>
                  </a:lnTo>
                </a:path>
              </a:pathLst>
            </a:custGeom>
            <a:solidFill>
              <a:schemeClr val="accent3">
                <a:lumMod val="60000"/>
                <a:lumOff val="40000"/>
              </a:schemeClr>
            </a:solidFill>
            <a:ln>
              <a:noFill/>
            </a:ln>
            <a:effectLst/>
          </p:spPr>
          <p:txBody>
            <a:bodyPr wrap="none" anchor="ctr"/>
            <a:lstStyle/>
            <a:p>
              <a:pPr defTabSz="1828434" eaLnBrk="1" fontAlgn="auto" hangingPunct="1">
                <a:spcBef>
                  <a:spcPts val="0"/>
                </a:spcBef>
                <a:spcAft>
                  <a:spcPts val="0"/>
                </a:spcAft>
                <a:defRPr/>
              </a:pPr>
              <a:endParaRPr lang="en-US" sz="7197">
                <a:latin typeface="Nunito Light" charset="0"/>
              </a:endParaRPr>
            </a:p>
          </p:txBody>
        </p:sp>
        <p:sp>
          <p:nvSpPr>
            <p:cNvPr id="137" name="Freeform 136">
              <a:extLst>
                <a:ext uri="{FF2B5EF4-FFF2-40B4-BE49-F238E27FC236}">
                  <a16:creationId xmlns:a16="http://schemas.microsoft.com/office/drawing/2014/main" id="{E2772A95-1475-4695-BAB9-B7A437D148C2}"/>
                </a:ext>
              </a:extLst>
            </p:cNvPr>
            <p:cNvSpPr>
              <a:spLocks noChangeArrowheads="1"/>
            </p:cNvSpPr>
            <p:nvPr/>
          </p:nvSpPr>
          <p:spPr bwMode="auto">
            <a:xfrm>
              <a:off x="14887781" y="-89429"/>
              <a:ext cx="2813089" cy="1925932"/>
            </a:xfrm>
            <a:custGeom>
              <a:avLst/>
              <a:gdLst>
                <a:gd name="T0" fmla="*/ 0 w 2852"/>
                <a:gd name="T1" fmla="*/ 0 h 1955"/>
                <a:gd name="T2" fmla="*/ 2851 w 2852"/>
                <a:gd name="T3" fmla="*/ 1954 h 1955"/>
                <a:gd name="T4" fmla="*/ 2779 w 2852"/>
                <a:gd name="T5" fmla="*/ 0 h 1955"/>
                <a:gd name="T6" fmla="*/ 0 w 2852"/>
                <a:gd name="T7" fmla="*/ 0 h 1955"/>
              </a:gdLst>
              <a:ahLst/>
              <a:cxnLst>
                <a:cxn ang="0">
                  <a:pos x="T0" y="T1"/>
                </a:cxn>
                <a:cxn ang="0">
                  <a:pos x="T2" y="T3"/>
                </a:cxn>
                <a:cxn ang="0">
                  <a:pos x="T4" y="T5"/>
                </a:cxn>
                <a:cxn ang="0">
                  <a:pos x="T6" y="T7"/>
                </a:cxn>
              </a:cxnLst>
              <a:rect l="0" t="0" r="r" b="b"/>
              <a:pathLst>
                <a:path w="2852" h="1955">
                  <a:moveTo>
                    <a:pt x="0" y="0"/>
                  </a:moveTo>
                  <a:lnTo>
                    <a:pt x="2851" y="1954"/>
                  </a:lnTo>
                  <a:lnTo>
                    <a:pt x="2779" y="0"/>
                  </a:lnTo>
                  <a:lnTo>
                    <a:pt x="0" y="0"/>
                  </a:lnTo>
                </a:path>
              </a:pathLst>
            </a:custGeom>
            <a:solidFill>
              <a:schemeClr val="accent3"/>
            </a:solidFill>
            <a:ln>
              <a:noFill/>
            </a:ln>
            <a:effectLst/>
          </p:spPr>
          <p:txBody>
            <a:bodyPr wrap="none" anchor="ctr"/>
            <a:lstStyle/>
            <a:p>
              <a:pPr defTabSz="1828434" eaLnBrk="1" fontAlgn="auto" hangingPunct="1">
                <a:spcBef>
                  <a:spcPts val="0"/>
                </a:spcBef>
                <a:spcAft>
                  <a:spcPts val="0"/>
                </a:spcAft>
                <a:defRPr/>
              </a:pPr>
              <a:endParaRPr lang="en-US" sz="7197">
                <a:latin typeface="Nunito Light" charset="0"/>
              </a:endParaRPr>
            </a:p>
          </p:txBody>
        </p:sp>
        <p:sp>
          <p:nvSpPr>
            <p:cNvPr id="138" name="Freeform 137">
              <a:extLst>
                <a:ext uri="{FF2B5EF4-FFF2-40B4-BE49-F238E27FC236}">
                  <a16:creationId xmlns:a16="http://schemas.microsoft.com/office/drawing/2014/main" id="{349E7D8E-A507-43D2-B3ED-224CF8FC0A42}"/>
                </a:ext>
              </a:extLst>
            </p:cNvPr>
            <p:cNvSpPr>
              <a:spLocks noChangeArrowheads="1"/>
            </p:cNvSpPr>
            <p:nvPr/>
          </p:nvSpPr>
          <p:spPr bwMode="auto">
            <a:xfrm>
              <a:off x="13589188" y="-89429"/>
              <a:ext cx="4138670" cy="3520024"/>
            </a:xfrm>
            <a:custGeom>
              <a:avLst/>
              <a:gdLst>
                <a:gd name="T0" fmla="*/ 0 w 4196"/>
                <a:gd name="T1" fmla="*/ 0 h 3572"/>
                <a:gd name="T2" fmla="*/ 1886 w 4196"/>
                <a:gd name="T3" fmla="*/ 3571 h 3572"/>
                <a:gd name="T4" fmla="*/ 4195 w 4196"/>
                <a:gd name="T5" fmla="*/ 1954 h 3572"/>
                <a:gd name="T6" fmla="*/ 1344 w 4196"/>
                <a:gd name="T7" fmla="*/ 0 h 3572"/>
                <a:gd name="T8" fmla="*/ 0 w 4196"/>
                <a:gd name="T9" fmla="*/ 0 h 3572"/>
              </a:gdLst>
              <a:ahLst/>
              <a:cxnLst>
                <a:cxn ang="0">
                  <a:pos x="T0" y="T1"/>
                </a:cxn>
                <a:cxn ang="0">
                  <a:pos x="T2" y="T3"/>
                </a:cxn>
                <a:cxn ang="0">
                  <a:pos x="T4" y="T5"/>
                </a:cxn>
                <a:cxn ang="0">
                  <a:pos x="T6" y="T7"/>
                </a:cxn>
                <a:cxn ang="0">
                  <a:pos x="T8" y="T9"/>
                </a:cxn>
              </a:cxnLst>
              <a:rect l="0" t="0" r="r" b="b"/>
              <a:pathLst>
                <a:path w="4196" h="3572">
                  <a:moveTo>
                    <a:pt x="0" y="0"/>
                  </a:moveTo>
                  <a:lnTo>
                    <a:pt x="1886" y="3571"/>
                  </a:lnTo>
                  <a:lnTo>
                    <a:pt x="4195" y="1954"/>
                  </a:lnTo>
                  <a:lnTo>
                    <a:pt x="1344" y="0"/>
                  </a:lnTo>
                  <a:lnTo>
                    <a:pt x="0" y="0"/>
                  </a:lnTo>
                </a:path>
              </a:pathLst>
            </a:custGeom>
            <a:solidFill>
              <a:schemeClr val="accent3">
                <a:lumMod val="60000"/>
                <a:lumOff val="40000"/>
              </a:schemeClr>
            </a:solidFill>
            <a:ln>
              <a:noFill/>
            </a:ln>
            <a:effectLst/>
          </p:spPr>
          <p:txBody>
            <a:bodyPr wrap="none" anchor="ctr"/>
            <a:lstStyle/>
            <a:p>
              <a:pPr defTabSz="1828434" eaLnBrk="1" fontAlgn="auto" hangingPunct="1">
                <a:spcBef>
                  <a:spcPts val="0"/>
                </a:spcBef>
                <a:spcAft>
                  <a:spcPts val="0"/>
                </a:spcAft>
                <a:defRPr/>
              </a:pPr>
              <a:endParaRPr lang="en-US" sz="7197">
                <a:latin typeface="Nunito Light" charset="0"/>
              </a:endParaRPr>
            </a:p>
          </p:txBody>
        </p:sp>
        <p:sp>
          <p:nvSpPr>
            <p:cNvPr id="139" name="Freeform 138">
              <a:extLst>
                <a:ext uri="{FF2B5EF4-FFF2-40B4-BE49-F238E27FC236}">
                  <a16:creationId xmlns:a16="http://schemas.microsoft.com/office/drawing/2014/main" id="{A9FE0C91-89C1-4195-A39B-108954E040AD}"/>
                </a:ext>
              </a:extLst>
            </p:cNvPr>
            <p:cNvSpPr>
              <a:spLocks noChangeArrowheads="1"/>
            </p:cNvSpPr>
            <p:nvPr/>
          </p:nvSpPr>
          <p:spPr bwMode="auto">
            <a:xfrm>
              <a:off x="11104716" y="-111657"/>
              <a:ext cx="4345047" cy="3520024"/>
            </a:xfrm>
            <a:custGeom>
              <a:avLst/>
              <a:gdLst>
                <a:gd name="T0" fmla="*/ 965 w 4408"/>
                <a:gd name="T1" fmla="*/ 0 h 3572"/>
                <a:gd name="T2" fmla="*/ 0 w 4408"/>
                <a:gd name="T3" fmla="*/ 1760 h 3572"/>
                <a:gd name="T4" fmla="*/ 4407 w 4408"/>
                <a:gd name="T5" fmla="*/ 3571 h 3572"/>
                <a:gd name="T6" fmla="*/ 2521 w 4408"/>
                <a:gd name="T7" fmla="*/ 0 h 3572"/>
                <a:gd name="T8" fmla="*/ 965 w 4408"/>
                <a:gd name="T9" fmla="*/ 0 h 3572"/>
              </a:gdLst>
              <a:ahLst/>
              <a:cxnLst>
                <a:cxn ang="0">
                  <a:pos x="T0" y="T1"/>
                </a:cxn>
                <a:cxn ang="0">
                  <a:pos x="T2" y="T3"/>
                </a:cxn>
                <a:cxn ang="0">
                  <a:pos x="T4" y="T5"/>
                </a:cxn>
                <a:cxn ang="0">
                  <a:pos x="T6" y="T7"/>
                </a:cxn>
                <a:cxn ang="0">
                  <a:pos x="T8" y="T9"/>
                </a:cxn>
              </a:cxnLst>
              <a:rect l="0" t="0" r="r" b="b"/>
              <a:pathLst>
                <a:path w="4408" h="3572">
                  <a:moveTo>
                    <a:pt x="965" y="0"/>
                  </a:moveTo>
                  <a:lnTo>
                    <a:pt x="0" y="1760"/>
                  </a:lnTo>
                  <a:lnTo>
                    <a:pt x="4407" y="3571"/>
                  </a:lnTo>
                  <a:lnTo>
                    <a:pt x="2521" y="0"/>
                  </a:lnTo>
                  <a:lnTo>
                    <a:pt x="965" y="0"/>
                  </a:lnTo>
                </a:path>
              </a:pathLst>
            </a:custGeom>
            <a:solidFill>
              <a:schemeClr val="accent2"/>
            </a:solidFill>
            <a:ln>
              <a:noFill/>
            </a:ln>
            <a:effectLst/>
          </p:spPr>
          <p:txBody>
            <a:bodyPr wrap="none" anchor="ctr"/>
            <a:lstStyle/>
            <a:p>
              <a:pPr defTabSz="1828434" eaLnBrk="1" fontAlgn="auto" hangingPunct="1">
                <a:spcBef>
                  <a:spcPts val="0"/>
                </a:spcBef>
                <a:spcAft>
                  <a:spcPts val="0"/>
                </a:spcAft>
                <a:defRPr/>
              </a:pPr>
              <a:endParaRPr lang="en-US" sz="7197">
                <a:latin typeface="Nunito Light" charset="0"/>
              </a:endParaRPr>
            </a:p>
          </p:txBody>
        </p:sp>
        <p:sp>
          <p:nvSpPr>
            <p:cNvPr id="140" name="Freeform 139">
              <a:extLst>
                <a:ext uri="{FF2B5EF4-FFF2-40B4-BE49-F238E27FC236}">
                  <a16:creationId xmlns:a16="http://schemas.microsoft.com/office/drawing/2014/main" id="{D82412B6-2DC9-4CFF-9F01-5CFDB0F66152}"/>
                </a:ext>
              </a:extLst>
            </p:cNvPr>
            <p:cNvSpPr>
              <a:spLocks noChangeArrowheads="1"/>
            </p:cNvSpPr>
            <p:nvPr/>
          </p:nvSpPr>
          <p:spPr bwMode="auto">
            <a:xfrm>
              <a:off x="9793423" y="-89429"/>
              <a:ext cx="368305" cy="195293"/>
            </a:xfrm>
            <a:custGeom>
              <a:avLst/>
              <a:gdLst>
                <a:gd name="T0" fmla="*/ 112 w 374"/>
                <a:gd name="T1" fmla="*/ 0 h 198"/>
                <a:gd name="T2" fmla="*/ 0 w 374"/>
                <a:gd name="T3" fmla="*/ 197 h 198"/>
                <a:gd name="T4" fmla="*/ 373 w 374"/>
                <a:gd name="T5" fmla="*/ 0 h 198"/>
                <a:gd name="T6" fmla="*/ 112 w 374"/>
                <a:gd name="T7" fmla="*/ 0 h 198"/>
              </a:gdLst>
              <a:ahLst/>
              <a:cxnLst>
                <a:cxn ang="0">
                  <a:pos x="T0" y="T1"/>
                </a:cxn>
                <a:cxn ang="0">
                  <a:pos x="T2" y="T3"/>
                </a:cxn>
                <a:cxn ang="0">
                  <a:pos x="T4" y="T5"/>
                </a:cxn>
                <a:cxn ang="0">
                  <a:pos x="T6" y="T7"/>
                </a:cxn>
              </a:cxnLst>
              <a:rect l="0" t="0" r="r" b="b"/>
              <a:pathLst>
                <a:path w="374" h="198">
                  <a:moveTo>
                    <a:pt x="112" y="0"/>
                  </a:moveTo>
                  <a:lnTo>
                    <a:pt x="0" y="197"/>
                  </a:lnTo>
                  <a:lnTo>
                    <a:pt x="373" y="0"/>
                  </a:lnTo>
                  <a:lnTo>
                    <a:pt x="112" y="0"/>
                  </a:lnTo>
                </a:path>
              </a:pathLst>
            </a:custGeom>
            <a:solidFill>
              <a:schemeClr val="accent2">
                <a:lumMod val="75000"/>
              </a:schemeClr>
            </a:solidFill>
            <a:ln>
              <a:noFill/>
            </a:ln>
            <a:effectLst/>
          </p:spPr>
          <p:txBody>
            <a:bodyPr wrap="none" anchor="ctr"/>
            <a:lstStyle/>
            <a:p>
              <a:pPr defTabSz="1828434" eaLnBrk="1" fontAlgn="auto" hangingPunct="1">
                <a:spcBef>
                  <a:spcPts val="0"/>
                </a:spcBef>
                <a:spcAft>
                  <a:spcPts val="0"/>
                </a:spcAft>
                <a:defRPr/>
              </a:pPr>
              <a:endParaRPr lang="en-US" sz="7197">
                <a:latin typeface="Nunito Light" charset="0"/>
              </a:endParaRPr>
            </a:p>
          </p:txBody>
        </p:sp>
        <p:sp>
          <p:nvSpPr>
            <p:cNvPr id="141" name="Freeform 13">
              <a:extLst>
                <a:ext uri="{FF2B5EF4-FFF2-40B4-BE49-F238E27FC236}">
                  <a16:creationId xmlns:a16="http://schemas.microsoft.com/office/drawing/2014/main" id="{808C6014-1BC1-4768-8B60-531D589C1B5E}"/>
                </a:ext>
              </a:extLst>
            </p:cNvPr>
            <p:cNvSpPr>
              <a:spLocks noChangeArrowheads="1"/>
            </p:cNvSpPr>
            <p:nvPr/>
          </p:nvSpPr>
          <p:spPr bwMode="auto">
            <a:xfrm>
              <a:off x="9698172" y="-89429"/>
              <a:ext cx="225428" cy="195293"/>
            </a:xfrm>
            <a:custGeom>
              <a:avLst/>
              <a:gdLst>
                <a:gd name="T0" fmla="*/ 0 w 231"/>
                <a:gd name="T1" fmla="*/ 0 h 198"/>
                <a:gd name="T2" fmla="*/ 118 w 231"/>
                <a:gd name="T3" fmla="*/ 197 h 198"/>
                <a:gd name="T4" fmla="*/ 230 w 231"/>
                <a:gd name="T5" fmla="*/ 0 h 198"/>
                <a:gd name="T6" fmla="*/ 0 w 231"/>
                <a:gd name="T7" fmla="*/ 0 h 198"/>
              </a:gdLst>
              <a:ahLst/>
              <a:cxnLst>
                <a:cxn ang="0">
                  <a:pos x="T0" y="T1"/>
                </a:cxn>
                <a:cxn ang="0">
                  <a:pos x="T2" y="T3"/>
                </a:cxn>
                <a:cxn ang="0">
                  <a:pos x="T4" y="T5"/>
                </a:cxn>
                <a:cxn ang="0">
                  <a:pos x="T6" y="T7"/>
                </a:cxn>
              </a:cxnLst>
              <a:rect l="0" t="0" r="r" b="b"/>
              <a:pathLst>
                <a:path w="231" h="198">
                  <a:moveTo>
                    <a:pt x="0" y="0"/>
                  </a:moveTo>
                  <a:lnTo>
                    <a:pt x="118" y="197"/>
                  </a:lnTo>
                  <a:lnTo>
                    <a:pt x="230" y="0"/>
                  </a:lnTo>
                  <a:lnTo>
                    <a:pt x="0" y="0"/>
                  </a:lnTo>
                </a:path>
              </a:pathLst>
            </a:custGeom>
            <a:solidFill>
              <a:schemeClr val="accent2">
                <a:lumMod val="75000"/>
              </a:schemeClr>
            </a:solidFill>
            <a:ln>
              <a:noFill/>
            </a:ln>
            <a:effectLst/>
          </p:spPr>
          <p:txBody>
            <a:bodyPr wrap="none" anchor="ctr"/>
            <a:lstStyle/>
            <a:p>
              <a:pPr defTabSz="1828434" eaLnBrk="1" fontAlgn="auto" hangingPunct="1">
                <a:spcBef>
                  <a:spcPts val="0"/>
                </a:spcBef>
                <a:spcAft>
                  <a:spcPts val="0"/>
                </a:spcAft>
                <a:defRPr/>
              </a:pPr>
              <a:endParaRPr lang="en-US" sz="7197">
                <a:latin typeface="Nunito Light" charset="0"/>
              </a:endParaRPr>
            </a:p>
          </p:txBody>
        </p:sp>
        <p:sp>
          <p:nvSpPr>
            <p:cNvPr id="142" name="Freeform 14">
              <a:extLst>
                <a:ext uri="{FF2B5EF4-FFF2-40B4-BE49-F238E27FC236}">
                  <a16:creationId xmlns:a16="http://schemas.microsoft.com/office/drawing/2014/main" id="{1596DE66-0268-4803-A7F0-645EDB9104AA}"/>
                </a:ext>
              </a:extLst>
            </p:cNvPr>
            <p:cNvSpPr>
              <a:spLocks noChangeArrowheads="1"/>
            </p:cNvSpPr>
            <p:nvPr/>
          </p:nvSpPr>
          <p:spPr bwMode="auto">
            <a:xfrm>
              <a:off x="8502767" y="61407"/>
              <a:ext cx="2646400" cy="2260945"/>
            </a:xfrm>
            <a:custGeom>
              <a:avLst/>
              <a:gdLst>
                <a:gd name="T0" fmla="*/ 2685 w 2686"/>
                <a:gd name="T1" fmla="*/ 1563 h 2292"/>
                <a:gd name="T2" fmla="*/ 1308 w 2686"/>
                <a:gd name="T3" fmla="*/ 0 h 2292"/>
                <a:gd name="T4" fmla="*/ 0 w 2686"/>
                <a:gd name="T5" fmla="*/ 2291 h 2292"/>
                <a:gd name="T6" fmla="*/ 2685 w 2686"/>
                <a:gd name="T7" fmla="*/ 1563 h 2292"/>
              </a:gdLst>
              <a:ahLst/>
              <a:cxnLst>
                <a:cxn ang="0">
                  <a:pos x="T0" y="T1"/>
                </a:cxn>
                <a:cxn ang="0">
                  <a:pos x="T2" y="T3"/>
                </a:cxn>
                <a:cxn ang="0">
                  <a:pos x="T4" y="T5"/>
                </a:cxn>
                <a:cxn ang="0">
                  <a:pos x="T6" y="T7"/>
                </a:cxn>
              </a:cxnLst>
              <a:rect l="0" t="0" r="r" b="b"/>
              <a:pathLst>
                <a:path w="2686" h="2292">
                  <a:moveTo>
                    <a:pt x="2685" y="1563"/>
                  </a:moveTo>
                  <a:lnTo>
                    <a:pt x="1308" y="0"/>
                  </a:lnTo>
                  <a:lnTo>
                    <a:pt x="0" y="2291"/>
                  </a:lnTo>
                  <a:lnTo>
                    <a:pt x="2685" y="1563"/>
                  </a:lnTo>
                </a:path>
              </a:pathLst>
            </a:custGeom>
            <a:solidFill>
              <a:schemeClr val="accent2"/>
            </a:solidFill>
            <a:ln>
              <a:noFill/>
            </a:ln>
            <a:effectLst/>
          </p:spPr>
          <p:txBody>
            <a:bodyPr wrap="none" anchor="ctr"/>
            <a:lstStyle/>
            <a:p>
              <a:pPr defTabSz="1828434" eaLnBrk="1" fontAlgn="auto" hangingPunct="1">
                <a:spcBef>
                  <a:spcPts val="0"/>
                </a:spcBef>
                <a:spcAft>
                  <a:spcPts val="0"/>
                </a:spcAft>
                <a:defRPr/>
              </a:pPr>
              <a:endParaRPr lang="en-US" sz="7197">
                <a:latin typeface="Nunito Light" charset="0"/>
              </a:endParaRPr>
            </a:p>
          </p:txBody>
        </p:sp>
        <p:sp>
          <p:nvSpPr>
            <p:cNvPr id="143" name="Freeform 15">
              <a:extLst>
                <a:ext uri="{FF2B5EF4-FFF2-40B4-BE49-F238E27FC236}">
                  <a16:creationId xmlns:a16="http://schemas.microsoft.com/office/drawing/2014/main" id="{DCDE5802-6197-4CB7-9551-24A14FCBF1DD}"/>
                </a:ext>
              </a:extLst>
            </p:cNvPr>
            <p:cNvSpPr>
              <a:spLocks noChangeArrowheads="1"/>
            </p:cNvSpPr>
            <p:nvPr/>
          </p:nvSpPr>
          <p:spPr bwMode="auto">
            <a:xfrm>
              <a:off x="6821582" y="61407"/>
              <a:ext cx="2984541" cy="2260945"/>
            </a:xfrm>
            <a:custGeom>
              <a:avLst/>
              <a:gdLst>
                <a:gd name="T0" fmla="*/ 3029 w 3030"/>
                <a:gd name="T1" fmla="*/ 0 h 2292"/>
                <a:gd name="T2" fmla="*/ 0 w 3030"/>
                <a:gd name="T3" fmla="*/ 624 h 2292"/>
                <a:gd name="T4" fmla="*/ 1721 w 3030"/>
                <a:gd name="T5" fmla="*/ 2291 h 2292"/>
                <a:gd name="T6" fmla="*/ 3029 w 3030"/>
                <a:gd name="T7" fmla="*/ 0 h 2292"/>
              </a:gdLst>
              <a:ahLst/>
              <a:cxnLst>
                <a:cxn ang="0">
                  <a:pos x="T0" y="T1"/>
                </a:cxn>
                <a:cxn ang="0">
                  <a:pos x="T2" y="T3"/>
                </a:cxn>
                <a:cxn ang="0">
                  <a:pos x="T4" y="T5"/>
                </a:cxn>
                <a:cxn ang="0">
                  <a:pos x="T6" y="T7"/>
                </a:cxn>
              </a:cxnLst>
              <a:rect l="0" t="0" r="r" b="b"/>
              <a:pathLst>
                <a:path w="3030" h="2292">
                  <a:moveTo>
                    <a:pt x="3029" y="0"/>
                  </a:moveTo>
                  <a:lnTo>
                    <a:pt x="0" y="624"/>
                  </a:lnTo>
                  <a:lnTo>
                    <a:pt x="1721" y="2291"/>
                  </a:lnTo>
                  <a:lnTo>
                    <a:pt x="3029" y="0"/>
                  </a:lnTo>
                </a:path>
              </a:pathLst>
            </a:custGeom>
            <a:solidFill>
              <a:schemeClr val="accent2">
                <a:lumMod val="75000"/>
              </a:schemeClr>
            </a:solidFill>
            <a:ln>
              <a:noFill/>
            </a:ln>
            <a:effectLst/>
          </p:spPr>
          <p:txBody>
            <a:bodyPr wrap="none" anchor="ctr"/>
            <a:lstStyle/>
            <a:p>
              <a:pPr defTabSz="1828434" eaLnBrk="1" fontAlgn="auto" hangingPunct="1">
                <a:spcBef>
                  <a:spcPts val="0"/>
                </a:spcBef>
                <a:spcAft>
                  <a:spcPts val="0"/>
                </a:spcAft>
                <a:defRPr/>
              </a:pPr>
              <a:endParaRPr lang="en-US" sz="7197">
                <a:latin typeface="Nunito Light" charset="0"/>
              </a:endParaRPr>
            </a:p>
          </p:txBody>
        </p:sp>
        <p:sp>
          <p:nvSpPr>
            <p:cNvPr id="144" name="Freeform 16">
              <a:extLst>
                <a:ext uri="{FF2B5EF4-FFF2-40B4-BE49-F238E27FC236}">
                  <a16:creationId xmlns:a16="http://schemas.microsoft.com/office/drawing/2014/main" id="{E4632DD2-80A2-41C4-81B9-14272462D9F6}"/>
                </a:ext>
              </a:extLst>
            </p:cNvPr>
            <p:cNvSpPr>
              <a:spLocks noChangeArrowheads="1"/>
            </p:cNvSpPr>
            <p:nvPr/>
          </p:nvSpPr>
          <p:spPr bwMode="auto">
            <a:xfrm>
              <a:off x="6829519" y="-89429"/>
              <a:ext cx="2986129" cy="808161"/>
            </a:xfrm>
            <a:custGeom>
              <a:avLst/>
              <a:gdLst>
                <a:gd name="T0" fmla="*/ 61 w 3030"/>
                <a:gd name="T1" fmla="*/ 0 h 822"/>
                <a:gd name="T2" fmla="*/ 0 w 3030"/>
                <a:gd name="T3" fmla="*/ 821 h 822"/>
                <a:gd name="T4" fmla="*/ 3029 w 3030"/>
                <a:gd name="T5" fmla="*/ 197 h 822"/>
                <a:gd name="T6" fmla="*/ 2911 w 3030"/>
                <a:gd name="T7" fmla="*/ 0 h 822"/>
                <a:gd name="T8" fmla="*/ 61 w 3030"/>
                <a:gd name="T9" fmla="*/ 0 h 822"/>
              </a:gdLst>
              <a:ahLst/>
              <a:cxnLst>
                <a:cxn ang="0">
                  <a:pos x="T0" y="T1"/>
                </a:cxn>
                <a:cxn ang="0">
                  <a:pos x="T2" y="T3"/>
                </a:cxn>
                <a:cxn ang="0">
                  <a:pos x="T4" y="T5"/>
                </a:cxn>
                <a:cxn ang="0">
                  <a:pos x="T6" y="T7"/>
                </a:cxn>
                <a:cxn ang="0">
                  <a:pos x="T8" y="T9"/>
                </a:cxn>
              </a:cxnLst>
              <a:rect l="0" t="0" r="r" b="b"/>
              <a:pathLst>
                <a:path w="3030" h="822">
                  <a:moveTo>
                    <a:pt x="61" y="0"/>
                  </a:moveTo>
                  <a:lnTo>
                    <a:pt x="0" y="821"/>
                  </a:lnTo>
                  <a:lnTo>
                    <a:pt x="3029" y="197"/>
                  </a:lnTo>
                  <a:lnTo>
                    <a:pt x="2911" y="0"/>
                  </a:lnTo>
                  <a:lnTo>
                    <a:pt x="61" y="0"/>
                  </a:lnTo>
                </a:path>
              </a:pathLst>
            </a:custGeom>
            <a:solidFill>
              <a:schemeClr val="accent2">
                <a:lumMod val="50000"/>
              </a:schemeClr>
            </a:solidFill>
            <a:ln>
              <a:noFill/>
            </a:ln>
            <a:effectLst/>
          </p:spPr>
          <p:txBody>
            <a:bodyPr wrap="none" anchor="ctr"/>
            <a:lstStyle/>
            <a:p>
              <a:pPr defTabSz="1828434" eaLnBrk="1" fontAlgn="auto" hangingPunct="1">
                <a:spcBef>
                  <a:spcPts val="0"/>
                </a:spcBef>
                <a:spcAft>
                  <a:spcPts val="0"/>
                </a:spcAft>
                <a:defRPr/>
              </a:pPr>
              <a:endParaRPr lang="en-US" sz="7197">
                <a:latin typeface="Nunito Light" charset="0"/>
              </a:endParaRPr>
            </a:p>
          </p:txBody>
        </p:sp>
        <p:sp>
          <p:nvSpPr>
            <p:cNvPr id="145" name="Freeform 17">
              <a:extLst>
                <a:ext uri="{FF2B5EF4-FFF2-40B4-BE49-F238E27FC236}">
                  <a16:creationId xmlns:a16="http://schemas.microsoft.com/office/drawing/2014/main" id="{69A04720-A4D4-4FA6-A5C7-F39165E1D61F}"/>
                </a:ext>
              </a:extLst>
            </p:cNvPr>
            <p:cNvSpPr>
              <a:spLocks noChangeArrowheads="1"/>
            </p:cNvSpPr>
            <p:nvPr/>
          </p:nvSpPr>
          <p:spPr bwMode="auto">
            <a:xfrm>
              <a:off x="5975433" y="-89429"/>
              <a:ext cx="942988" cy="808161"/>
            </a:xfrm>
            <a:custGeom>
              <a:avLst/>
              <a:gdLst>
                <a:gd name="T0" fmla="*/ 0 w 955"/>
                <a:gd name="T1" fmla="*/ 0 h 822"/>
                <a:gd name="T2" fmla="*/ 893 w 955"/>
                <a:gd name="T3" fmla="*/ 821 h 822"/>
                <a:gd name="T4" fmla="*/ 954 w 955"/>
                <a:gd name="T5" fmla="*/ 0 h 822"/>
                <a:gd name="T6" fmla="*/ 0 w 955"/>
                <a:gd name="T7" fmla="*/ 0 h 822"/>
              </a:gdLst>
              <a:ahLst/>
              <a:cxnLst>
                <a:cxn ang="0">
                  <a:pos x="T0" y="T1"/>
                </a:cxn>
                <a:cxn ang="0">
                  <a:pos x="T2" y="T3"/>
                </a:cxn>
                <a:cxn ang="0">
                  <a:pos x="T4" y="T5"/>
                </a:cxn>
                <a:cxn ang="0">
                  <a:pos x="T6" y="T7"/>
                </a:cxn>
              </a:cxnLst>
              <a:rect l="0" t="0" r="r" b="b"/>
              <a:pathLst>
                <a:path w="955" h="822">
                  <a:moveTo>
                    <a:pt x="0" y="0"/>
                  </a:moveTo>
                  <a:lnTo>
                    <a:pt x="893" y="821"/>
                  </a:lnTo>
                  <a:lnTo>
                    <a:pt x="954" y="0"/>
                  </a:lnTo>
                  <a:lnTo>
                    <a:pt x="0" y="0"/>
                  </a:lnTo>
                </a:path>
              </a:pathLst>
            </a:custGeom>
            <a:solidFill>
              <a:schemeClr val="accent1"/>
            </a:solidFill>
            <a:ln>
              <a:noFill/>
            </a:ln>
            <a:effectLst/>
          </p:spPr>
          <p:txBody>
            <a:bodyPr wrap="none" anchor="ctr"/>
            <a:lstStyle/>
            <a:p>
              <a:pPr defTabSz="1828434" eaLnBrk="1" fontAlgn="auto" hangingPunct="1">
                <a:spcBef>
                  <a:spcPts val="0"/>
                </a:spcBef>
                <a:spcAft>
                  <a:spcPts val="0"/>
                </a:spcAft>
                <a:defRPr/>
              </a:pPr>
              <a:endParaRPr lang="en-US" sz="7197">
                <a:latin typeface="Nunito Light" charset="0"/>
              </a:endParaRPr>
            </a:p>
          </p:txBody>
        </p:sp>
        <p:sp>
          <p:nvSpPr>
            <p:cNvPr id="146" name="Freeform 18">
              <a:extLst>
                <a:ext uri="{FF2B5EF4-FFF2-40B4-BE49-F238E27FC236}">
                  <a16:creationId xmlns:a16="http://schemas.microsoft.com/office/drawing/2014/main" id="{29D51FF9-DC96-415B-8A93-8CFB3E281DE9}"/>
                </a:ext>
              </a:extLst>
            </p:cNvPr>
            <p:cNvSpPr>
              <a:spLocks noChangeArrowheads="1"/>
            </p:cNvSpPr>
            <p:nvPr/>
          </p:nvSpPr>
          <p:spPr bwMode="auto">
            <a:xfrm>
              <a:off x="5608715" y="674276"/>
              <a:ext cx="2916277" cy="1643313"/>
            </a:xfrm>
            <a:custGeom>
              <a:avLst/>
              <a:gdLst>
                <a:gd name="T0" fmla="*/ 2958 w 2959"/>
                <a:gd name="T1" fmla="*/ 1667 h 1668"/>
                <a:gd name="T2" fmla="*/ 1237 w 2959"/>
                <a:gd name="T3" fmla="*/ 0 h 1668"/>
                <a:gd name="T4" fmla="*/ 0 w 2959"/>
                <a:gd name="T5" fmla="*/ 1323 h 1668"/>
                <a:gd name="T6" fmla="*/ 2958 w 2959"/>
                <a:gd name="T7" fmla="*/ 1667 h 1668"/>
              </a:gdLst>
              <a:ahLst/>
              <a:cxnLst>
                <a:cxn ang="0">
                  <a:pos x="T0" y="T1"/>
                </a:cxn>
                <a:cxn ang="0">
                  <a:pos x="T2" y="T3"/>
                </a:cxn>
                <a:cxn ang="0">
                  <a:pos x="T4" y="T5"/>
                </a:cxn>
                <a:cxn ang="0">
                  <a:pos x="T6" y="T7"/>
                </a:cxn>
              </a:cxnLst>
              <a:rect l="0" t="0" r="r" b="b"/>
              <a:pathLst>
                <a:path w="2959" h="1668">
                  <a:moveTo>
                    <a:pt x="2958" y="1667"/>
                  </a:moveTo>
                  <a:lnTo>
                    <a:pt x="1237" y="0"/>
                  </a:lnTo>
                  <a:lnTo>
                    <a:pt x="0" y="1323"/>
                  </a:lnTo>
                  <a:lnTo>
                    <a:pt x="2958" y="1667"/>
                  </a:lnTo>
                </a:path>
              </a:pathLst>
            </a:custGeom>
            <a:solidFill>
              <a:schemeClr val="accent2"/>
            </a:solidFill>
            <a:ln>
              <a:noFill/>
            </a:ln>
            <a:effectLst/>
          </p:spPr>
          <p:txBody>
            <a:bodyPr wrap="none" anchor="ctr"/>
            <a:lstStyle/>
            <a:p>
              <a:pPr defTabSz="1828434" eaLnBrk="1" fontAlgn="auto" hangingPunct="1">
                <a:spcBef>
                  <a:spcPts val="0"/>
                </a:spcBef>
                <a:spcAft>
                  <a:spcPts val="0"/>
                </a:spcAft>
                <a:defRPr/>
              </a:pPr>
              <a:endParaRPr lang="en-US" sz="7197">
                <a:latin typeface="Nunito Light" charset="0"/>
              </a:endParaRPr>
            </a:p>
          </p:txBody>
        </p:sp>
        <p:sp>
          <p:nvSpPr>
            <p:cNvPr id="147" name="Freeform 19">
              <a:extLst>
                <a:ext uri="{FF2B5EF4-FFF2-40B4-BE49-F238E27FC236}">
                  <a16:creationId xmlns:a16="http://schemas.microsoft.com/office/drawing/2014/main" id="{3E450317-D274-4664-8085-F27A133279C4}"/>
                </a:ext>
              </a:extLst>
            </p:cNvPr>
            <p:cNvSpPr>
              <a:spLocks noChangeArrowheads="1"/>
            </p:cNvSpPr>
            <p:nvPr/>
          </p:nvSpPr>
          <p:spPr bwMode="auto">
            <a:xfrm>
              <a:off x="5092770" y="-156114"/>
              <a:ext cx="1758974" cy="2111698"/>
            </a:xfrm>
            <a:custGeom>
              <a:avLst/>
              <a:gdLst>
                <a:gd name="T0" fmla="*/ 0 w 1787"/>
                <a:gd name="T1" fmla="*/ 0 h 2145"/>
                <a:gd name="T2" fmla="*/ 549 w 1787"/>
                <a:gd name="T3" fmla="*/ 2144 h 2145"/>
                <a:gd name="T4" fmla="*/ 1786 w 1787"/>
                <a:gd name="T5" fmla="*/ 821 h 2145"/>
                <a:gd name="T6" fmla="*/ 893 w 1787"/>
                <a:gd name="T7" fmla="*/ 0 h 2145"/>
                <a:gd name="T8" fmla="*/ 0 w 1787"/>
                <a:gd name="T9" fmla="*/ 0 h 2145"/>
              </a:gdLst>
              <a:ahLst/>
              <a:cxnLst>
                <a:cxn ang="0">
                  <a:pos x="T0" y="T1"/>
                </a:cxn>
                <a:cxn ang="0">
                  <a:pos x="T2" y="T3"/>
                </a:cxn>
                <a:cxn ang="0">
                  <a:pos x="T4" y="T5"/>
                </a:cxn>
                <a:cxn ang="0">
                  <a:pos x="T6" y="T7"/>
                </a:cxn>
                <a:cxn ang="0">
                  <a:pos x="T8" y="T9"/>
                </a:cxn>
              </a:cxnLst>
              <a:rect l="0" t="0" r="r" b="b"/>
              <a:pathLst>
                <a:path w="1787" h="2145">
                  <a:moveTo>
                    <a:pt x="0" y="0"/>
                  </a:moveTo>
                  <a:lnTo>
                    <a:pt x="549" y="2144"/>
                  </a:lnTo>
                  <a:lnTo>
                    <a:pt x="1786" y="821"/>
                  </a:lnTo>
                  <a:lnTo>
                    <a:pt x="893" y="0"/>
                  </a:lnTo>
                  <a:lnTo>
                    <a:pt x="0" y="0"/>
                  </a:lnTo>
                </a:path>
              </a:pathLst>
            </a:custGeom>
            <a:solidFill>
              <a:schemeClr val="accent1"/>
            </a:solidFill>
            <a:ln>
              <a:noFill/>
            </a:ln>
            <a:effectLst/>
          </p:spPr>
          <p:txBody>
            <a:bodyPr wrap="none" anchor="ctr"/>
            <a:lstStyle/>
            <a:p>
              <a:pPr defTabSz="1828434" eaLnBrk="1" fontAlgn="auto" hangingPunct="1">
                <a:spcBef>
                  <a:spcPts val="0"/>
                </a:spcBef>
                <a:spcAft>
                  <a:spcPts val="0"/>
                </a:spcAft>
                <a:defRPr/>
              </a:pPr>
              <a:endParaRPr lang="en-US" sz="7197">
                <a:latin typeface="Nunito Light" charset="0"/>
              </a:endParaRPr>
            </a:p>
          </p:txBody>
        </p:sp>
        <p:sp>
          <p:nvSpPr>
            <p:cNvPr id="148" name="Freeform 20">
              <a:extLst>
                <a:ext uri="{FF2B5EF4-FFF2-40B4-BE49-F238E27FC236}">
                  <a16:creationId xmlns:a16="http://schemas.microsoft.com/office/drawing/2014/main" id="{A15031B7-DBF6-4DD4-A683-F338521697F8}"/>
                </a:ext>
              </a:extLst>
            </p:cNvPr>
            <p:cNvSpPr>
              <a:spLocks noChangeArrowheads="1"/>
            </p:cNvSpPr>
            <p:nvPr/>
          </p:nvSpPr>
          <p:spPr bwMode="auto">
            <a:xfrm>
              <a:off x="442919" y="190014"/>
              <a:ext cx="5232472" cy="2977017"/>
            </a:xfrm>
            <a:custGeom>
              <a:avLst/>
              <a:gdLst>
                <a:gd name="T0" fmla="*/ 5310 w 5311"/>
                <a:gd name="T1" fmla="*/ 1771 h 3020"/>
                <a:gd name="T2" fmla="*/ 853 w 5311"/>
                <a:gd name="T3" fmla="*/ 0 h 3020"/>
                <a:gd name="T4" fmla="*/ 0 w 5311"/>
                <a:gd name="T5" fmla="*/ 3019 h 3020"/>
                <a:gd name="T6" fmla="*/ 5310 w 5311"/>
                <a:gd name="T7" fmla="*/ 1771 h 3020"/>
              </a:gdLst>
              <a:ahLst/>
              <a:cxnLst>
                <a:cxn ang="0">
                  <a:pos x="T0" y="T1"/>
                </a:cxn>
                <a:cxn ang="0">
                  <a:pos x="T2" y="T3"/>
                </a:cxn>
                <a:cxn ang="0">
                  <a:pos x="T4" y="T5"/>
                </a:cxn>
                <a:cxn ang="0">
                  <a:pos x="T6" y="T7"/>
                </a:cxn>
              </a:cxnLst>
              <a:rect l="0" t="0" r="r" b="b"/>
              <a:pathLst>
                <a:path w="5311" h="3020">
                  <a:moveTo>
                    <a:pt x="5310" y="1771"/>
                  </a:moveTo>
                  <a:lnTo>
                    <a:pt x="853" y="0"/>
                  </a:lnTo>
                  <a:lnTo>
                    <a:pt x="0" y="3019"/>
                  </a:lnTo>
                  <a:lnTo>
                    <a:pt x="5310" y="1771"/>
                  </a:lnTo>
                </a:path>
              </a:pathLst>
            </a:custGeom>
            <a:solidFill>
              <a:schemeClr val="accent1">
                <a:lumMod val="50000"/>
              </a:schemeClr>
            </a:solidFill>
            <a:ln>
              <a:noFill/>
            </a:ln>
            <a:effectLst/>
          </p:spPr>
          <p:txBody>
            <a:bodyPr wrap="none" anchor="ctr"/>
            <a:lstStyle/>
            <a:p>
              <a:pPr defTabSz="1828434" eaLnBrk="1" fontAlgn="auto" hangingPunct="1">
                <a:spcBef>
                  <a:spcPts val="0"/>
                </a:spcBef>
                <a:spcAft>
                  <a:spcPts val="0"/>
                </a:spcAft>
                <a:defRPr/>
              </a:pPr>
              <a:endParaRPr lang="en-US" sz="7197">
                <a:latin typeface="Nunito Light" charset="0"/>
              </a:endParaRPr>
            </a:p>
          </p:txBody>
        </p:sp>
        <p:sp>
          <p:nvSpPr>
            <p:cNvPr id="149" name="Freeform 21">
              <a:extLst>
                <a:ext uri="{FF2B5EF4-FFF2-40B4-BE49-F238E27FC236}">
                  <a16:creationId xmlns:a16="http://schemas.microsoft.com/office/drawing/2014/main" id="{2F1E2795-FBEF-41F4-BAEE-9CA791F486E2}"/>
                </a:ext>
              </a:extLst>
            </p:cNvPr>
            <p:cNvSpPr>
              <a:spLocks noChangeArrowheads="1"/>
            </p:cNvSpPr>
            <p:nvPr/>
          </p:nvSpPr>
          <p:spPr bwMode="auto">
            <a:xfrm>
              <a:off x="1263667" y="-156114"/>
              <a:ext cx="4394261" cy="2111698"/>
            </a:xfrm>
            <a:custGeom>
              <a:avLst/>
              <a:gdLst>
                <a:gd name="T0" fmla="*/ 936 w 4458"/>
                <a:gd name="T1" fmla="*/ 0 h 2145"/>
                <a:gd name="T2" fmla="*/ 0 w 4458"/>
                <a:gd name="T3" fmla="*/ 373 h 2145"/>
                <a:gd name="T4" fmla="*/ 4457 w 4458"/>
                <a:gd name="T5" fmla="*/ 2144 h 2145"/>
                <a:gd name="T6" fmla="*/ 3908 w 4458"/>
                <a:gd name="T7" fmla="*/ 0 h 2145"/>
                <a:gd name="T8" fmla="*/ 936 w 4458"/>
                <a:gd name="T9" fmla="*/ 0 h 2145"/>
              </a:gdLst>
              <a:ahLst/>
              <a:cxnLst>
                <a:cxn ang="0">
                  <a:pos x="T0" y="T1"/>
                </a:cxn>
                <a:cxn ang="0">
                  <a:pos x="T2" y="T3"/>
                </a:cxn>
                <a:cxn ang="0">
                  <a:pos x="T4" y="T5"/>
                </a:cxn>
                <a:cxn ang="0">
                  <a:pos x="T6" y="T7"/>
                </a:cxn>
                <a:cxn ang="0">
                  <a:pos x="T8" y="T9"/>
                </a:cxn>
              </a:cxnLst>
              <a:rect l="0" t="0" r="r" b="b"/>
              <a:pathLst>
                <a:path w="4458" h="2145">
                  <a:moveTo>
                    <a:pt x="936" y="0"/>
                  </a:moveTo>
                  <a:lnTo>
                    <a:pt x="0" y="373"/>
                  </a:lnTo>
                  <a:lnTo>
                    <a:pt x="4457" y="2144"/>
                  </a:lnTo>
                  <a:lnTo>
                    <a:pt x="3908" y="0"/>
                  </a:lnTo>
                  <a:lnTo>
                    <a:pt x="936" y="0"/>
                  </a:lnTo>
                </a:path>
              </a:pathLst>
            </a:custGeom>
            <a:solidFill>
              <a:schemeClr val="accent1">
                <a:lumMod val="75000"/>
              </a:schemeClr>
            </a:solidFill>
            <a:ln>
              <a:noFill/>
            </a:ln>
            <a:effectLst/>
          </p:spPr>
          <p:txBody>
            <a:bodyPr wrap="none" anchor="ctr"/>
            <a:lstStyle/>
            <a:p>
              <a:pPr defTabSz="1828434" eaLnBrk="1" fontAlgn="auto" hangingPunct="1">
                <a:spcBef>
                  <a:spcPts val="0"/>
                </a:spcBef>
                <a:spcAft>
                  <a:spcPts val="0"/>
                </a:spcAft>
                <a:defRPr/>
              </a:pPr>
              <a:endParaRPr lang="en-US" sz="7197">
                <a:latin typeface="Nunito Light" charset="0"/>
              </a:endParaRPr>
            </a:p>
          </p:txBody>
        </p:sp>
        <p:sp>
          <p:nvSpPr>
            <p:cNvPr id="150" name="Freeform 22">
              <a:extLst>
                <a:ext uri="{FF2B5EF4-FFF2-40B4-BE49-F238E27FC236}">
                  <a16:creationId xmlns:a16="http://schemas.microsoft.com/office/drawing/2014/main" id="{8F68C712-5E8E-46FD-BCE0-5B9E595A439E}"/>
                </a:ext>
              </a:extLst>
            </p:cNvPr>
            <p:cNvSpPr>
              <a:spLocks noChangeArrowheads="1"/>
            </p:cNvSpPr>
            <p:nvPr/>
          </p:nvSpPr>
          <p:spPr bwMode="auto">
            <a:xfrm>
              <a:off x="1263667" y="-133886"/>
              <a:ext cx="922351" cy="369944"/>
            </a:xfrm>
            <a:custGeom>
              <a:avLst/>
              <a:gdLst>
                <a:gd name="T0" fmla="*/ 72 w 937"/>
                <a:gd name="T1" fmla="*/ 0 h 374"/>
                <a:gd name="T2" fmla="*/ 0 w 937"/>
                <a:gd name="T3" fmla="*/ 373 h 374"/>
                <a:gd name="T4" fmla="*/ 936 w 937"/>
                <a:gd name="T5" fmla="*/ 0 h 374"/>
                <a:gd name="T6" fmla="*/ 72 w 937"/>
                <a:gd name="T7" fmla="*/ 0 h 374"/>
              </a:gdLst>
              <a:ahLst/>
              <a:cxnLst>
                <a:cxn ang="0">
                  <a:pos x="T0" y="T1"/>
                </a:cxn>
                <a:cxn ang="0">
                  <a:pos x="T2" y="T3"/>
                </a:cxn>
                <a:cxn ang="0">
                  <a:pos x="T4" y="T5"/>
                </a:cxn>
                <a:cxn ang="0">
                  <a:pos x="T6" y="T7"/>
                </a:cxn>
              </a:cxnLst>
              <a:rect l="0" t="0" r="r" b="b"/>
              <a:pathLst>
                <a:path w="937" h="374">
                  <a:moveTo>
                    <a:pt x="72" y="0"/>
                  </a:moveTo>
                  <a:lnTo>
                    <a:pt x="0" y="373"/>
                  </a:lnTo>
                  <a:lnTo>
                    <a:pt x="936" y="0"/>
                  </a:lnTo>
                  <a:lnTo>
                    <a:pt x="72" y="0"/>
                  </a:lnTo>
                </a:path>
              </a:pathLst>
            </a:custGeom>
            <a:solidFill>
              <a:schemeClr val="accent1"/>
            </a:solidFill>
            <a:ln>
              <a:noFill/>
            </a:ln>
            <a:effectLst/>
          </p:spPr>
          <p:txBody>
            <a:bodyPr wrap="none" anchor="ctr"/>
            <a:lstStyle/>
            <a:p>
              <a:pPr defTabSz="1828434" eaLnBrk="1" fontAlgn="auto" hangingPunct="1">
                <a:spcBef>
                  <a:spcPts val="0"/>
                </a:spcBef>
                <a:spcAft>
                  <a:spcPts val="0"/>
                </a:spcAft>
                <a:defRPr/>
              </a:pPr>
              <a:endParaRPr lang="en-US" sz="7197">
                <a:latin typeface="Nunito Light" charset="0"/>
              </a:endParaRPr>
            </a:p>
          </p:txBody>
        </p:sp>
        <p:sp>
          <p:nvSpPr>
            <p:cNvPr id="151" name="Freeform 23">
              <a:extLst>
                <a:ext uri="{FF2B5EF4-FFF2-40B4-BE49-F238E27FC236}">
                  <a16:creationId xmlns:a16="http://schemas.microsoft.com/office/drawing/2014/main" id="{129E8036-BC69-4271-B07E-FC4DDD53970E}"/>
                </a:ext>
              </a:extLst>
            </p:cNvPr>
            <p:cNvSpPr>
              <a:spLocks noChangeArrowheads="1"/>
            </p:cNvSpPr>
            <p:nvPr/>
          </p:nvSpPr>
          <p:spPr bwMode="auto">
            <a:xfrm>
              <a:off x="735023" y="-133886"/>
              <a:ext cx="620721" cy="369944"/>
            </a:xfrm>
            <a:custGeom>
              <a:avLst/>
              <a:gdLst>
                <a:gd name="T0" fmla="*/ 0 w 629"/>
                <a:gd name="T1" fmla="*/ 0 h 374"/>
                <a:gd name="T2" fmla="*/ 556 w 629"/>
                <a:gd name="T3" fmla="*/ 373 h 374"/>
                <a:gd name="T4" fmla="*/ 628 w 629"/>
                <a:gd name="T5" fmla="*/ 0 h 374"/>
                <a:gd name="T6" fmla="*/ 0 w 629"/>
                <a:gd name="T7" fmla="*/ 0 h 374"/>
              </a:gdLst>
              <a:ahLst/>
              <a:cxnLst>
                <a:cxn ang="0">
                  <a:pos x="T0" y="T1"/>
                </a:cxn>
                <a:cxn ang="0">
                  <a:pos x="T2" y="T3"/>
                </a:cxn>
                <a:cxn ang="0">
                  <a:pos x="T4" y="T5"/>
                </a:cxn>
                <a:cxn ang="0">
                  <a:pos x="T6" y="T7"/>
                </a:cxn>
              </a:cxnLst>
              <a:rect l="0" t="0" r="r" b="b"/>
              <a:pathLst>
                <a:path w="629" h="374">
                  <a:moveTo>
                    <a:pt x="0" y="0"/>
                  </a:moveTo>
                  <a:lnTo>
                    <a:pt x="556" y="373"/>
                  </a:lnTo>
                  <a:lnTo>
                    <a:pt x="628" y="0"/>
                  </a:lnTo>
                  <a:lnTo>
                    <a:pt x="0" y="0"/>
                  </a:lnTo>
                </a:path>
              </a:pathLst>
            </a:custGeom>
            <a:solidFill>
              <a:schemeClr val="accent1"/>
            </a:solidFill>
            <a:ln>
              <a:noFill/>
            </a:ln>
            <a:effectLst/>
          </p:spPr>
          <p:txBody>
            <a:bodyPr wrap="none" anchor="ctr"/>
            <a:lstStyle/>
            <a:p>
              <a:pPr defTabSz="1828434" eaLnBrk="1" fontAlgn="auto" hangingPunct="1">
                <a:spcBef>
                  <a:spcPts val="0"/>
                </a:spcBef>
                <a:spcAft>
                  <a:spcPts val="0"/>
                </a:spcAft>
                <a:defRPr/>
              </a:pPr>
              <a:endParaRPr lang="en-US" sz="7197">
                <a:latin typeface="Nunito Light" charset="0"/>
              </a:endParaRPr>
            </a:p>
          </p:txBody>
        </p:sp>
        <p:sp>
          <p:nvSpPr>
            <p:cNvPr id="152" name="Freeform 24">
              <a:extLst>
                <a:ext uri="{FF2B5EF4-FFF2-40B4-BE49-F238E27FC236}">
                  <a16:creationId xmlns:a16="http://schemas.microsoft.com/office/drawing/2014/main" id="{CD875662-4490-4925-ADC9-4635A935C357}"/>
                </a:ext>
              </a:extLst>
            </p:cNvPr>
            <p:cNvSpPr>
              <a:spLocks noChangeArrowheads="1"/>
            </p:cNvSpPr>
            <p:nvPr/>
          </p:nvSpPr>
          <p:spPr bwMode="auto">
            <a:xfrm>
              <a:off x="0" y="885445"/>
              <a:ext cx="447681" cy="2259357"/>
            </a:xfrm>
            <a:custGeom>
              <a:avLst/>
              <a:gdLst>
                <a:gd name="T0" fmla="*/ 0 w 453"/>
                <a:gd name="T1" fmla="*/ 2104 h 2292"/>
                <a:gd name="T2" fmla="*/ 452 w 453"/>
                <a:gd name="T3" fmla="*/ 2291 h 2292"/>
                <a:gd name="T4" fmla="*/ 0 w 453"/>
                <a:gd name="T5" fmla="*/ 0 h 2292"/>
                <a:gd name="T6" fmla="*/ 0 w 453"/>
                <a:gd name="T7" fmla="*/ 2104 h 2292"/>
              </a:gdLst>
              <a:ahLst/>
              <a:cxnLst>
                <a:cxn ang="0">
                  <a:pos x="T0" y="T1"/>
                </a:cxn>
                <a:cxn ang="0">
                  <a:pos x="T2" y="T3"/>
                </a:cxn>
                <a:cxn ang="0">
                  <a:pos x="T4" y="T5"/>
                </a:cxn>
                <a:cxn ang="0">
                  <a:pos x="T6" y="T7"/>
                </a:cxn>
              </a:cxnLst>
              <a:rect l="0" t="0" r="r" b="b"/>
              <a:pathLst>
                <a:path w="453" h="2292">
                  <a:moveTo>
                    <a:pt x="0" y="2104"/>
                  </a:moveTo>
                  <a:lnTo>
                    <a:pt x="452" y="2291"/>
                  </a:lnTo>
                  <a:lnTo>
                    <a:pt x="0" y="0"/>
                  </a:lnTo>
                  <a:lnTo>
                    <a:pt x="0" y="2104"/>
                  </a:lnTo>
                </a:path>
              </a:pathLst>
            </a:custGeom>
            <a:solidFill>
              <a:schemeClr val="accent1">
                <a:lumMod val="50000"/>
              </a:schemeClr>
            </a:solidFill>
            <a:ln>
              <a:noFill/>
            </a:ln>
            <a:effectLst/>
          </p:spPr>
          <p:txBody>
            <a:bodyPr wrap="none" anchor="ctr"/>
            <a:lstStyle/>
            <a:p>
              <a:pPr defTabSz="1828434" eaLnBrk="1" fontAlgn="auto" hangingPunct="1">
                <a:spcBef>
                  <a:spcPts val="0"/>
                </a:spcBef>
                <a:spcAft>
                  <a:spcPts val="0"/>
                </a:spcAft>
                <a:defRPr/>
              </a:pPr>
              <a:endParaRPr lang="en-US" sz="7197">
                <a:latin typeface="Nunito Light" charset="0"/>
              </a:endParaRPr>
            </a:p>
          </p:txBody>
        </p:sp>
        <p:sp>
          <p:nvSpPr>
            <p:cNvPr id="153" name="Freeform 25">
              <a:extLst>
                <a:ext uri="{FF2B5EF4-FFF2-40B4-BE49-F238E27FC236}">
                  <a16:creationId xmlns:a16="http://schemas.microsoft.com/office/drawing/2014/main" id="{965EF759-50D8-4A76-B970-324B879908CC}"/>
                </a:ext>
              </a:extLst>
            </p:cNvPr>
            <p:cNvSpPr>
              <a:spLocks noChangeArrowheads="1"/>
            </p:cNvSpPr>
            <p:nvPr/>
          </p:nvSpPr>
          <p:spPr bwMode="auto">
            <a:xfrm>
              <a:off x="0" y="-156114"/>
              <a:ext cx="1285893" cy="3342197"/>
            </a:xfrm>
            <a:custGeom>
              <a:avLst/>
              <a:gdLst>
                <a:gd name="T0" fmla="*/ 0 w 1306"/>
                <a:gd name="T1" fmla="*/ 0 h 3393"/>
                <a:gd name="T2" fmla="*/ 0 w 1306"/>
                <a:gd name="T3" fmla="*/ 1101 h 3393"/>
                <a:gd name="T4" fmla="*/ 452 w 1306"/>
                <a:gd name="T5" fmla="*/ 3392 h 3393"/>
                <a:gd name="T6" fmla="*/ 1305 w 1306"/>
                <a:gd name="T7" fmla="*/ 373 h 3393"/>
                <a:gd name="T8" fmla="*/ 749 w 1306"/>
                <a:gd name="T9" fmla="*/ 0 h 3393"/>
                <a:gd name="T10" fmla="*/ 0 w 1306"/>
                <a:gd name="T11" fmla="*/ 0 h 3393"/>
              </a:gdLst>
              <a:ahLst/>
              <a:cxnLst>
                <a:cxn ang="0">
                  <a:pos x="T0" y="T1"/>
                </a:cxn>
                <a:cxn ang="0">
                  <a:pos x="T2" y="T3"/>
                </a:cxn>
                <a:cxn ang="0">
                  <a:pos x="T4" y="T5"/>
                </a:cxn>
                <a:cxn ang="0">
                  <a:pos x="T6" y="T7"/>
                </a:cxn>
                <a:cxn ang="0">
                  <a:pos x="T8" y="T9"/>
                </a:cxn>
                <a:cxn ang="0">
                  <a:pos x="T10" y="T11"/>
                </a:cxn>
              </a:cxnLst>
              <a:rect l="0" t="0" r="r" b="b"/>
              <a:pathLst>
                <a:path w="1306" h="3393">
                  <a:moveTo>
                    <a:pt x="0" y="0"/>
                  </a:moveTo>
                  <a:lnTo>
                    <a:pt x="0" y="1101"/>
                  </a:lnTo>
                  <a:lnTo>
                    <a:pt x="452" y="3392"/>
                  </a:lnTo>
                  <a:lnTo>
                    <a:pt x="1305" y="373"/>
                  </a:lnTo>
                  <a:lnTo>
                    <a:pt x="749" y="0"/>
                  </a:lnTo>
                  <a:lnTo>
                    <a:pt x="0" y="0"/>
                  </a:lnTo>
                </a:path>
              </a:pathLst>
            </a:custGeom>
            <a:solidFill>
              <a:schemeClr val="accent1">
                <a:lumMod val="75000"/>
              </a:schemeClr>
            </a:solidFill>
            <a:ln>
              <a:noFill/>
            </a:ln>
            <a:effectLst/>
          </p:spPr>
          <p:txBody>
            <a:bodyPr wrap="none" anchor="ctr"/>
            <a:lstStyle/>
            <a:p>
              <a:pPr defTabSz="1828434" eaLnBrk="1" fontAlgn="auto" hangingPunct="1">
                <a:spcBef>
                  <a:spcPts val="0"/>
                </a:spcBef>
                <a:spcAft>
                  <a:spcPts val="0"/>
                </a:spcAft>
                <a:defRPr/>
              </a:pPr>
              <a:endParaRPr lang="en-US" sz="7197">
                <a:latin typeface="Nunito Light" charset="0"/>
              </a:endParaRPr>
            </a:p>
          </p:txBody>
        </p:sp>
        <p:sp>
          <p:nvSpPr>
            <p:cNvPr id="154" name="Freeform 26">
              <a:extLst>
                <a:ext uri="{FF2B5EF4-FFF2-40B4-BE49-F238E27FC236}">
                  <a16:creationId xmlns:a16="http://schemas.microsoft.com/office/drawing/2014/main" id="{1B05A92F-BBC1-47B6-A697-1B2717F64832}"/>
                </a:ext>
              </a:extLst>
            </p:cNvPr>
            <p:cNvSpPr>
              <a:spLocks noChangeArrowheads="1"/>
            </p:cNvSpPr>
            <p:nvPr/>
          </p:nvSpPr>
          <p:spPr bwMode="auto">
            <a:xfrm>
              <a:off x="8463080" y="1591990"/>
              <a:ext cx="6988272" cy="1786210"/>
            </a:xfrm>
            <a:custGeom>
              <a:avLst/>
              <a:gdLst>
                <a:gd name="T0" fmla="*/ 7092 w 7093"/>
                <a:gd name="T1" fmla="*/ 1811 h 1812"/>
                <a:gd name="T2" fmla="*/ 0 w 7093"/>
                <a:gd name="T3" fmla="*/ 728 h 1812"/>
                <a:gd name="T4" fmla="*/ 2685 w 7093"/>
                <a:gd name="T5" fmla="*/ 0 h 1812"/>
                <a:gd name="T6" fmla="*/ 7092 w 7093"/>
                <a:gd name="T7" fmla="*/ 1811 h 1812"/>
              </a:gdLst>
              <a:ahLst/>
              <a:cxnLst>
                <a:cxn ang="0">
                  <a:pos x="T0" y="T1"/>
                </a:cxn>
                <a:cxn ang="0">
                  <a:pos x="T2" y="T3"/>
                </a:cxn>
                <a:cxn ang="0">
                  <a:pos x="T4" y="T5"/>
                </a:cxn>
                <a:cxn ang="0">
                  <a:pos x="T6" y="T7"/>
                </a:cxn>
              </a:cxnLst>
              <a:rect l="0" t="0" r="r" b="b"/>
              <a:pathLst>
                <a:path w="7093" h="1812">
                  <a:moveTo>
                    <a:pt x="7092" y="1811"/>
                  </a:moveTo>
                  <a:lnTo>
                    <a:pt x="0" y="728"/>
                  </a:lnTo>
                  <a:lnTo>
                    <a:pt x="2685" y="0"/>
                  </a:lnTo>
                  <a:lnTo>
                    <a:pt x="7092" y="1811"/>
                  </a:lnTo>
                </a:path>
              </a:pathLst>
            </a:custGeom>
            <a:solidFill>
              <a:schemeClr val="accent2">
                <a:lumMod val="75000"/>
              </a:schemeClr>
            </a:solidFill>
            <a:ln>
              <a:noFill/>
            </a:ln>
            <a:effectLst/>
          </p:spPr>
          <p:txBody>
            <a:bodyPr wrap="none" anchor="ctr"/>
            <a:lstStyle/>
            <a:p>
              <a:pPr defTabSz="1828434" eaLnBrk="1" fontAlgn="auto" hangingPunct="1">
                <a:spcBef>
                  <a:spcPts val="0"/>
                </a:spcBef>
                <a:spcAft>
                  <a:spcPts val="0"/>
                </a:spcAft>
                <a:defRPr/>
              </a:pPr>
              <a:endParaRPr lang="en-US" sz="7197">
                <a:latin typeface="Nunito Light" charset="0"/>
              </a:endParaRPr>
            </a:p>
          </p:txBody>
        </p:sp>
        <p:sp>
          <p:nvSpPr>
            <p:cNvPr id="155" name="Freeform 12">
              <a:extLst>
                <a:ext uri="{FF2B5EF4-FFF2-40B4-BE49-F238E27FC236}">
                  <a16:creationId xmlns:a16="http://schemas.microsoft.com/office/drawing/2014/main" id="{EB8BA70E-80E0-4CAA-AEBE-5AC325DFB9DD}"/>
                </a:ext>
              </a:extLst>
            </p:cNvPr>
            <p:cNvSpPr>
              <a:spLocks noChangeArrowheads="1"/>
            </p:cNvSpPr>
            <p:nvPr/>
          </p:nvSpPr>
          <p:spPr bwMode="auto">
            <a:xfrm>
              <a:off x="9775960" y="-124359"/>
              <a:ext cx="2308257" cy="1733815"/>
            </a:xfrm>
            <a:custGeom>
              <a:avLst/>
              <a:gdLst>
                <a:gd name="T0" fmla="*/ 373 w 2343"/>
                <a:gd name="T1" fmla="*/ 0 h 1761"/>
                <a:gd name="T2" fmla="*/ 0 w 2343"/>
                <a:gd name="T3" fmla="*/ 197 h 1761"/>
                <a:gd name="T4" fmla="*/ 1377 w 2343"/>
                <a:gd name="T5" fmla="*/ 1760 h 1761"/>
                <a:gd name="T6" fmla="*/ 2342 w 2343"/>
                <a:gd name="T7" fmla="*/ 0 h 1761"/>
                <a:gd name="T8" fmla="*/ 373 w 2343"/>
                <a:gd name="T9" fmla="*/ 0 h 1761"/>
              </a:gdLst>
              <a:ahLst/>
              <a:cxnLst>
                <a:cxn ang="0">
                  <a:pos x="T0" y="T1"/>
                </a:cxn>
                <a:cxn ang="0">
                  <a:pos x="T2" y="T3"/>
                </a:cxn>
                <a:cxn ang="0">
                  <a:pos x="T4" y="T5"/>
                </a:cxn>
                <a:cxn ang="0">
                  <a:pos x="T6" y="T7"/>
                </a:cxn>
                <a:cxn ang="0">
                  <a:pos x="T8" y="T9"/>
                </a:cxn>
              </a:cxnLst>
              <a:rect l="0" t="0" r="r" b="b"/>
              <a:pathLst>
                <a:path w="2343" h="1761">
                  <a:moveTo>
                    <a:pt x="373" y="0"/>
                  </a:moveTo>
                  <a:lnTo>
                    <a:pt x="0" y="197"/>
                  </a:lnTo>
                  <a:lnTo>
                    <a:pt x="1377" y="1760"/>
                  </a:lnTo>
                  <a:lnTo>
                    <a:pt x="2342" y="0"/>
                  </a:lnTo>
                  <a:lnTo>
                    <a:pt x="373" y="0"/>
                  </a:lnTo>
                </a:path>
              </a:pathLst>
            </a:custGeom>
            <a:solidFill>
              <a:schemeClr val="accent2">
                <a:lumMod val="75000"/>
              </a:schemeClr>
            </a:solidFill>
            <a:ln>
              <a:noFill/>
            </a:ln>
            <a:effectLst/>
          </p:spPr>
          <p:txBody>
            <a:bodyPr wrap="none" anchor="ctr"/>
            <a:lstStyle/>
            <a:p>
              <a:pPr defTabSz="1828434" eaLnBrk="1" fontAlgn="auto" hangingPunct="1">
                <a:spcBef>
                  <a:spcPts val="0"/>
                </a:spcBef>
                <a:spcAft>
                  <a:spcPts val="0"/>
                </a:spcAft>
                <a:defRPr/>
              </a:pPr>
              <a:endParaRPr lang="en-US" sz="7197">
                <a:latin typeface="Nunito Light" charset="0"/>
              </a:endParaRPr>
            </a:p>
          </p:txBody>
        </p:sp>
      </p:gr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C3E1E83-F09C-4941-B8F8-055E33145DF3}"/>
              </a:ext>
            </a:extLst>
          </p:cNvPr>
          <p:cNvSpPr txBox="1"/>
          <p:nvPr/>
        </p:nvSpPr>
        <p:spPr>
          <a:xfrm>
            <a:off x="3581780" y="850316"/>
            <a:ext cx="18389598" cy="193899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6000" b="1">
                <a:latin typeface="Calibri" panose="020F0502020204030204" pitchFamily="34" charset="0"/>
                <a:cs typeface="Calibri" panose="020F0502020204030204" pitchFamily="34" charset="0"/>
              </a:rPr>
              <a:t>Dataset:</a:t>
            </a:r>
          </a:p>
          <a:p>
            <a:r>
              <a:rPr lang="en-US" sz="6000" b="1">
                <a:latin typeface="Calibri" panose="020F0502020204030204" pitchFamily="34" charset="0"/>
                <a:cs typeface="Calibri" panose="020F0502020204030204" pitchFamily="34" charset="0"/>
              </a:rPr>
              <a:t>GLASS CLASSIFICATION</a:t>
            </a:r>
            <a:endParaRPr lang="en-US" sz="6000">
              <a:latin typeface="Calibri" panose="020F0502020204030204" pitchFamily="34" charset="0"/>
              <a:cs typeface="Calibri" panose="020F0502020204030204" pitchFamily="34" charset="0"/>
            </a:endParaRPr>
          </a:p>
        </p:txBody>
      </p:sp>
      <p:sp>
        <p:nvSpPr>
          <p:cNvPr id="3" name="TextBox 2">
            <a:extLst>
              <a:ext uri="{FF2B5EF4-FFF2-40B4-BE49-F238E27FC236}">
                <a16:creationId xmlns:a16="http://schemas.microsoft.com/office/drawing/2014/main" id="{BBD7E4F8-E56C-49D7-8C32-C46E2BFF2870}"/>
              </a:ext>
            </a:extLst>
          </p:cNvPr>
          <p:cNvSpPr txBox="1"/>
          <p:nvPr/>
        </p:nvSpPr>
        <p:spPr>
          <a:xfrm>
            <a:off x="3649130" y="3163824"/>
            <a:ext cx="17757648" cy="2062103"/>
          </a:xfrm>
          <a:prstGeom prst="rect">
            <a:avLst/>
          </a:prstGeom>
          <a:noFill/>
        </p:spPr>
        <p:txBody>
          <a:bodyPr wrap="square" rtlCol="0">
            <a:spAutoFit/>
          </a:bodyPr>
          <a:lstStyle/>
          <a:p>
            <a:r>
              <a:rPr lang="en-US" sz="3200">
                <a:latin typeface="Calibri" panose="020F0502020204030204" pitchFamily="34" charset="0"/>
                <a:cs typeface="Calibri" panose="020F0502020204030204" pitchFamily="34" charset="0"/>
              </a:rPr>
              <a:t>Glass Identification Data Set</a:t>
            </a:r>
          </a:p>
          <a:p>
            <a:pPr marL="571500" indent="-571500">
              <a:buFontTx/>
              <a:buChar char="-"/>
            </a:pPr>
            <a:r>
              <a:rPr lang="en-US" sz="3200">
                <a:latin typeface="Calibri" panose="020F0502020204030204" pitchFamily="34" charset="0"/>
                <a:cs typeface="Calibri" panose="020F0502020204030204" pitchFamily="34" charset="0"/>
              </a:rPr>
              <a:t>Containing 10 attributes including id</a:t>
            </a:r>
          </a:p>
          <a:p>
            <a:pPr marL="571500" indent="-571500">
              <a:buFontTx/>
              <a:buChar char="-"/>
            </a:pPr>
            <a:r>
              <a:rPr lang="en-US" sz="3200">
                <a:latin typeface="Calibri" panose="020F0502020204030204" pitchFamily="34" charset="0"/>
                <a:cs typeface="Calibri" panose="020F0502020204030204" pitchFamily="34" charset="0"/>
              </a:rPr>
              <a:t>The response is glass type (discrete 7 values)</a:t>
            </a:r>
          </a:p>
          <a:p>
            <a:pPr marL="571500" indent="-571500">
              <a:buFontTx/>
              <a:buChar char="-"/>
            </a:pPr>
            <a:r>
              <a:rPr lang="en-US" sz="3200">
                <a:latin typeface="Calibri" panose="020F0502020204030204" pitchFamily="34" charset="0"/>
                <a:cs typeface="Calibri" panose="020F0502020204030204" pitchFamily="34" charset="0"/>
              </a:rPr>
              <a:t>214 records x 10 attributes</a:t>
            </a:r>
          </a:p>
        </p:txBody>
      </p:sp>
      <p:graphicFrame>
        <p:nvGraphicFramePr>
          <p:cNvPr id="4" name="Table 3">
            <a:extLst>
              <a:ext uri="{FF2B5EF4-FFF2-40B4-BE49-F238E27FC236}">
                <a16:creationId xmlns:a16="http://schemas.microsoft.com/office/drawing/2014/main" id="{81E3BF6E-C6F7-4F2B-9F15-1CCBA8A8C47A}"/>
              </a:ext>
            </a:extLst>
          </p:cNvPr>
          <p:cNvGraphicFramePr>
            <a:graphicFrameLocks noGrp="1"/>
          </p:cNvGraphicFramePr>
          <p:nvPr>
            <p:extLst>
              <p:ext uri="{D42A27DB-BD31-4B8C-83A1-F6EECF244321}">
                <p14:modId xmlns:p14="http://schemas.microsoft.com/office/powerpoint/2010/main" val="740840446"/>
              </p:ext>
            </p:extLst>
          </p:nvPr>
        </p:nvGraphicFramePr>
        <p:xfrm>
          <a:off x="3742800" y="5407454"/>
          <a:ext cx="16770100" cy="5449824"/>
        </p:xfrm>
        <a:graphic>
          <a:graphicData uri="http://schemas.openxmlformats.org/drawingml/2006/table">
            <a:tbl>
              <a:tblPr>
                <a:tableStyleId>{8A107856-5554-42FB-B03E-39F5DBC370BA}</a:tableStyleId>
              </a:tblPr>
              <a:tblGrid>
                <a:gridCol w="1677010">
                  <a:extLst>
                    <a:ext uri="{9D8B030D-6E8A-4147-A177-3AD203B41FA5}">
                      <a16:colId xmlns:a16="http://schemas.microsoft.com/office/drawing/2014/main" val="2493981340"/>
                    </a:ext>
                  </a:extLst>
                </a:gridCol>
                <a:gridCol w="1677010">
                  <a:extLst>
                    <a:ext uri="{9D8B030D-6E8A-4147-A177-3AD203B41FA5}">
                      <a16:colId xmlns:a16="http://schemas.microsoft.com/office/drawing/2014/main" val="876139450"/>
                    </a:ext>
                  </a:extLst>
                </a:gridCol>
                <a:gridCol w="1677010">
                  <a:extLst>
                    <a:ext uri="{9D8B030D-6E8A-4147-A177-3AD203B41FA5}">
                      <a16:colId xmlns:a16="http://schemas.microsoft.com/office/drawing/2014/main" val="3723461394"/>
                    </a:ext>
                  </a:extLst>
                </a:gridCol>
                <a:gridCol w="1677010">
                  <a:extLst>
                    <a:ext uri="{9D8B030D-6E8A-4147-A177-3AD203B41FA5}">
                      <a16:colId xmlns:a16="http://schemas.microsoft.com/office/drawing/2014/main" val="1331628864"/>
                    </a:ext>
                  </a:extLst>
                </a:gridCol>
                <a:gridCol w="1677010">
                  <a:extLst>
                    <a:ext uri="{9D8B030D-6E8A-4147-A177-3AD203B41FA5}">
                      <a16:colId xmlns:a16="http://schemas.microsoft.com/office/drawing/2014/main" val="3897642169"/>
                    </a:ext>
                  </a:extLst>
                </a:gridCol>
                <a:gridCol w="1677010">
                  <a:extLst>
                    <a:ext uri="{9D8B030D-6E8A-4147-A177-3AD203B41FA5}">
                      <a16:colId xmlns:a16="http://schemas.microsoft.com/office/drawing/2014/main" val="4237209454"/>
                    </a:ext>
                  </a:extLst>
                </a:gridCol>
                <a:gridCol w="1677010">
                  <a:extLst>
                    <a:ext uri="{9D8B030D-6E8A-4147-A177-3AD203B41FA5}">
                      <a16:colId xmlns:a16="http://schemas.microsoft.com/office/drawing/2014/main" val="2552081668"/>
                    </a:ext>
                  </a:extLst>
                </a:gridCol>
                <a:gridCol w="1677010">
                  <a:extLst>
                    <a:ext uri="{9D8B030D-6E8A-4147-A177-3AD203B41FA5}">
                      <a16:colId xmlns:a16="http://schemas.microsoft.com/office/drawing/2014/main" val="2253497724"/>
                    </a:ext>
                  </a:extLst>
                </a:gridCol>
                <a:gridCol w="1677010">
                  <a:extLst>
                    <a:ext uri="{9D8B030D-6E8A-4147-A177-3AD203B41FA5}">
                      <a16:colId xmlns:a16="http://schemas.microsoft.com/office/drawing/2014/main" val="2688873387"/>
                    </a:ext>
                  </a:extLst>
                </a:gridCol>
                <a:gridCol w="1677010">
                  <a:extLst>
                    <a:ext uri="{9D8B030D-6E8A-4147-A177-3AD203B41FA5}">
                      <a16:colId xmlns:a16="http://schemas.microsoft.com/office/drawing/2014/main" val="24127108"/>
                    </a:ext>
                  </a:extLst>
                </a:gridCol>
              </a:tblGrid>
              <a:tr h="908304">
                <a:tc>
                  <a:txBody>
                    <a:bodyPr/>
                    <a:lstStyle/>
                    <a:p>
                      <a:pPr algn="ctr" fontAlgn="b"/>
                      <a:r>
                        <a:rPr lang="en-US" sz="3600" u="none" strike="noStrike">
                          <a:effectLst/>
                        </a:rPr>
                        <a:t>RI</a:t>
                      </a:r>
                      <a:endParaRPr lang="en-US" sz="3600" b="0" i="0" u="none" strike="noStrike">
                        <a:solidFill>
                          <a:srgbClr val="000000"/>
                        </a:solidFill>
                        <a:effectLst/>
                        <a:latin typeface="Calibri" panose="020F0502020204030204" pitchFamily="34" charset="0"/>
                      </a:endParaRPr>
                    </a:p>
                  </a:txBody>
                  <a:tcPr marL="5443" marR="5443" marT="5443" marB="0" anchor="b">
                    <a:solidFill>
                      <a:schemeClr val="tx1">
                        <a:lumMod val="25000"/>
                        <a:lumOff val="75000"/>
                      </a:schemeClr>
                    </a:solidFill>
                  </a:tcPr>
                </a:tc>
                <a:tc>
                  <a:txBody>
                    <a:bodyPr/>
                    <a:lstStyle/>
                    <a:p>
                      <a:pPr algn="ctr" fontAlgn="b"/>
                      <a:r>
                        <a:rPr lang="en-US" sz="3600" u="none" strike="noStrike">
                          <a:effectLst/>
                        </a:rPr>
                        <a:t>Na</a:t>
                      </a:r>
                      <a:endParaRPr lang="en-US" sz="3600" b="0" i="0" u="none" strike="noStrike">
                        <a:solidFill>
                          <a:srgbClr val="000000"/>
                        </a:solidFill>
                        <a:effectLst/>
                        <a:latin typeface="Calibri" panose="020F0502020204030204" pitchFamily="34" charset="0"/>
                      </a:endParaRPr>
                    </a:p>
                  </a:txBody>
                  <a:tcPr marL="5443" marR="5443" marT="5443" marB="0" anchor="b">
                    <a:solidFill>
                      <a:schemeClr val="tx1">
                        <a:lumMod val="25000"/>
                        <a:lumOff val="75000"/>
                      </a:schemeClr>
                    </a:solidFill>
                  </a:tcPr>
                </a:tc>
                <a:tc>
                  <a:txBody>
                    <a:bodyPr/>
                    <a:lstStyle/>
                    <a:p>
                      <a:pPr algn="ctr" fontAlgn="b"/>
                      <a:r>
                        <a:rPr lang="en-US" sz="3600" u="none" strike="noStrike">
                          <a:effectLst/>
                        </a:rPr>
                        <a:t>Mg</a:t>
                      </a:r>
                      <a:endParaRPr lang="en-US" sz="3600" b="0" i="0" u="none" strike="noStrike">
                        <a:solidFill>
                          <a:srgbClr val="000000"/>
                        </a:solidFill>
                        <a:effectLst/>
                        <a:latin typeface="Calibri" panose="020F0502020204030204" pitchFamily="34" charset="0"/>
                      </a:endParaRPr>
                    </a:p>
                  </a:txBody>
                  <a:tcPr marL="5443" marR="5443" marT="5443" marB="0" anchor="b">
                    <a:solidFill>
                      <a:schemeClr val="tx1">
                        <a:lumMod val="25000"/>
                        <a:lumOff val="75000"/>
                      </a:schemeClr>
                    </a:solidFill>
                  </a:tcPr>
                </a:tc>
                <a:tc>
                  <a:txBody>
                    <a:bodyPr/>
                    <a:lstStyle/>
                    <a:p>
                      <a:pPr algn="ctr" fontAlgn="b"/>
                      <a:r>
                        <a:rPr lang="en-US" sz="3600" u="none" strike="noStrike">
                          <a:effectLst/>
                        </a:rPr>
                        <a:t>Al</a:t>
                      </a:r>
                      <a:endParaRPr lang="en-US" sz="3600" b="0" i="0" u="none" strike="noStrike">
                        <a:solidFill>
                          <a:srgbClr val="000000"/>
                        </a:solidFill>
                        <a:effectLst/>
                        <a:latin typeface="Calibri" panose="020F0502020204030204" pitchFamily="34" charset="0"/>
                      </a:endParaRPr>
                    </a:p>
                  </a:txBody>
                  <a:tcPr marL="5443" marR="5443" marT="5443" marB="0" anchor="b">
                    <a:solidFill>
                      <a:schemeClr val="tx1">
                        <a:lumMod val="25000"/>
                        <a:lumOff val="75000"/>
                      </a:schemeClr>
                    </a:solidFill>
                  </a:tcPr>
                </a:tc>
                <a:tc>
                  <a:txBody>
                    <a:bodyPr/>
                    <a:lstStyle/>
                    <a:p>
                      <a:pPr algn="ctr" fontAlgn="b"/>
                      <a:r>
                        <a:rPr lang="en-US" sz="3600" u="none" strike="noStrike">
                          <a:effectLst/>
                        </a:rPr>
                        <a:t>Si</a:t>
                      </a:r>
                      <a:endParaRPr lang="en-US" sz="3600" b="0" i="0" u="none" strike="noStrike">
                        <a:solidFill>
                          <a:srgbClr val="000000"/>
                        </a:solidFill>
                        <a:effectLst/>
                        <a:latin typeface="Calibri" panose="020F0502020204030204" pitchFamily="34" charset="0"/>
                      </a:endParaRPr>
                    </a:p>
                  </a:txBody>
                  <a:tcPr marL="5443" marR="5443" marT="5443" marB="0" anchor="b">
                    <a:solidFill>
                      <a:schemeClr val="tx1">
                        <a:lumMod val="25000"/>
                        <a:lumOff val="75000"/>
                      </a:schemeClr>
                    </a:solidFill>
                  </a:tcPr>
                </a:tc>
                <a:tc>
                  <a:txBody>
                    <a:bodyPr/>
                    <a:lstStyle/>
                    <a:p>
                      <a:pPr algn="ctr" fontAlgn="b"/>
                      <a:r>
                        <a:rPr lang="en-US" sz="3600" u="none" strike="noStrike">
                          <a:effectLst/>
                        </a:rPr>
                        <a:t>K</a:t>
                      </a:r>
                      <a:endParaRPr lang="en-US" sz="3600" b="0" i="0" u="none" strike="noStrike">
                        <a:solidFill>
                          <a:srgbClr val="000000"/>
                        </a:solidFill>
                        <a:effectLst/>
                        <a:latin typeface="Calibri" panose="020F0502020204030204" pitchFamily="34" charset="0"/>
                      </a:endParaRPr>
                    </a:p>
                  </a:txBody>
                  <a:tcPr marL="5443" marR="5443" marT="5443" marB="0" anchor="b">
                    <a:solidFill>
                      <a:schemeClr val="tx1">
                        <a:lumMod val="25000"/>
                        <a:lumOff val="75000"/>
                      </a:schemeClr>
                    </a:solidFill>
                  </a:tcPr>
                </a:tc>
                <a:tc>
                  <a:txBody>
                    <a:bodyPr/>
                    <a:lstStyle/>
                    <a:p>
                      <a:pPr algn="ctr" fontAlgn="b"/>
                      <a:r>
                        <a:rPr lang="en-US" sz="3600" u="none" strike="noStrike">
                          <a:effectLst/>
                        </a:rPr>
                        <a:t>Ca</a:t>
                      </a:r>
                      <a:endParaRPr lang="en-US" sz="3600" b="0" i="0" u="none" strike="noStrike">
                        <a:solidFill>
                          <a:srgbClr val="000000"/>
                        </a:solidFill>
                        <a:effectLst/>
                        <a:latin typeface="Calibri" panose="020F0502020204030204" pitchFamily="34" charset="0"/>
                      </a:endParaRPr>
                    </a:p>
                  </a:txBody>
                  <a:tcPr marL="5443" marR="5443" marT="5443" marB="0" anchor="b">
                    <a:solidFill>
                      <a:schemeClr val="tx1">
                        <a:lumMod val="25000"/>
                        <a:lumOff val="75000"/>
                      </a:schemeClr>
                    </a:solidFill>
                  </a:tcPr>
                </a:tc>
                <a:tc>
                  <a:txBody>
                    <a:bodyPr/>
                    <a:lstStyle/>
                    <a:p>
                      <a:pPr algn="ctr" fontAlgn="b"/>
                      <a:r>
                        <a:rPr lang="en-US" sz="3600" u="none" strike="noStrike">
                          <a:effectLst/>
                        </a:rPr>
                        <a:t>Ba</a:t>
                      </a:r>
                      <a:endParaRPr lang="en-US" sz="3600" b="0" i="0" u="none" strike="noStrike">
                        <a:solidFill>
                          <a:srgbClr val="000000"/>
                        </a:solidFill>
                        <a:effectLst/>
                        <a:latin typeface="Calibri" panose="020F0502020204030204" pitchFamily="34" charset="0"/>
                      </a:endParaRPr>
                    </a:p>
                  </a:txBody>
                  <a:tcPr marL="5443" marR="5443" marT="5443" marB="0" anchor="b">
                    <a:solidFill>
                      <a:schemeClr val="tx1">
                        <a:lumMod val="25000"/>
                        <a:lumOff val="75000"/>
                      </a:schemeClr>
                    </a:solidFill>
                  </a:tcPr>
                </a:tc>
                <a:tc>
                  <a:txBody>
                    <a:bodyPr/>
                    <a:lstStyle/>
                    <a:p>
                      <a:pPr algn="ctr" fontAlgn="b"/>
                      <a:r>
                        <a:rPr lang="en-US" sz="3600" u="none" strike="noStrike">
                          <a:effectLst/>
                        </a:rPr>
                        <a:t>Fe</a:t>
                      </a:r>
                      <a:endParaRPr lang="en-US" sz="3600" b="0" i="0" u="none" strike="noStrike">
                        <a:solidFill>
                          <a:srgbClr val="000000"/>
                        </a:solidFill>
                        <a:effectLst/>
                        <a:latin typeface="Calibri" panose="020F0502020204030204" pitchFamily="34" charset="0"/>
                      </a:endParaRPr>
                    </a:p>
                  </a:txBody>
                  <a:tcPr marL="5443" marR="5443" marT="5443" marB="0" anchor="b">
                    <a:solidFill>
                      <a:schemeClr val="tx1">
                        <a:lumMod val="25000"/>
                        <a:lumOff val="75000"/>
                      </a:schemeClr>
                    </a:solidFill>
                  </a:tcPr>
                </a:tc>
                <a:tc>
                  <a:txBody>
                    <a:bodyPr/>
                    <a:lstStyle/>
                    <a:p>
                      <a:pPr algn="ctr" fontAlgn="b"/>
                      <a:r>
                        <a:rPr lang="en-US" sz="3600" u="none" strike="noStrike">
                          <a:effectLst/>
                        </a:rPr>
                        <a:t>Type</a:t>
                      </a:r>
                      <a:endParaRPr lang="en-US" sz="3600" b="0" i="0" u="none" strike="noStrike">
                        <a:solidFill>
                          <a:srgbClr val="000000"/>
                        </a:solidFill>
                        <a:effectLst/>
                        <a:latin typeface="Calibri" panose="020F0502020204030204" pitchFamily="34" charset="0"/>
                      </a:endParaRPr>
                    </a:p>
                  </a:txBody>
                  <a:tcPr marL="5443" marR="5443" marT="5443" marB="0" anchor="b">
                    <a:solidFill>
                      <a:schemeClr val="tx1">
                        <a:lumMod val="25000"/>
                        <a:lumOff val="75000"/>
                      </a:schemeClr>
                    </a:solidFill>
                  </a:tcPr>
                </a:tc>
                <a:extLst>
                  <a:ext uri="{0D108BD9-81ED-4DB2-BD59-A6C34878D82A}">
                    <a16:rowId xmlns:a16="http://schemas.microsoft.com/office/drawing/2014/main" val="3259768304"/>
                  </a:ext>
                </a:extLst>
              </a:tr>
              <a:tr h="908304">
                <a:tc>
                  <a:txBody>
                    <a:bodyPr/>
                    <a:lstStyle/>
                    <a:p>
                      <a:pPr algn="r" fontAlgn="b"/>
                      <a:r>
                        <a:rPr lang="en-US" sz="3600" u="none" strike="noStrike">
                          <a:effectLst/>
                        </a:rPr>
                        <a:t>1.52101</a:t>
                      </a:r>
                      <a:endParaRPr lang="en-US" sz="3600" b="0" i="0" u="none" strike="noStrike">
                        <a:solidFill>
                          <a:srgbClr val="000000"/>
                        </a:solidFill>
                        <a:effectLst/>
                        <a:latin typeface="Calibri" panose="020F0502020204030204" pitchFamily="34" charset="0"/>
                      </a:endParaRPr>
                    </a:p>
                  </a:txBody>
                  <a:tcPr marL="5443" marR="5443" marT="5443" marB="0" anchor="b"/>
                </a:tc>
                <a:tc>
                  <a:txBody>
                    <a:bodyPr/>
                    <a:lstStyle/>
                    <a:p>
                      <a:pPr algn="r" fontAlgn="b"/>
                      <a:r>
                        <a:rPr lang="en-US" sz="3600" u="none" strike="noStrike">
                          <a:effectLst/>
                        </a:rPr>
                        <a:t>13.64</a:t>
                      </a:r>
                      <a:endParaRPr lang="en-US" sz="3600" b="0" i="0" u="none" strike="noStrike">
                        <a:solidFill>
                          <a:srgbClr val="000000"/>
                        </a:solidFill>
                        <a:effectLst/>
                        <a:latin typeface="Calibri" panose="020F0502020204030204" pitchFamily="34" charset="0"/>
                      </a:endParaRPr>
                    </a:p>
                  </a:txBody>
                  <a:tcPr marL="5443" marR="5443" marT="5443" marB="0" anchor="b"/>
                </a:tc>
                <a:tc>
                  <a:txBody>
                    <a:bodyPr/>
                    <a:lstStyle/>
                    <a:p>
                      <a:pPr algn="r" fontAlgn="b"/>
                      <a:r>
                        <a:rPr lang="en-US" sz="3600" u="none" strike="noStrike">
                          <a:effectLst/>
                        </a:rPr>
                        <a:t>4.49</a:t>
                      </a:r>
                      <a:endParaRPr lang="en-US" sz="3600" b="0" i="0" u="none" strike="noStrike">
                        <a:solidFill>
                          <a:srgbClr val="000000"/>
                        </a:solidFill>
                        <a:effectLst/>
                        <a:latin typeface="Calibri" panose="020F0502020204030204" pitchFamily="34" charset="0"/>
                      </a:endParaRPr>
                    </a:p>
                  </a:txBody>
                  <a:tcPr marL="5443" marR="5443" marT="5443" marB="0" anchor="b"/>
                </a:tc>
                <a:tc>
                  <a:txBody>
                    <a:bodyPr/>
                    <a:lstStyle/>
                    <a:p>
                      <a:pPr algn="r" fontAlgn="b"/>
                      <a:r>
                        <a:rPr lang="en-US" sz="3600" u="none" strike="noStrike">
                          <a:effectLst/>
                        </a:rPr>
                        <a:t>1.1</a:t>
                      </a:r>
                      <a:endParaRPr lang="en-US" sz="3600" b="0" i="0" u="none" strike="noStrike">
                        <a:solidFill>
                          <a:srgbClr val="000000"/>
                        </a:solidFill>
                        <a:effectLst/>
                        <a:latin typeface="Calibri" panose="020F0502020204030204" pitchFamily="34" charset="0"/>
                      </a:endParaRPr>
                    </a:p>
                  </a:txBody>
                  <a:tcPr marL="5443" marR="5443" marT="5443" marB="0" anchor="b"/>
                </a:tc>
                <a:tc>
                  <a:txBody>
                    <a:bodyPr/>
                    <a:lstStyle/>
                    <a:p>
                      <a:pPr algn="r" fontAlgn="b"/>
                      <a:r>
                        <a:rPr lang="en-US" sz="3600" u="none" strike="noStrike">
                          <a:effectLst/>
                        </a:rPr>
                        <a:t>71.78</a:t>
                      </a:r>
                      <a:endParaRPr lang="en-US" sz="3600" b="0" i="0" u="none" strike="noStrike">
                        <a:solidFill>
                          <a:srgbClr val="000000"/>
                        </a:solidFill>
                        <a:effectLst/>
                        <a:latin typeface="Calibri" panose="020F0502020204030204" pitchFamily="34" charset="0"/>
                      </a:endParaRPr>
                    </a:p>
                  </a:txBody>
                  <a:tcPr marL="5443" marR="5443" marT="5443" marB="0" anchor="b"/>
                </a:tc>
                <a:tc>
                  <a:txBody>
                    <a:bodyPr/>
                    <a:lstStyle/>
                    <a:p>
                      <a:pPr algn="r" fontAlgn="b"/>
                      <a:r>
                        <a:rPr lang="en-US" sz="3600" u="none" strike="noStrike">
                          <a:effectLst/>
                        </a:rPr>
                        <a:t>0.06</a:t>
                      </a:r>
                      <a:endParaRPr lang="en-US" sz="3600" b="0" i="0" u="none" strike="noStrike">
                        <a:solidFill>
                          <a:srgbClr val="000000"/>
                        </a:solidFill>
                        <a:effectLst/>
                        <a:latin typeface="Calibri" panose="020F0502020204030204" pitchFamily="34" charset="0"/>
                      </a:endParaRPr>
                    </a:p>
                  </a:txBody>
                  <a:tcPr marL="5443" marR="5443" marT="5443" marB="0" anchor="b"/>
                </a:tc>
                <a:tc>
                  <a:txBody>
                    <a:bodyPr/>
                    <a:lstStyle/>
                    <a:p>
                      <a:pPr algn="r" fontAlgn="b"/>
                      <a:r>
                        <a:rPr lang="en-US" sz="3600" u="none" strike="noStrike">
                          <a:effectLst/>
                        </a:rPr>
                        <a:t>8.75</a:t>
                      </a:r>
                      <a:endParaRPr lang="en-US" sz="3600" b="0" i="0" u="none" strike="noStrike">
                        <a:solidFill>
                          <a:srgbClr val="000000"/>
                        </a:solidFill>
                        <a:effectLst/>
                        <a:latin typeface="Calibri" panose="020F0502020204030204" pitchFamily="34" charset="0"/>
                      </a:endParaRPr>
                    </a:p>
                  </a:txBody>
                  <a:tcPr marL="5443" marR="5443" marT="5443" marB="0" anchor="b"/>
                </a:tc>
                <a:tc>
                  <a:txBody>
                    <a:bodyPr/>
                    <a:lstStyle/>
                    <a:p>
                      <a:pPr algn="r" fontAlgn="b"/>
                      <a:r>
                        <a:rPr lang="en-US" sz="3600" u="none" strike="noStrike">
                          <a:effectLst/>
                        </a:rPr>
                        <a:t>0</a:t>
                      </a:r>
                      <a:endParaRPr lang="en-US" sz="3600" b="0" i="0" u="none" strike="noStrike">
                        <a:solidFill>
                          <a:srgbClr val="000000"/>
                        </a:solidFill>
                        <a:effectLst/>
                        <a:latin typeface="Calibri" panose="020F0502020204030204" pitchFamily="34" charset="0"/>
                      </a:endParaRPr>
                    </a:p>
                  </a:txBody>
                  <a:tcPr marL="5443" marR="5443" marT="5443" marB="0" anchor="b"/>
                </a:tc>
                <a:tc>
                  <a:txBody>
                    <a:bodyPr/>
                    <a:lstStyle/>
                    <a:p>
                      <a:pPr algn="r" fontAlgn="b"/>
                      <a:r>
                        <a:rPr lang="en-US" sz="3600" u="none" strike="noStrike">
                          <a:effectLst/>
                        </a:rPr>
                        <a:t>0</a:t>
                      </a:r>
                      <a:endParaRPr lang="en-US" sz="3600" b="0" i="0" u="none" strike="noStrike">
                        <a:solidFill>
                          <a:srgbClr val="000000"/>
                        </a:solidFill>
                        <a:effectLst/>
                        <a:latin typeface="Calibri" panose="020F0502020204030204" pitchFamily="34" charset="0"/>
                      </a:endParaRPr>
                    </a:p>
                  </a:txBody>
                  <a:tcPr marL="5443" marR="5443" marT="5443" marB="0" anchor="b"/>
                </a:tc>
                <a:tc>
                  <a:txBody>
                    <a:bodyPr/>
                    <a:lstStyle/>
                    <a:p>
                      <a:pPr algn="r" fontAlgn="b"/>
                      <a:r>
                        <a:rPr lang="en-US" sz="3600" u="none" strike="noStrike">
                          <a:effectLst/>
                        </a:rPr>
                        <a:t>1</a:t>
                      </a:r>
                      <a:endParaRPr lang="en-US" sz="3600" b="0" i="0" u="none" strike="noStrike">
                        <a:solidFill>
                          <a:srgbClr val="000000"/>
                        </a:solidFill>
                        <a:effectLst/>
                        <a:latin typeface="Calibri" panose="020F0502020204030204" pitchFamily="34" charset="0"/>
                      </a:endParaRPr>
                    </a:p>
                  </a:txBody>
                  <a:tcPr marL="5443" marR="5443" marT="5443" marB="0" anchor="b"/>
                </a:tc>
                <a:extLst>
                  <a:ext uri="{0D108BD9-81ED-4DB2-BD59-A6C34878D82A}">
                    <a16:rowId xmlns:a16="http://schemas.microsoft.com/office/drawing/2014/main" val="1374987"/>
                  </a:ext>
                </a:extLst>
              </a:tr>
              <a:tr h="908304">
                <a:tc>
                  <a:txBody>
                    <a:bodyPr/>
                    <a:lstStyle/>
                    <a:p>
                      <a:pPr algn="r" fontAlgn="b"/>
                      <a:r>
                        <a:rPr lang="en-US" sz="3600" u="none" strike="noStrike">
                          <a:effectLst/>
                        </a:rPr>
                        <a:t>1.51761</a:t>
                      </a:r>
                      <a:endParaRPr lang="en-US" sz="3600" b="0" i="0" u="none" strike="noStrike">
                        <a:solidFill>
                          <a:srgbClr val="000000"/>
                        </a:solidFill>
                        <a:effectLst/>
                        <a:latin typeface="Calibri" panose="020F0502020204030204" pitchFamily="34" charset="0"/>
                      </a:endParaRPr>
                    </a:p>
                  </a:txBody>
                  <a:tcPr marL="5443" marR="5443" marT="5443" marB="0" anchor="b"/>
                </a:tc>
                <a:tc>
                  <a:txBody>
                    <a:bodyPr/>
                    <a:lstStyle/>
                    <a:p>
                      <a:pPr algn="r" fontAlgn="b"/>
                      <a:r>
                        <a:rPr lang="en-US" sz="3600" u="none" strike="noStrike">
                          <a:effectLst/>
                        </a:rPr>
                        <a:t>13.89</a:t>
                      </a:r>
                      <a:endParaRPr lang="en-US" sz="3600" b="0" i="0" u="none" strike="noStrike">
                        <a:solidFill>
                          <a:srgbClr val="000000"/>
                        </a:solidFill>
                        <a:effectLst/>
                        <a:latin typeface="Calibri" panose="020F0502020204030204" pitchFamily="34" charset="0"/>
                      </a:endParaRPr>
                    </a:p>
                  </a:txBody>
                  <a:tcPr marL="5443" marR="5443" marT="5443" marB="0" anchor="b"/>
                </a:tc>
                <a:tc>
                  <a:txBody>
                    <a:bodyPr/>
                    <a:lstStyle/>
                    <a:p>
                      <a:pPr algn="r" fontAlgn="b"/>
                      <a:r>
                        <a:rPr lang="en-US" sz="3600" u="none" strike="noStrike">
                          <a:effectLst/>
                        </a:rPr>
                        <a:t>3.6</a:t>
                      </a:r>
                      <a:endParaRPr lang="en-US" sz="3600" b="0" i="0" u="none" strike="noStrike">
                        <a:solidFill>
                          <a:srgbClr val="000000"/>
                        </a:solidFill>
                        <a:effectLst/>
                        <a:latin typeface="Calibri" panose="020F0502020204030204" pitchFamily="34" charset="0"/>
                      </a:endParaRPr>
                    </a:p>
                  </a:txBody>
                  <a:tcPr marL="5443" marR="5443" marT="5443" marB="0" anchor="b"/>
                </a:tc>
                <a:tc>
                  <a:txBody>
                    <a:bodyPr/>
                    <a:lstStyle/>
                    <a:p>
                      <a:pPr algn="r" fontAlgn="b"/>
                      <a:r>
                        <a:rPr lang="en-US" sz="3600" u="none" strike="noStrike">
                          <a:effectLst/>
                        </a:rPr>
                        <a:t>1.36</a:t>
                      </a:r>
                      <a:endParaRPr lang="en-US" sz="3600" b="0" i="0" u="none" strike="noStrike">
                        <a:solidFill>
                          <a:srgbClr val="000000"/>
                        </a:solidFill>
                        <a:effectLst/>
                        <a:latin typeface="Calibri" panose="020F0502020204030204" pitchFamily="34" charset="0"/>
                      </a:endParaRPr>
                    </a:p>
                  </a:txBody>
                  <a:tcPr marL="5443" marR="5443" marT="5443" marB="0" anchor="b"/>
                </a:tc>
                <a:tc>
                  <a:txBody>
                    <a:bodyPr/>
                    <a:lstStyle/>
                    <a:p>
                      <a:pPr algn="r" fontAlgn="b"/>
                      <a:r>
                        <a:rPr lang="en-US" sz="3600" u="none" strike="noStrike">
                          <a:effectLst/>
                        </a:rPr>
                        <a:t>72.73</a:t>
                      </a:r>
                      <a:endParaRPr lang="en-US" sz="3600" b="0" i="0" u="none" strike="noStrike">
                        <a:solidFill>
                          <a:srgbClr val="000000"/>
                        </a:solidFill>
                        <a:effectLst/>
                        <a:latin typeface="Calibri" panose="020F0502020204030204" pitchFamily="34" charset="0"/>
                      </a:endParaRPr>
                    </a:p>
                  </a:txBody>
                  <a:tcPr marL="5443" marR="5443" marT="5443" marB="0" anchor="b"/>
                </a:tc>
                <a:tc>
                  <a:txBody>
                    <a:bodyPr/>
                    <a:lstStyle/>
                    <a:p>
                      <a:pPr algn="r" fontAlgn="b"/>
                      <a:r>
                        <a:rPr lang="en-US" sz="3600" u="none" strike="noStrike">
                          <a:effectLst/>
                        </a:rPr>
                        <a:t>0.48</a:t>
                      </a:r>
                      <a:endParaRPr lang="en-US" sz="3600" b="0" i="0" u="none" strike="noStrike">
                        <a:solidFill>
                          <a:srgbClr val="000000"/>
                        </a:solidFill>
                        <a:effectLst/>
                        <a:latin typeface="Calibri" panose="020F0502020204030204" pitchFamily="34" charset="0"/>
                      </a:endParaRPr>
                    </a:p>
                  </a:txBody>
                  <a:tcPr marL="5443" marR="5443" marT="5443" marB="0" anchor="b"/>
                </a:tc>
                <a:tc>
                  <a:txBody>
                    <a:bodyPr/>
                    <a:lstStyle/>
                    <a:p>
                      <a:pPr algn="r" fontAlgn="b"/>
                      <a:r>
                        <a:rPr lang="en-US" sz="3600" u="none" strike="noStrike">
                          <a:effectLst/>
                        </a:rPr>
                        <a:t>7.83</a:t>
                      </a:r>
                      <a:endParaRPr lang="en-US" sz="3600" b="0" i="0" u="none" strike="noStrike">
                        <a:solidFill>
                          <a:srgbClr val="000000"/>
                        </a:solidFill>
                        <a:effectLst/>
                        <a:latin typeface="Calibri" panose="020F0502020204030204" pitchFamily="34" charset="0"/>
                      </a:endParaRPr>
                    </a:p>
                  </a:txBody>
                  <a:tcPr marL="5443" marR="5443" marT="5443" marB="0" anchor="b"/>
                </a:tc>
                <a:tc>
                  <a:txBody>
                    <a:bodyPr/>
                    <a:lstStyle/>
                    <a:p>
                      <a:pPr algn="r" fontAlgn="b"/>
                      <a:r>
                        <a:rPr lang="en-US" sz="3600" u="none" strike="noStrike">
                          <a:effectLst/>
                        </a:rPr>
                        <a:t>0</a:t>
                      </a:r>
                      <a:endParaRPr lang="en-US" sz="3600" b="0" i="0" u="none" strike="noStrike">
                        <a:solidFill>
                          <a:srgbClr val="000000"/>
                        </a:solidFill>
                        <a:effectLst/>
                        <a:latin typeface="Calibri" panose="020F0502020204030204" pitchFamily="34" charset="0"/>
                      </a:endParaRPr>
                    </a:p>
                  </a:txBody>
                  <a:tcPr marL="5443" marR="5443" marT="5443" marB="0" anchor="b"/>
                </a:tc>
                <a:tc>
                  <a:txBody>
                    <a:bodyPr/>
                    <a:lstStyle/>
                    <a:p>
                      <a:pPr algn="r" fontAlgn="b"/>
                      <a:r>
                        <a:rPr lang="en-US" sz="3600" u="none" strike="noStrike">
                          <a:effectLst/>
                        </a:rPr>
                        <a:t>0</a:t>
                      </a:r>
                      <a:endParaRPr lang="en-US" sz="3600" b="0" i="0" u="none" strike="noStrike">
                        <a:solidFill>
                          <a:srgbClr val="000000"/>
                        </a:solidFill>
                        <a:effectLst/>
                        <a:latin typeface="Calibri" panose="020F0502020204030204" pitchFamily="34" charset="0"/>
                      </a:endParaRPr>
                    </a:p>
                  </a:txBody>
                  <a:tcPr marL="5443" marR="5443" marT="5443" marB="0" anchor="b"/>
                </a:tc>
                <a:tc>
                  <a:txBody>
                    <a:bodyPr/>
                    <a:lstStyle/>
                    <a:p>
                      <a:pPr algn="r" fontAlgn="b"/>
                      <a:r>
                        <a:rPr lang="en-US" sz="3600" u="none" strike="noStrike">
                          <a:effectLst/>
                        </a:rPr>
                        <a:t>1</a:t>
                      </a:r>
                      <a:endParaRPr lang="en-US" sz="3600" b="0" i="0" u="none" strike="noStrike">
                        <a:solidFill>
                          <a:srgbClr val="000000"/>
                        </a:solidFill>
                        <a:effectLst/>
                        <a:latin typeface="Calibri" panose="020F0502020204030204" pitchFamily="34" charset="0"/>
                      </a:endParaRPr>
                    </a:p>
                  </a:txBody>
                  <a:tcPr marL="5443" marR="5443" marT="5443" marB="0" anchor="b"/>
                </a:tc>
                <a:extLst>
                  <a:ext uri="{0D108BD9-81ED-4DB2-BD59-A6C34878D82A}">
                    <a16:rowId xmlns:a16="http://schemas.microsoft.com/office/drawing/2014/main" val="4125414416"/>
                  </a:ext>
                </a:extLst>
              </a:tr>
              <a:tr h="908304">
                <a:tc>
                  <a:txBody>
                    <a:bodyPr/>
                    <a:lstStyle/>
                    <a:p>
                      <a:pPr algn="r" fontAlgn="b"/>
                      <a:r>
                        <a:rPr lang="en-US" sz="3600" u="none" strike="noStrike">
                          <a:effectLst/>
                        </a:rPr>
                        <a:t>1.51618</a:t>
                      </a:r>
                      <a:endParaRPr lang="en-US" sz="3600" b="0" i="0" u="none" strike="noStrike">
                        <a:solidFill>
                          <a:srgbClr val="000000"/>
                        </a:solidFill>
                        <a:effectLst/>
                        <a:latin typeface="Calibri" panose="020F0502020204030204" pitchFamily="34" charset="0"/>
                      </a:endParaRPr>
                    </a:p>
                  </a:txBody>
                  <a:tcPr marL="5443" marR="5443" marT="5443" marB="0" anchor="b"/>
                </a:tc>
                <a:tc>
                  <a:txBody>
                    <a:bodyPr/>
                    <a:lstStyle/>
                    <a:p>
                      <a:pPr algn="r" fontAlgn="b"/>
                      <a:r>
                        <a:rPr lang="en-US" sz="3600" u="none" strike="noStrike">
                          <a:effectLst/>
                        </a:rPr>
                        <a:t>13.53</a:t>
                      </a:r>
                      <a:endParaRPr lang="en-US" sz="3600" b="0" i="0" u="none" strike="noStrike">
                        <a:solidFill>
                          <a:srgbClr val="000000"/>
                        </a:solidFill>
                        <a:effectLst/>
                        <a:latin typeface="Calibri" panose="020F0502020204030204" pitchFamily="34" charset="0"/>
                      </a:endParaRPr>
                    </a:p>
                  </a:txBody>
                  <a:tcPr marL="5443" marR="5443" marT="5443" marB="0" anchor="b"/>
                </a:tc>
                <a:tc>
                  <a:txBody>
                    <a:bodyPr/>
                    <a:lstStyle/>
                    <a:p>
                      <a:pPr algn="r" fontAlgn="b"/>
                      <a:r>
                        <a:rPr lang="en-US" sz="3600" u="none" strike="noStrike">
                          <a:effectLst/>
                        </a:rPr>
                        <a:t>3.55</a:t>
                      </a:r>
                      <a:endParaRPr lang="en-US" sz="3600" b="0" i="0" u="none" strike="noStrike">
                        <a:solidFill>
                          <a:srgbClr val="000000"/>
                        </a:solidFill>
                        <a:effectLst/>
                        <a:latin typeface="Calibri" panose="020F0502020204030204" pitchFamily="34" charset="0"/>
                      </a:endParaRPr>
                    </a:p>
                  </a:txBody>
                  <a:tcPr marL="5443" marR="5443" marT="5443" marB="0" anchor="b"/>
                </a:tc>
                <a:tc>
                  <a:txBody>
                    <a:bodyPr/>
                    <a:lstStyle/>
                    <a:p>
                      <a:pPr algn="r" fontAlgn="b"/>
                      <a:r>
                        <a:rPr lang="en-US" sz="3600" u="none" strike="noStrike">
                          <a:effectLst/>
                        </a:rPr>
                        <a:t>1.54</a:t>
                      </a:r>
                      <a:endParaRPr lang="en-US" sz="3600" b="0" i="0" u="none" strike="noStrike">
                        <a:solidFill>
                          <a:srgbClr val="000000"/>
                        </a:solidFill>
                        <a:effectLst/>
                        <a:latin typeface="Calibri" panose="020F0502020204030204" pitchFamily="34" charset="0"/>
                      </a:endParaRPr>
                    </a:p>
                  </a:txBody>
                  <a:tcPr marL="5443" marR="5443" marT="5443" marB="0" anchor="b"/>
                </a:tc>
                <a:tc>
                  <a:txBody>
                    <a:bodyPr/>
                    <a:lstStyle/>
                    <a:p>
                      <a:pPr algn="r" fontAlgn="b"/>
                      <a:r>
                        <a:rPr lang="en-US" sz="3600" u="none" strike="noStrike">
                          <a:effectLst/>
                        </a:rPr>
                        <a:t>72.99</a:t>
                      </a:r>
                      <a:endParaRPr lang="en-US" sz="3600" b="0" i="0" u="none" strike="noStrike">
                        <a:solidFill>
                          <a:srgbClr val="000000"/>
                        </a:solidFill>
                        <a:effectLst/>
                        <a:latin typeface="Calibri" panose="020F0502020204030204" pitchFamily="34" charset="0"/>
                      </a:endParaRPr>
                    </a:p>
                  </a:txBody>
                  <a:tcPr marL="5443" marR="5443" marT="5443" marB="0" anchor="b"/>
                </a:tc>
                <a:tc>
                  <a:txBody>
                    <a:bodyPr/>
                    <a:lstStyle/>
                    <a:p>
                      <a:pPr algn="r" fontAlgn="b"/>
                      <a:r>
                        <a:rPr lang="en-US" sz="3600" u="none" strike="noStrike">
                          <a:effectLst/>
                        </a:rPr>
                        <a:t>0.39</a:t>
                      </a:r>
                      <a:endParaRPr lang="en-US" sz="3600" b="0" i="0" u="none" strike="noStrike">
                        <a:solidFill>
                          <a:srgbClr val="000000"/>
                        </a:solidFill>
                        <a:effectLst/>
                        <a:latin typeface="Calibri" panose="020F0502020204030204" pitchFamily="34" charset="0"/>
                      </a:endParaRPr>
                    </a:p>
                  </a:txBody>
                  <a:tcPr marL="5443" marR="5443" marT="5443" marB="0" anchor="b"/>
                </a:tc>
                <a:tc>
                  <a:txBody>
                    <a:bodyPr/>
                    <a:lstStyle/>
                    <a:p>
                      <a:pPr algn="r" fontAlgn="b"/>
                      <a:r>
                        <a:rPr lang="en-US" sz="3600" u="none" strike="noStrike">
                          <a:effectLst/>
                        </a:rPr>
                        <a:t>7.78</a:t>
                      </a:r>
                      <a:endParaRPr lang="en-US" sz="3600" b="0" i="0" u="none" strike="noStrike">
                        <a:solidFill>
                          <a:srgbClr val="000000"/>
                        </a:solidFill>
                        <a:effectLst/>
                        <a:latin typeface="Calibri" panose="020F0502020204030204" pitchFamily="34" charset="0"/>
                      </a:endParaRPr>
                    </a:p>
                  </a:txBody>
                  <a:tcPr marL="5443" marR="5443" marT="5443" marB="0" anchor="b"/>
                </a:tc>
                <a:tc>
                  <a:txBody>
                    <a:bodyPr/>
                    <a:lstStyle/>
                    <a:p>
                      <a:pPr algn="r" fontAlgn="b"/>
                      <a:r>
                        <a:rPr lang="en-US" sz="3600" u="none" strike="noStrike">
                          <a:effectLst/>
                        </a:rPr>
                        <a:t>0</a:t>
                      </a:r>
                      <a:endParaRPr lang="en-US" sz="3600" b="0" i="0" u="none" strike="noStrike">
                        <a:solidFill>
                          <a:srgbClr val="000000"/>
                        </a:solidFill>
                        <a:effectLst/>
                        <a:latin typeface="Calibri" panose="020F0502020204030204" pitchFamily="34" charset="0"/>
                      </a:endParaRPr>
                    </a:p>
                  </a:txBody>
                  <a:tcPr marL="5443" marR="5443" marT="5443" marB="0" anchor="b"/>
                </a:tc>
                <a:tc>
                  <a:txBody>
                    <a:bodyPr/>
                    <a:lstStyle/>
                    <a:p>
                      <a:pPr algn="r" fontAlgn="b"/>
                      <a:r>
                        <a:rPr lang="en-US" sz="3600" u="none" strike="noStrike">
                          <a:effectLst/>
                        </a:rPr>
                        <a:t>0</a:t>
                      </a:r>
                      <a:endParaRPr lang="en-US" sz="3600" b="0" i="0" u="none" strike="noStrike">
                        <a:solidFill>
                          <a:srgbClr val="000000"/>
                        </a:solidFill>
                        <a:effectLst/>
                        <a:latin typeface="Calibri" panose="020F0502020204030204" pitchFamily="34" charset="0"/>
                      </a:endParaRPr>
                    </a:p>
                  </a:txBody>
                  <a:tcPr marL="5443" marR="5443" marT="5443" marB="0" anchor="b"/>
                </a:tc>
                <a:tc>
                  <a:txBody>
                    <a:bodyPr/>
                    <a:lstStyle/>
                    <a:p>
                      <a:pPr algn="r" fontAlgn="b"/>
                      <a:r>
                        <a:rPr lang="en-US" sz="3600" u="none" strike="noStrike">
                          <a:effectLst/>
                        </a:rPr>
                        <a:t>1</a:t>
                      </a:r>
                      <a:endParaRPr lang="en-US" sz="3600" b="0" i="0" u="none" strike="noStrike">
                        <a:solidFill>
                          <a:srgbClr val="000000"/>
                        </a:solidFill>
                        <a:effectLst/>
                        <a:latin typeface="Calibri" panose="020F0502020204030204" pitchFamily="34" charset="0"/>
                      </a:endParaRPr>
                    </a:p>
                  </a:txBody>
                  <a:tcPr marL="5443" marR="5443" marT="5443" marB="0" anchor="b"/>
                </a:tc>
                <a:extLst>
                  <a:ext uri="{0D108BD9-81ED-4DB2-BD59-A6C34878D82A}">
                    <a16:rowId xmlns:a16="http://schemas.microsoft.com/office/drawing/2014/main" val="724139071"/>
                  </a:ext>
                </a:extLst>
              </a:tr>
              <a:tr h="908304">
                <a:tc>
                  <a:txBody>
                    <a:bodyPr/>
                    <a:lstStyle/>
                    <a:p>
                      <a:pPr algn="r" fontAlgn="b"/>
                      <a:r>
                        <a:rPr lang="en-US" sz="3600" u="none" strike="noStrike">
                          <a:effectLst/>
                        </a:rPr>
                        <a:t>1.51766</a:t>
                      </a:r>
                      <a:endParaRPr lang="en-US" sz="3600" b="0" i="0" u="none" strike="noStrike">
                        <a:solidFill>
                          <a:srgbClr val="000000"/>
                        </a:solidFill>
                        <a:effectLst/>
                        <a:latin typeface="Calibri" panose="020F0502020204030204" pitchFamily="34" charset="0"/>
                      </a:endParaRPr>
                    </a:p>
                  </a:txBody>
                  <a:tcPr marL="5443" marR="5443" marT="5443" marB="0" anchor="b"/>
                </a:tc>
                <a:tc>
                  <a:txBody>
                    <a:bodyPr/>
                    <a:lstStyle/>
                    <a:p>
                      <a:pPr algn="r" fontAlgn="b"/>
                      <a:r>
                        <a:rPr lang="en-US" sz="3600" u="none" strike="noStrike">
                          <a:effectLst/>
                        </a:rPr>
                        <a:t>13.21</a:t>
                      </a:r>
                      <a:endParaRPr lang="en-US" sz="3600" b="0" i="0" u="none" strike="noStrike">
                        <a:solidFill>
                          <a:srgbClr val="000000"/>
                        </a:solidFill>
                        <a:effectLst/>
                        <a:latin typeface="Calibri" panose="020F0502020204030204" pitchFamily="34" charset="0"/>
                      </a:endParaRPr>
                    </a:p>
                  </a:txBody>
                  <a:tcPr marL="5443" marR="5443" marT="5443" marB="0" anchor="b"/>
                </a:tc>
                <a:tc>
                  <a:txBody>
                    <a:bodyPr/>
                    <a:lstStyle/>
                    <a:p>
                      <a:pPr algn="r" fontAlgn="b"/>
                      <a:r>
                        <a:rPr lang="en-US" sz="3600" u="none" strike="noStrike">
                          <a:effectLst/>
                        </a:rPr>
                        <a:t>3.69</a:t>
                      </a:r>
                      <a:endParaRPr lang="en-US" sz="3600" b="0" i="0" u="none" strike="noStrike">
                        <a:solidFill>
                          <a:srgbClr val="000000"/>
                        </a:solidFill>
                        <a:effectLst/>
                        <a:latin typeface="Calibri" panose="020F0502020204030204" pitchFamily="34" charset="0"/>
                      </a:endParaRPr>
                    </a:p>
                  </a:txBody>
                  <a:tcPr marL="5443" marR="5443" marT="5443" marB="0" anchor="b"/>
                </a:tc>
                <a:tc>
                  <a:txBody>
                    <a:bodyPr/>
                    <a:lstStyle/>
                    <a:p>
                      <a:pPr algn="r" fontAlgn="b"/>
                      <a:r>
                        <a:rPr lang="en-US" sz="3600" u="none" strike="noStrike">
                          <a:effectLst/>
                        </a:rPr>
                        <a:t>1.29</a:t>
                      </a:r>
                      <a:endParaRPr lang="en-US" sz="3600" b="0" i="0" u="none" strike="noStrike">
                        <a:solidFill>
                          <a:srgbClr val="000000"/>
                        </a:solidFill>
                        <a:effectLst/>
                        <a:latin typeface="Calibri" panose="020F0502020204030204" pitchFamily="34" charset="0"/>
                      </a:endParaRPr>
                    </a:p>
                  </a:txBody>
                  <a:tcPr marL="5443" marR="5443" marT="5443" marB="0" anchor="b"/>
                </a:tc>
                <a:tc>
                  <a:txBody>
                    <a:bodyPr/>
                    <a:lstStyle/>
                    <a:p>
                      <a:pPr algn="r" fontAlgn="b"/>
                      <a:r>
                        <a:rPr lang="en-US" sz="3600" u="none" strike="noStrike">
                          <a:effectLst/>
                        </a:rPr>
                        <a:t>72.61</a:t>
                      </a:r>
                      <a:endParaRPr lang="en-US" sz="3600" b="0" i="0" u="none" strike="noStrike">
                        <a:solidFill>
                          <a:srgbClr val="000000"/>
                        </a:solidFill>
                        <a:effectLst/>
                        <a:latin typeface="Calibri" panose="020F0502020204030204" pitchFamily="34" charset="0"/>
                      </a:endParaRPr>
                    </a:p>
                  </a:txBody>
                  <a:tcPr marL="5443" marR="5443" marT="5443" marB="0" anchor="b"/>
                </a:tc>
                <a:tc>
                  <a:txBody>
                    <a:bodyPr/>
                    <a:lstStyle/>
                    <a:p>
                      <a:pPr algn="r" fontAlgn="b"/>
                      <a:r>
                        <a:rPr lang="en-US" sz="3600" u="none" strike="noStrike">
                          <a:effectLst/>
                        </a:rPr>
                        <a:t>0.57</a:t>
                      </a:r>
                      <a:endParaRPr lang="en-US" sz="3600" b="0" i="0" u="none" strike="noStrike">
                        <a:solidFill>
                          <a:srgbClr val="000000"/>
                        </a:solidFill>
                        <a:effectLst/>
                        <a:latin typeface="Calibri" panose="020F0502020204030204" pitchFamily="34" charset="0"/>
                      </a:endParaRPr>
                    </a:p>
                  </a:txBody>
                  <a:tcPr marL="5443" marR="5443" marT="5443" marB="0" anchor="b"/>
                </a:tc>
                <a:tc>
                  <a:txBody>
                    <a:bodyPr/>
                    <a:lstStyle/>
                    <a:p>
                      <a:pPr algn="r" fontAlgn="b"/>
                      <a:r>
                        <a:rPr lang="en-US" sz="3600" u="none" strike="noStrike">
                          <a:effectLst/>
                        </a:rPr>
                        <a:t>8.22</a:t>
                      </a:r>
                      <a:endParaRPr lang="en-US" sz="3600" b="0" i="0" u="none" strike="noStrike">
                        <a:solidFill>
                          <a:srgbClr val="000000"/>
                        </a:solidFill>
                        <a:effectLst/>
                        <a:latin typeface="Calibri" panose="020F0502020204030204" pitchFamily="34" charset="0"/>
                      </a:endParaRPr>
                    </a:p>
                  </a:txBody>
                  <a:tcPr marL="5443" marR="5443" marT="5443" marB="0" anchor="b"/>
                </a:tc>
                <a:tc>
                  <a:txBody>
                    <a:bodyPr/>
                    <a:lstStyle/>
                    <a:p>
                      <a:pPr algn="r" fontAlgn="b"/>
                      <a:r>
                        <a:rPr lang="en-US" sz="3600" u="none" strike="noStrike">
                          <a:effectLst/>
                        </a:rPr>
                        <a:t>0</a:t>
                      </a:r>
                      <a:endParaRPr lang="en-US" sz="3600" b="0" i="0" u="none" strike="noStrike">
                        <a:solidFill>
                          <a:srgbClr val="000000"/>
                        </a:solidFill>
                        <a:effectLst/>
                        <a:latin typeface="Calibri" panose="020F0502020204030204" pitchFamily="34" charset="0"/>
                      </a:endParaRPr>
                    </a:p>
                  </a:txBody>
                  <a:tcPr marL="5443" marR="5443" marT="5443" marB="0" anchor="b"/>
                </a:tc>
                <a:tc>
                  <a:txBody>
                    <a:bodyPr/>
                    <a:lstStyle/>
                    <a:p>
                      <a:pPr algn="r" fontAlgn="b"/>
                      <a:r>
                        <a:rPr lang="en-US" sz="3600" u="none" strike="noStrike">
                          <a:effectLst/>
                        </a:rPr>
                        <a:t>0</a:t>
                      </a:r>
                      <a:endParaRPr lang="en-US" sz="3600" b="0" i="0" u="none" strike="noStrike">
                        <a:solidFill>
                          <a:srgbClr val="000000"/>
                        </a:solidFill>
                        <a:effectLst/>
                        <a:latin typeface="Calibri" panose="020F0502020204030204" pitchFamily="34" charset="0"/>
                      </a:endParaRPr>
                    </a:p>
                  </a:txBody>
                  <a:tcPr marL="5443" marR="5443" marT="5443" marB="0" anchor="b"/>
                </a:tc>
                <a:tc>
                  <a:txBody>
                    <a:bodyPr/>
                    <a:lstStyle/>
                    <a:p>
                      <a:pPr algn="r" fontAlgn="b"/>
                      <a:r>
                        <a:rPr lang="en-US" sz="3600" u="none" strike="noStrike">
                          <a:effectLst/>
                        </a:rPr>
                        <a:t>1</a:t>
                      </a:r>
                      <a:endParaRPr lang="en-US" sz="3600" b="0" i="0" u="none" strike="noStrike">
                        <a:solidFill>
                          <a:srgbClr val="000000"/>
                        </a:solidFill>
                        <a:effectLst/>
                        <a:latin typeface="Calibri" panose="020F0502020204030204" pitchFamily="34" charset="0"/>
                      </a:endParaRPr>
                    </a:p>
                  </a:txBody>
                  <a:tcPr marL="5443" marR="5443" marT="5443" marB="0" anchor="b"/>
                </a:tc>
                <a:extLst>
                  <a:ext uri="{0D108BD9-81ED-4DB2-BD59-A6C34878D82A}">
                    <a16:rowId xmlns:a16="http://schemas.microsoft.com/office/drawing/2014/main" val="3228326746"/>
                  </a:ext>
                </a:extLst>
              </a:tr>
              <a:tr h="908304">
                <a:tc>
                  <a:txBody>
                    <a:bodyPr/>
                    <a:lstStyle/>
                    <a:p>
                      <a:pPr algn="r" fontAlgn="b"/>
                      <a:r>
                        <a:rPr lang="en-US" sz="3600" u="none" strike="noStrike">
                          <a:effectLst/>
                        </a:rPr>
                        <a:t>1.51742</a:t>
                      </a:r>
                      <a:endParaRPr lang="en-US" sz="3600" b="0" i="0" u="none" strike="noStrike">
                        <a:solidFill>
                          <a:srgbClr val="000000"/>
                        </a:solidFill>
                        <a:effectLst/>
                        <a:latin typeface="Calibri" panose="020F0502020204030204" pitchFamily="34" charset="0"/>
                      </a:endParaRPr>
                    </a:p>
                  </a:txBody>
                  <a:tcPr marL="5443" marR="5443" marT="5443" marB="0" anchor="b"/>
                </a:tc>
                <a:tc>
                  <a:txBody>
                    <a:bodyPr/>
                    <a:lstStyle/>
                    <a:p>
                      <a:pPr algn="r" fontAlgn="b"/>
                      <a:r>
                        <a:rPr lang="en-US" sz="3600" u="none" strike="noStrike">
                          <a:effectLst/>
                        </a:rPr>
                        <a:t>13.27</a:t>
                      </a:r>
                      <a:endParaRPr lang="en-US" sz="3600" b="0" i="0" u="none" strike="noStrike">
                        <a:solidFill>
                          <a:srgbClr val="000000"/>
                        </a:solidFill>
                        <a:effectLst/>
                        <a:latin typeface="Calibri" panose="020F0502020204030204" pitchFamily="34" charset="0"/>
                      </a:endParaRPr>
                    </a:p>
                  </a:txBody>
                  <a:tcPr marL="5443" marR="5443" marT="5443" marB="0" anchor="b"/>
                </a:tc>
                <a:tc>
                  <a:txBody>
                    <a:bodyPr/>
                    <a:lstStyle/>
                    <a:p>
                      <a:pPr algn="r" fontAlgn="b"/>
                      <a:r>
                        <a:rPr lang="en-US" sz="3600" u="none" strike="noStrike">
                          <a:effectLst/>
                        </a:rPr>
                        <a:t>3.62</a:t>
                      </a:r>
                      <a:endParaRPr lang="en-US" sz="3600" b="0" i="0" u="none" strike="noStrike">
                        <a:solidFill>
                          <a:srgbClr val="000000"/>
                        </a:solidFill>
                        <a:effectLst/>
                        <a:latin typeface="Calibri" panose="020F0502020204030204" pitchFamily="34" charset="0"/>
                      </a:endParaRPr>
                    </a:p>
                  </a:txBody>
                  <a:tcPr marL="5443" marR="5443" marT="5443" marB="0" anchor="b"/>
                </a:tc>
                <a:tc>
                  <a:txBody>
                    <a:bodyPr/>
                    <a:lstStyle/>
                    <a:p>
                      <a:pPr algn="r" fontAlgn="b"/>
                      <a:r>
                        <a:rPr lang="en-US" sz="3600" u="none" strike="noStrike">
                          <a:effectLst/>
                        </a:rPr>
                        <a:t>1.24</a:t>
                      </a:r>
                      <a:endParaRPr lang="en-US" sz="3600" b="0" i="0" u="none" strike="noStrike">
                        <a:solidFill>
                          <a:srgbClr val="000000"/>
                        </a:solidFill>
                        <a:effectLst/>
                        <a:latin typeface="Calibri" panose="020F0502020204030204" pitchFamily="34" charset="0"/>
                      </a:endParaRPr>
                    </a:p>
                  </a:txBody>
                  <a:tcPr marL="5443" marR="5443" marT="5443" marB="0" anchor="b"/>
                </a:tc>
                <a:tc>
                  <a:txBody>
                    <a:bodyPr/>
                    <a:lstStyle/>
                    <a:p>
                      <a:pPr algn="r" fontAlgn="b"/>
                      <a:r>
                        <a:rPr lang="en-US" sz="3600" u="none" strike="noStrike">
                          <a:effectLst/>
                        </a:rPr>
                        <a:t>73.08</a:t>
                      </a:r>
                      <a:endParaRPr lang="en-US" sz="3600" b="0" i="0" u="none" strike="noStrike">
                        <a:solidFill>
                          <a:srgbClr val="000000"/>
                        </a:solidFill>
                        <a:effectLst/>
                        <a:latin typeface="Calibri" panose="020F0502020204030204" pitchFamily="34" charset="0"/>
                      </a:endParaRPr>
                    </a:p>
                  </a:txBody>
                  <a:tcPr marL="5443" marR="5443" marT="5443" marB="0" anchor="b"/>
                </a:tc>
                <a:tc>
                  <a:txBody>
                    <a:bodyPr/>
                    <a:lstStyle/>
                    <a:p>
                      <a:pPr algn="r" fontAlgn="b"/>
                      <a:r>
                        <a:rPr lang="en-US" sz="3600" u="none" strike="noStrike">
                          <a:effectLst/>
                        </a:rPr>
                        <a:t>0.55</a:t>
                      </a:r>
                      <a:endParaRPr lang="en-US" sz="3600" b="0" i="0" u="none" strike="noStrike">
                        <a:solidFill>
                          <a:srgbClr val="000000"/>
                        </a:solidFill>
                        <a:effectLst/>
                        <a:latin typeface="Calibri" panose="020F0502020204030204" pitchFamily="34" charset="0"/>
                      </a:endParaRPr>
                    </a:p>
                  </a:txBody>
                  <a:tcPr marL="5443" marR="5443" marT="5443" marB="0" anchor="b"/>
                </a:tc>
                <a:tc>
                  <a:txBody>
                    <a:bodyPr/>
                    <a:lstStyle/>
                    <a:p>
                      <a:pPr algn="r" fontAlgn="b"/>
                      <a:r>
                        <a:rPr lang="en-US" sz="3600" u="none" strike="noStrike">
                          <a:effectLst/>
                        </a:rPr>
                        <a:t>8.07</a:t>
                      </a:r>
                      <a:endParaRPr lang="en-US" sz="3600" b="0" i="0" u="none" strike="noStrike">
                        <a:solidFill>
                          <a:srgbClr val="000000"/>
                        </a:solidFill>
                        <a:effectLst/>
                        <a:latin typeface="Calibri" panose="020F0502020204030204" pitchFamily="34" charset="0"/>
                      </a:endParaRPr>
                    </a:p>
                  </a:txBody>
                  <a:tcPr marL="5443" marR="5443" marT="5443" marB="0" anchor="b"/>
                </a:tc>
                <a:tc>
                  <a:txBody>
                    <a:bodyPr/>
                    <a:lstStyle/>
                    <a:p>
                      <a:pPr algn="r" fontAlgn="b"/>
                      <a:r>
                        <a:rPr lang="en-US" sz="3600" u="none" strike="noStrike">
                          <a:effectLst/>
                        </a:rPr>
                        <a:t>0</a:t>
                      </a:r>
                      <a:endParaRPr lang="en-US" sz="3600" b="0" i="0" u="none" strike="noStrike">
                        <a:solidFill>
                          <a:srgbClr val="000000"/>
                        </a:solidFill>
                        <a:effectLst/>
                        <a:latin typeface="Calibri" panose="020F0502020204030204" pitchFamily="34" charset="0"/>
                      </a:endParaRPr>
                    </a:p>
                  </a:txBody>
                  <a:tcPr marL="5443" marR="5443" marT="5443" marB="0" anchor="b"/>
                </a:tc>
                <a:tc>
                  <a:txBody>
                    <a:bodyPr/>
                    <a:lstStyle/>
                    <a:p>
                      <a:pPr algn="r" fontAlgn="b"/>
                      <a:r>
                        <a:rPr lang="en-US" sz="3600" u="none" strike="noStrike">
                          <a:effectLst/>
                        </a:rPr>
                        <a:t>0</a:t>
                      </a:r>
                      <a:endParaRPr lang="en-US" sz="3600" b="0" i="0" u="none" strike="noStrike">
                        <a:solidFill>
                          <a:srgbClr val="000000"/>
                        </a:solidFill>
                        <a:effectLst/>
                        <a:latin typeface="Calibri" panose="020F0502020204030204" pitchFamily="34" charset="0"/>
                      </a:endParaRPr>
                    </a:p>
                  </a:txBody>
                  <a:tcPr marL="5443" marR="5443" marT="5443" marB="0" anchor="b"/>
                </a:tc>
                <a:tc>
                  <a:txBody>
                    <a:bodyPr/>
                    <a:lstStyle/>
                    <a:p>
                      <a:pPr algn="r" fontAlgn="b"/>
                      <a:r>
                        <a:rPr lang="en-US" sz="3600" u="none" strike="noStrike">
                          <a:effectLst/>
                        </a:rPr>
                        <a:t>1</a:t>
                      </a:r>
                      <a:endParaRPr lang="en-US" sz="3600" b="0" i="0" u="none" strike="noStrike">
                        <a:solidFill>
                          <a:srgbClr val="000000"/>
                        </a:solidFill>
                        <a:effectLst/>
                        <a:latin typeface="Calibri" panose="020F0502020204030204" pitchFamily="34" charset="0"/>
                      </a:endParaRPr>
                    </a:p>
                  </a:txBody>
                  <a:tcPr marL="5443" marR="5443" marT="5443" marB="0" anchor="b"/>
                </a:tc>
                <a:extLst>
                  <a:ext uri="{0D108BD9-81ED-4DB2-BD59-A6C34878D82A}">
                    <a16:rowId xmlns:a16="http://schemas.microsoft.com/office/drawing/2014/main" val="3308172544"/>
                  </a:ext>
                </a:extLst>
              </a:tr>
            </a:tbl>
          </a:graphicData>
        </a:graphic>
      </p:graphicFrame>
      <p:sp>
        <p:nvSpPr>
          <p:cNvPr id="5" name="TextBox 4">
            <a:extLst>
              <a:ext uri="{FF2B5EF4-FFF2-40B4-BE49-F238E27FC236}">
                <a16:creationId xmlns:a16="http://schemas.microsoft.com/office/drawing/2014/main" id="{333A08E1-C2BE-4CC8-B052-17FDC1B89ED2}"/>
              </a:ext>
            </a:extLst>
          </p:cNvPr>
          <p:cNvSpPr txBox="1"/>
          <p:nvPr/>
        </p:nvSpPr>
        <p:spPr>
          <a:xfrm>
            <a:off x="3624147" y="11091896"/>
            <a:ext cx="10148612" cy="1077218"/>
          </a:xfrm>
          <a:prstGeom prst="rect">
            <a:avLst/>
          </a:prstGeom>
          <a:noFill/>
        </p:spPr>
        <p:txBody>
          <a:bodyPr wrap="none" rtlCol="0">
            <a:spAutoFit/>
          </a:bodyPr>
          <a:lstStyle/>
          <a:p>
            <a:r>
              <a:rPr lang="en-US" sz="3200">
                <a:latin typeface="Calibri" panose="020F0502020204030204" pitchFamily="34" charset="0"/>
                <a:cs typeface="Calibri" panose="020F0502020204030204" pitchFamily="34" charset="0"/>
              </a:rPr>
              <a:t>Data source: </a:t>
            </a:r>
            <a:r>
              <a:rPr lang="en-US" sz="3200">
                <a:latin typeface="Calibri" panose="020F0502020204030204" pitchFamily="34" charset="0"/>
                <a:cs typeface="Calibri" panose="020F0502020204030204" pitchFamily="34" charset="0"/>
                <a:hlinkClick r:id="rId2"/>
              </a:rPr>
              <a:t>https://www.kaggle.com/uciml/glass#glass.csv</a:t>
            </a:r>
            <a:endParaRPr lang="en-US" sz="3200">
              <a:latin typeface="Calibri" panose="020F0502020204030204" pitchFamily="34" charset="0"/>
              <a:cs typeface="Calibri" panose="020F0502020204030204" pitchFamily="34" charset="0"/>
            </a:endParaRPr>
          </a:p>
          <a:p>
            <a:endParaRPr lang="en-US" sz="320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333919200"/>
      </p:ext>
    </p:extLst>
  </p:cSld>
  <p:clrMapOvr>
    <a:masterClrMapping/>
  </p:clrMapOvr>
  <p:transition advClick="0"/>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TextBox 26">
            <a:extLst>
              <a:ext uri="{FF2B5EF4-FFF2-40B4-BE49-F238E27FC236}">
                <a16:creationId xmlns:a16="http://schemas.microsoft.com/office/drawing/2014/main" id="{82AB93AE-4319-4B25-9476-A51FDC5B46F1}"/>
              </a:ext>
            </a:extLst>
          </p:cNvPr>
          <p:cNvSpPr txBox="1">
            <a:spLocks noChangeArrowheads="1"/>
          </p:cNvSpPr>
          <p:nvPr/>
        </p:nvSpPr>
        <p:spPr bwMode="auto">
          <a:xfrm>
            <a:off x="3722561" y="5595633"/>
            <a:ext cx="6728230" cy="11364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t">
            <a:spAutoFit/>
          </a:bodyPr>
          <a:lstStyle>
            <a:lvl1pPr>
              <a:defRPr sz="3600">
                <a:solidFill>
                  <a:schemeClr val="tx1"/>
                </a:solidFill>
                <a:latin typeface="Lato Light"/>
              </a:defRPr>
            </a:lvl1pPr>
            <a:lvl2pPr marL="742950" indent="-285750">
              <a:defRPr sz="3600">
                <a:solidFill>
                  <a:schemeClr val="tx1"/>
                </a:solidFill>
                <a:latin typeface="Lato Light"/>
              </a:defRPr>
            </a:lvl2pPr>
            <a:lvl3pPr marL="1143000" indent="-228600">
              <a:defRPr sz="3600">
                <a:solidFill>
                  <a:schemeClr val="tx1"/>
                </a:solidFill>
                <a:latin typeface="Lato Light"/>
              </a:defRPr>
            </a:lvl3pPr>
            <a:lvl4pPr marL="1600200" indent="-228600">
              <a:defRPr sz="3600">
                <a:solidFill>
                  <a:schemeClr val="tx1"/>
                </a:solidFill>
                <a:latin typeface="Lato Light"/>
              </a:defRPr>
            </a:lvl4pPr>
            <a:lvl5pPr marL="2057400" indent="-228600">
              <a:defRPr sz="3600">
                <a:solidFill>
                  <a:schemeClr val="tx1"/>
                </a:solidFill>
                <a:latin typeface="Lato Light"/>
              </a:defRPr>
            </a:lvl5pPr>
            <a:lvl6pPr marL="2514600" indent="-228600" defTabSz="1827213" fontAlgn="base">
              <a:spcBef>
                <a:spcPct val="0"/>
              </a:spcBef>
              <a:spcAft>
                <a:spcPct val="0"/>
              </a:spcAft>
              <a:defRPr sz="3600">
                <a:solidFill>
                  <a:schemeClr val="tx1"/>
                </a:solidFill>
                <a:latin typeface="Lato Light"/>
              </a:defRPr>
            </a:lvl6pPr>
            <a:lvl7pPr marL="2971800" indent="-228600" defTabSz="1827213" fontAlgn="base">
              <a:spcBef>
                <a:spcPct val="0"/>
              </a:spcBef>
              <a:spcAft>
                <a:spcPct val="0"/>
              </a:spcAft>
              <a:defRPr sz="3600">
                <a:solidFill>
                  <a:schemeClr val="tx1"/>
                </a:solidFill>
                <a:latin typeface="Lato Light"/>
              </a:defRPr>
            </a:lvl7pPr>
            <a:lvl8pPr marL="3429000" indent="-228600" defTabSz="1827213" fontAlgn="base">
              <a:spcBef>
                <a:spcPct val="0"/>
              </a:spcBef>
              <a:spcAft>
                <a:spcPct val="0"/>
              </a:spcAft>
              <a:defRPr sz="3600">
                <a:solidFill>
                  <a:schemeClr val="tx1"/>
                </a:solidFill>
                <a:latin typeface="Lato Light"/>
              </a:defRPr>
            </a:lvl8pPr>
            <a:lvl9pPr marL="3886200" indent="-228600" defTabSz="1827213" fontAlgn="base">
              <a:spcBef>
                <a:spcPct val="0"/>
              </a:spcBef>
              <a:spcAft>
                <a:spcPct val="0"/>
              </a:spcAft>
              <a:defRPr sz="3600">
                <a:solidFill>
                  <a:schemeClr val="tx1"/>
                </a:solidFill>
                <a:latin typeface="Lato Light"/>
              </a:defRPr>
            </a:lvl9pPr>
          </a:lstStyle>
          <a:p>
            <a:pPr eaLnBrk="1" hangingPunct="1">
              <a:lnSpc>
                <a:spcPts val="4200"/>
              </a:lnSpc>
            </a:pPr>
            <a:r>
              <a:rPr lang="en-US" altLang="en-US" sz="3000">
                <a:solidFill>
                  <a:schemeClr val="tx2"/>
                </a:solidFill>
                <a:latin typeface="Nunito"/>
              </a:rPr>
              <a:t>Applicable resources on AWS, Azure and Google Cloud Platform</a:t>
            </a:r>
          </a:p>
        </p:txBody>
      </p:sp>
      <p:sp>
        <p:nvSpPr>
          <p:cNvPr id="28" name="TextBox 27">
            <a:extLst>
              <a:ext uri="{FF2B5EF4-FFF2-40B4-BE49-F238E27FC236}">
                <a16:creationId xmlns:a16="http://schemas.microsoft.com/office/drawing/2014/main" id="{1ABA7577-56D9-4C89-954F-AF3CB27196EC}"/>
              </a:ext>
            </a:extLst>
          </p:cNvPr>
          <p:cNvSpPr txBox="1"/>
          <p:nvPr/>
        </p:nvSpPr>
        <p:spPr>
          <a:xfrm>
            <a:off x="3732079" y="4951107"/>
            <a:ext cx="2531975" cy="707886"/>
          </a:xfrm>
          <a:prstGeom prst="rect">
            <a:avLst/>
          </a:prstGeom>
          <a:noFill/>
        </p:spPr>
        <p:txBody>
          <a:bodyPr wrap="none" anchor="t">
            <a:spAutoFit/>
          </a:bodyPr>
          <a:lstStyle/>
          <a:p>
            <a:pPr defTabSz="1828434" eaLnBrk="1" fontAlgn="auto" hangingPunct="1">
              <a:spcBef>
                <a:spcPts val="0"/>
              </a:spcBef>
              <a:spcAft>
                <a:spcPts val="0"/>
              </a:spcAft>
              <a:defRPr/>
            </a:pPr>
            <a:r>
              <a:rPr lang="en-US" sz="4000" spc="300">
                <a:solidFill>
                  <a:schemeClr val="tx2"/>
                </a:solidFill>
                <a:latin typeface="Nunito"/>
              </a:rPr>
              <a:t>Platforms</a:t>
            </a:r>
          </a:p>
        </p:txBody>
      </p:sp>
      <p:sp>
        <p:nvSpPr>
          <p:cNvPr id="39943" name="TextBox 30">
            <a:extLst>
              <a:ext uri="{FF2B5EF4-FFF2-40B4-BE49-F238E27FC236}">
                <a16:creationId xmlns:a16="http://schemas.microsoft.com/office/drawing/2014/main" id="{3ECD266A-9877-4B37-BED8-E0BE281A929F}"/>
              </a:ext>
            </a:extLst>
          </p:cNvPr>
          <p:cNvSpPr txBox="1">
            <a:spLocks noChangeArrowheads="1"/>
          </p:cNvSpPr>
          <p:nvPr/>
        </p:nvSpPr>
        <p:spPr bwMode="auto">
          <a:xfrm>
            <a:off x="3713416" y="7951923"/>
            <a:ext cx="6478799" cy="11364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t">
            <a:spAutoFit/>
          </a:bodyPr>
          <a:lstStyle>
            <a:lvl1pPr>
              <a:defRPr sz="3600">
                <a:solidFill>
                  <a:schemeClr val="tx1"/>
                </a:solidFill>
                <a:latin typeface="Lato Light"/>
              </a:defRPr>
            </a:lvl1pPr>
            <a:lvl2pPr marL="742950" indent="-285750">
              <a:defRPr sz="3600">
                <a:solidFill>
                  <a:schemeClr val="tx1"/>
                </a:solidFill>
                <a:latin typeface="Lato Light"/>
              </a:defRPr>
            </a:lvl2pPr>
            <a:lvl3pPr marL="1143000" indent="-228600">
              <a:defRPr sz="3600">
                <a:solidFill>
                  <a:schemeClr val="tx1"/>
                </a:solidFill>
                <a:latin typeface="Lato Light"/>
              </a:defRPr>
            </a:lvl3pPr>
            <a:lvl4pPr marL="1600200" indent="-228600">
              <a:defRPr sz="3600">
                <a:solidFill>
                  <a:schemeClr val="tx1"/>
                </a:solidFill>
                <a:latin typeface="Lato Light"/>
              </a:defRPr>
            </a:lvl4pPr>
            <a:lvl5pPr marL="2057400" indent="-228600">
              <a:defRPr sz="3600">
                <a:solidFill>
                  <a:schemeClr val="tx1"/>
                </a:solidFill>
                <a:latin typeface="Lato Light"/>
              </a:defRPr>
            </a:lvl5pPr>
            <a:lvl6pPr marL="2514600" indent="-228600" defTabSz="1827213" fontAlgn="base">
              <a:spcBef>
                <a:spcPct val="0"/>
              </a:spcBef>
              <a:spcAft>
                <a:spcPct val="0"/>
              </a:spcAft>
              <a:defRPr sz="3600">
                <a:solidFill>
                  <a:schemeClr val="tx1"/>
                </a:solidFill>
                <a:latin typeface="Lato Light"/>
              </a:defRPr>
            </a:lvl6pPr>
            <a:lvl7pPr marL="2971800" indent="-228600" defTabSz="1827213" fontAlgn="base">
              <a:spcBef>
                <a:spcPct val="0"/>
              </a:spcBef>
              <a:spcAft>
                <a:spcPct val="0"/>
              </a:spcAft>
              <a:defRPr sz="3600">
                <a:solidFill>
                  <a:schemeClr val="tx1"/>
                </a:solidFill>
                <a:latin typeface="Lato Light"/>
              </a:defRPr>
            </a:lvl7pPr>
            <a:lvl8pPr marL="3429000" indent="-228600" defTabSz="1827213" fontAlgn="base">
              <a:spcBef>
                <a:spcPct val="0"/>
              </a:spcBef>
              <a:spcAft>
                <a:spcPct val="0"/>
              </a:spcAft>
              <a:defRPr sz="3600">
                <a:solidFill>
                  <a:schemeClr val="tx1"/>
                </a:solidFill>
                <a:latin typeface="Lato Light"/>
              </a:defRPr>
            </a:lvl8pPr>
            <a:lvl9pPr marL="3886200" indent="-228600" defTabSz="1827213" fontAlgn="base">
              <a:spcBef>
                <a:spcPct val="0"/>
              </a:spcBef>
              <a:spcAft>
                <a:spcPct val="0"/>
              </a:spcAft>
              <a:defRPr sz="3600">
                <a:solidFill>
                  <a:schemeClr val="tx1"/>
                </a:solidFill>
                <a:latin typeface="Lato Light"/>
              </a:defRPr>
            </a:lvl9pPr>
          </a:lstStyle>
          <a:p>
            <a:pPr eaLnBrk="1" hangingPunct="1">
              <a:lnSpc>
                <a:spcPts val="4200"/>
              </a:lnSpc>
            </a:pPr>
            <a:r>
              <a:rPr lang="en-US" altLang="en-US" sz="3000">
                <a:solidFill>
                  <a:schemeClr val="tx2"/>
                </a:solidFill>
                <a:latin typeface="Nunito"/>
                <a:ea typeface="Nunito"/>
                <a:cs typeface="Nunito"/>
              </a:rPr>
              <a:t>Chosen dataset for random forest machine learning model</a:t>
            </a:r>
          </a:p>
        </p:txBody>
      </p:sp>
      <p:sp>
        <p:nvSpPr>
          <p:cNvPr id="32" name="TextBox 31">
            <a:extLst>
              <a:ext uri="{FF2B5EF4-FFF2-40B4-BE49-F238E27FC236}">
                <a16:creationId xmlns:a16="http://schemas.microsoft.com/office/drawing/2014/main" id="{C67B925E-ABE7-456B-AF8D-095D67AF8D5F}"/>
              </a:ext>
            </a:extLst>
          </p:cNvPr>
          <p:cNvSpPr txBox="1"/>
          <p:nvPr/>
        </p:nvSpPr>
        <p:spPr>
          <a:xfrm>
            <a:off x="3733800" y="7272084"/>
            <a:ext cx="2044791" cy="707886"/>
          </a:xfrm>
          <a:prstGeom prst="rect">
            <a:avLst/>
          </a:prstGeom>
          <a:noFill/>
        </p:spPr>
        <p:txBody>
          <a:bodyPr wrap="none" anchor="t">
            <a:spAutoFit/>
          </a:bodyPr>
          <a:lstStyle/>
          <a:p>
            <a:pPr defTabSz="1828434" eaLnBrk="1" fontAlgn="auto" hangingPunct="1">
              <a:spcBef>
                <a:spcPts val="0"/>
              </a:spcBef>
              <a:spcAft>
                <a:spcPts val="0"/>
              </a:spcAft>
              <a:defRPr/>
            </a:pPr>
            <a:r>
              <a:rPr lang="en-US" sz="4000" spc="300">
                <a:solidFill>
                  <a:schemeClr val="tx2"/>
                </a:solidFill>
                <a:latin typeface="Nunito"/>
                <a:ea typeface="Nunito" charset="0"/>
                <a:cs typeface="Nunito" charset="0"/>
              </a:rPr>
              <a:t>Dataset</a:t>
            </a:r>
          </a:p>
        </p:txBody>
      </p:sp>
      <p:sp>
        <p:nvSpPr>
          <p:cNvPr id="39" name="TextBox 38">
            <a:extLst>
              <a:ext uri="{FF2B5EF4-FFF2-40B4-BE49-F238E27FC236}">
                <a16:creationId xmlns:a16="http://schemas.microsoft.com/office/drawing/2014/main" id="{BB9C01D1-1662-48D5-82FA-CB57F84719FC}"/>
              </a:ext>
            </a:extLst>
          </p:cNvPr>
          <p:cNvSpPr txBox="1"/>
          <p:nvPr/>
        </p:nvSpPr>
        <p:spPr>
          <a:xfrm>
            <a:off x="9794954" y="1241425"/>
            <a:ext cx="4822667" cy="1323439"/>
          </a:xfrm>
          <a:prstGeom prst="rect">
            <a:avLst/>
          </a:prstGeom>
          <a:noFill/>
        </p:spPr>
        <p:txBody>
          <a:bodyPr wrap="none" anchor="t">
            <a:spAutoFit/>
          </a:bodyPr>
          <a:lstStyle/>
          <a:p>
            <a:pPr algn="ctr" defTabSz="1828434" eaLnBrk="1" fontAlgn="auto" hangingPunct="1">
              <a:spcBef>
                <a:spcPts val="0"/>
              </a:spcBef>
              <a:spcAft>
                <a:spcPts val="0"/>
              </a:spcAft>
              <a:defRPr/>
            </a:pPr>
            <a:r>
              <a:rPr lang="en-US" sz="8000" b="1" spc="600">
                <a:latin typeface="Nunito Light"/>
              </a:rPr>
              <a:t>CONTENT</a:t>
            </a:r>
            <a:endParaRPr lang="en-US"/>
          </a:p>
        </p:txBody>
      </p:sp>
      <p:sp>
        <p:nvSpPr>
          <p:cNvPr id="7" name="TextBox 30">
            <a:extLst>
              <a:ext uri="{FF2B5EF4-FFF2-40B4-BE49-F238E27FC236}">
                <a16:creationId xmlns:a16="http://schemas.microsoft.com/office/drawing/2014/main" id="{B698242A-91E7-4087-BC83-F2E67CF460EC}"/>
              </a:ext>
            </a:extLst>
          </p:cNvPr>
          <p:cNvSpPr txBox="1">
            <a:spLocks noChangeArrowheads="1"/>
          </p:cNvSpPr>
          <p:nvPr/>
        </p:nvSpPr>
        <p:spPr bwMode="auto">
          <a:xfrm>
            <a:off x="3682936" y="3971235"/>
            <a:ext cx="6478799" cy="5978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t">
            <a:spAutoFit/>
          </a:bodyPr>
          <a:lstStyle>
            <a:lvl1pPr>
              <a:defRPr sz="3600">
                <a:solidFill>
                  <a:schemeClr val="tx1"/>
                </a:solidFill>
                <a:latin typeface="Lato Light"/>
              </a:defRPr>
            </a:lvl1pPr>
            <a:lvl2pPr marL="742950" indent="-285750">
              <a:defRPr sz="3600">
                <a:solidFill>
                  <a:schemeClr val="tx1"/>
                </a:solidFill>
                <a:latin typeface="Lato Light"/>
              </a:defRPr>
            </a:lvl2pPr>
            <a:lvl3pPr marL="1143000" indent="-228600">
              <a:defRPr sz="3600">
                <a:solidFill>
                  <a:schemeClr val="tx1"/>
                </a:solidFill>
                <a:latin typeface="Lato Light"/>
              </a:defRPr>
            </a:lvl3pPr>
            <a:lvl4pPr marL="1600200" indent="-228600">
              <a:defRPr sz="3600">
                <a:solidFill>
                  <a:schemeClr val="tx1"/>
                </a:solidFill>
                <a:latin typeface="Lato Light"/>
              </a:defRPr>
            </a:lvl4pPr>
            <a:lvl5pPr marL="2057400" indent="-228600">
              <a:defRPr sz="3600">
                <a:solidFill>
                  <a:schemeClr val="tx1"/>
                </a:solidFill>
                <a:latin typeface="Lato Light"/>
              </a:defRPr>
            </a:lvl5pPr>
            <a:lvl6pPr marL="2514600" indent="-228600" defTabSz="1827213" fontAlgn="base">
              <a:spcBef>
                <a:spcPct val="0"/>
              </a:spcBef>
              <a:spcAft>
                <a:spcPct val="0"/>
              </a:spcAft>
              <a:defRPr sz="3600">
                <a:solidFill>
                  <a:schemeClr val="tx1"/>
                </a:solidFill>
                <a:latin typeface="Lato Light"/>
              </a:defRPr>
            </a:lvl6pPr>
            <a:lvl7pPr marL="2971800" indent="-228600" defTabSz="1827213" fontAlgn="base">
              <a:spcBef>
                <a:spcPct val="0"/>
              </a:spcBef>
              <a:spcAft>
                <a:spcPct val="0"/>
              </a:spcAft>
              <a:defRPr sz="3600">
                <a:solidFill>
                  <a:schemeClr val="tx1"/>
                </a:solidFill>
                <a:latin typeface="Lato Light"/>
              </a:defRPr>
            </a:lvl7pPr>
            <a:lvl8pPr marL="3429000" indent="-228600" defTabSz="1827213" fontAlgn="base">
              <a:spcBef>
                <a:spcPct val="0"/>
              </a:spcBef>
              <a:spcAft>
                <a:spcPct val="0"/>
              </a:spcAft>
              <a:defRPr sz="3600">
                <a:solidFill>
                  <a:schemeClr val="tx1"/>
                </a:solidFill>
                <a:latin typeface="Lato Light"/>
              </a:defRPr>
            </a:lvl8pPr>
            <a:lvl9pPr marL="3886200" indent="-228600" defTabSz="1827213" fontAlgn="base">
              <a:spcBef>
                <a:spcPct val="0"/>
              </a:spcBef>
              <a:spcAft>
                <a:spcPct val="0"/>
              </a:spcAft>
              <a:defRPr sz="3600">
                <a:solidFill>
                  <a:schemeClr val="tx1"/>
                </a:solidFill>
                <a:latin typeface="Lato Light"/>
              </a:defRPr>
            </a:lvl9pPr>
          </a:lstStyle>
          <a:p>
            <a:pPr eaLnBrk="1" hangingPunct="1">
              <a:lnSpc>
                <a:spcPts val="4200"/>
              </a:lnSpc>
            </a:pPr>
            <a:r>
              <a:rPr lang="en-US" altLang="en-US" sz="3000">
                <a:solidFill>
                  <a:schemeClr val="tx2"/>
                </a:solidFill>
                <a:latin typeface="Nunito"/>
                <a:ea typeface="Nunito"/>
                <a:cs typeface="Nunito"/>
              </a:rPr>
              <a:t>Objectives &amp; Scope of the Project</a:t>
            </a:r>
          </a:p>
        </p:txBody>
      </p:sp>
      <p:sp>
        <p:nvSpPr>
          <p:cNvPr id="8" name="TextBox 7">
            <a:extLst>
              <a:ext uri="{FF2B5EF4-FFF2-40B4-BE49-F238E27FC236}">
                <a16:creationId xmlns:a16="http://schemas.microsoft.com/office/drawing/2014/main" id="{D3DE5687-9D5A-4063-AF25-C37CBB155E5F}"/>
              </a:ext>
            </a:extLst>
          </p:cNvPr>
          <p:cNvSpPr txBox="1"/>
          <p:nvPr/>
        </p:nvSpPr>
        <p:spPr>
          <a:xfrm>
            <a:off x="3703320" y="3291396"/>
            <a:ext cx="4363887" cy="707886"/>
          </a:xfrm>
          <a:prstGeom prst="rect">
            <a:avLst/>
          </a:prstGeom>
          <a:noFill/>
        </p:spPr>
        <p:txBody>
          <a:bodyPr wrap="none" anchor="t">
            <a:spAutoFit/>
          </a:bodyPr>
          <a:lstStyle/>
          <a:p>
            <a:pPr defTabSz="1828434" eaLnBrk="1" fontAlgn="auto" hangingPunct="1">
              <a:spcBef>
                <a:spcPts val="0"/>
              </a:spcBef>
              <a:spcAft>
                <a:spcPts val="0"/>
              </a:spcAft>
              <a:defRPr/>
            </a:pPr>
            <a:r>
              <a:rPr lang="en-US" sz="4000" spc="300">
                <a:solidFill>
                  <a:schemeClr val="tx2"/>
                </a:solidFill>
                <a:latin typeface="Nunito"/>
                <a:ea typeface="Nunito" charset="0"/>
                <a:cs typeface="Nunito" charset="0"/>
              </a:rPr>
              <a:t>Project Overview</a:t>
            </a:r>
          </a:p>
        </p:txBody>
      </p:sp>
      <p:sp>
        <p:nvSpPr>
          <p:cNvPr id="10" name="TextBox 30">
            <a:extLst>
              <a:ext uri="{FF2B5EF4-FFF2-40B4-BE49-F238E27FC236}">
                <a16:creationId xmlns:a16="http://schemas.microsoft.com/office/drawing/2014/main" id="{B18086C4-AB3B-4A50-B596-1B13950A8F8C}"/>
              </a:ext>
            </a:extLst>
          </p:cNvPr>
          <p:cNvSpPr txBox="1">
            <a:spLocks noChangeArrowheads="1"/>
          </p:cNvSpPr>
          <p:nvPr/>
        </p:nvSpPr>
        <p:spPr bwMode="auto">
          <a:xfrm>
            <a:off x="3835336" y="5531811"/>
            <a:ext cx="6478799" cy="5978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t">
            <a:spAutoFit/>
          </a:bodyPr>
          <a:lstStyle>
            <a:lvl1pPr>
              <a:defRPr sz="3600">
                <a:solidFill>
                  <a:schemeClr val="tx1"/>
                </a:solidFill>
                <a:latin typeface="Lato Light"/>
              </a:defRPr>
            </a:lvl1pPr>
            <a:lvl2pPr marL="742950" indent="-285750">
              <a:defRPr sz="3600">
                <a:solidFill>
                  <a:schemeClr val="tx1"/>
                </a:solidFill>
                <a:latin typeface="Lato Light"/>
              </a:defRPr>
            </a:lvl2pPr>
            <a:lvl3pPr marL="1143000" indent="-228600">
              <a:defRPr sz="3600">
                <a:solidFill>
                  <a:schemeClr val="tx1"/>
                </a:solidFill>
                <a:latin typeface="Lato Light"/>
              </a:defRPr>
            </a:lvl3pPr>
            <a:lvl4pPr marL="1600200" indent="-228600">
              <a:defRPr sz="3600">
                <a:solidFill>
                  <a:schemeClr val="tx1"/>
                </a:solidFill>
                <a:latin typeface="Lato Light"/>
              </a:defRPr>
            </a:lvl4pPr>
            <a:lvl5pPr marL="2057400" indent="-228600">
              <a:defRPr sz="3600">
                <a:solidFill>
                  <a:schemeClr val="tx1"/>
                </a:solidFill>
                <a:latin typeface="Lato Light"/>
              </a:defRPr>
            </a:lvl5pPr>
            <a:lvl6pPr marL="2514600" indent="-228600" defTabSz="1827213" fontAlgn="base">
              <a:spcBef>
                <a:spcPct val="0"/>
              </a:spcBef>
              <a:spcAft>
                <a:spcPct val="0"/>
              </a:spcAft>
              <a:defRPr sz="3600">
                <a:solidFill>
                  <a:schemeClr val="tx1"/>
                </a:solidFill>
                <a:latin typeface="Lato Light"/>
              </a:defRPr>
            </a:lvl6pPr>
            <a:lvl7pPr marL="2971800" indent="-228600" defTabSz="1827213" fontAlgn="base">
              <a:spcBef>
                <a:spcPct val="0"/>
              </a:spcBef>
              <a:spcAft>
                <a:spcPct val="0"/>
              </a:spcAft>
              <a:defRPr sz="3600">
                <a:solidFill>
                  <a:schemeClr val="tx1"/>
                </a:solidFill>
                <a:latin typeface="Lato Light"/>
              </a:defRPr>
            </a:lvl7pPr>
            <a:lvl8pPr marL="3429000" indent="-228600" defTabSz="1827213" fontAlgn="base">
              <a:spcBef>
                <a:spcPct val="0"/>
              </a:spcBef>
              <a:spcAft>
                <a:spcPct val="0"/>
              </a:spcAft>
              <a:defRPr sz="3600">
                <a:solidFill>
                  <a:schemeClr val="tx1"/>
                </a:solidFill>
                <a:latin typeface="Lato Light"/>
              </a:defRPr>
            </a:lvl8pPr>
            <a:lvl9pPr marL="3886200" indent="-228600" defTabSz="1827213" fontAlgn="base">
              <a:spcBef>
                <a:spcPct val="0"/>
              </a:spcBef>
              <a:spcAft>
                <a:spcPct val="0"/>
              </a:spcAft>
              <a:defRPr sz="3600">
                <a:solidFill>
                  <a:schemeClr val="tx1"/>
                </a:solidFill>
                <a:latin typeface="Lato Light"/>
              </a:defRPr>
            </a:lvl9pPr>
          </a:lstStyle>
          <a:p>
            <a:pPr eaLnBrk="1" hangingPunct="1">
              <a:lnSpc>
                <a:spcPts val="4200"/>
              </a:lnSpc>
            </a:pPr>
            <a:endParaRPr lang="en-US" altLang="en-US" sz="3000">
              <a:solidFill>
                <a:schemeClr val="tx2"/>
              </a:solidFill>
              <a:latin typeface="Nunito"/>
              <a:ea typeface="Nunito"/>
              <a:cs typeface="Nunito"/>
            </a:endParaRPr>
          </a:p>
        </p:txBody>
      </p:sp>
    </p:spTree>
  </p:cSld>
  <p:clrMapOvr>
    <a:masterClrMapping/>
  </p:clrMapOvr>
  <p:transition advClick="0"/>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5FC34FB-071B-4786-A324-FDA5B6D4CDDB}"/>
              </a:ext>
            </a:extLst>
          </p:cNvPr>
          <p:cNvSpPr txBox="1"/>
          <p:nvPr/>
        </p:nvSpPr>
        <p:spPr>
          <a:xfrm>
            <a:off x="3636644" y="1545260"/>
            <a:ext cx="18389598" cy="1015663"/>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6000" b="1">
                <a:latin typeface="Calibri" panose="020F0502020204030204" pitchFamily="34" charset="0"/>
                <a:cs typeface="Calibri" panose="020F0502020204030204" pitchFamily="34" charset="0"/>
              </a:rPr>
              <a:t>Project Overview</a:t>
            </a:r>
          </a:p>
        </p:txBody>
      </p:sp>
      <p:sp>
        <p:nvSpPr>
          <p:cNvPr id="7" name="TextBox 6">
            <a:extLst>
              <a:ext uri="{FF2B5EF4-FFF2-40B4-BE49-F238E27FC236}">
                <a16:creationId xmlns:a16="http://schemas.microsoft.com/office/drawing/2014/main" id="{869C9211-F2B4-484C-856F-5E024B7BA0E2}"/>
              </a:ext>
            </a:extLst>
          </p:cNvPr>
          <p:cNvSpPr txBox="1"/>
          <p:nvPr/>
        </p:nvSpPr>
        <p:spPr>
          <a:xfrm>
            <a:off x="3621024" y="4078224"/>
            <a:ext cx="18580608" cy="4832092"/>
          </a:xfrm>
          <a:prstGeom prst="rect">
            <a:avLst/>
          </a:prstGeom>
          <a:noFill/>
        </p:spPr>
        <p:txBody>
          <a:bodyPr wrap="square" rtlCol="0">
            <a:spAutoFit/>
          </a:bodyPr>
          <a:lstStyle/>
          <a:p>
            <a:r>
              <a:rPr lang="en-US" sz="4400" b="1">
                <a:latin typeface="Calibri" panose="020F0502020204030204" pitchFamily="34" charset="0"/>
                <a:cs typeface="Calibri" panose="020F0502020204030204" pitchFamily="34" charset="0"/>
              </a:rPr>
              <a:t>Objective:</a:t>
            </a:r>
            <a:r>
              <a:rPr lang="en-US" sz="4400">
                <a:latin typeface="Calibri" panose="020F0502020204030204" pitchFamily="34" charset="0"/>
                <a:cs typeface="Calibri" panose="020F0502020204030204" pitchFamily="34" charset="0"/>
              </a:rPr>
              <a:t> to develop a learning method to classify objects based on their features</a:t>
            </a:r>
          </a:p>
          <a:p>
            <a:endParaRPr lang="en-US" sz="4400">
              <a:latin typeface="Calibri" panose="020F0502020204030204" pitchFamily="34" charset="0"/>
              <a:cs typeface="Calibri" panose="020F0502020204030204" pitchFamily="34" charset="0"/>
            </a:endParaRPr>
          </a:p>
          <a:p>
            <a:r>
              <a:rPr lang="en-US" sz="4400" b="1">
                <a:latin typeface="Calibri" panose="020F0502020204030204" pitchFamily="34" charset="0"/>
                <a:cs typeface="Calibri" panose="020F0502020204030204" pitchFamily="34" charset="0"/>
              </a:rPr>
              <a:t>Scope of the Project:</a:t>
            </a:r>
            <a:r>
              <a:rPr lang="en-US" sz="4400">
                <a:latin typeface="Calibri" panose="020F0502020204030204" pitchFamily="34" charset="0"/>
                <a:cs typeface="Calibri" panose="020F0502020204030204" pitchFamily="34" charset="0"/>
              </a:rPr>
              <a:t> apply Random Forest model on the chosen dataset and implement the model on three platforms: Azure, AWS and Google Cloud Platform</a:t>
            </a:r>
          </a:p>
          <a:p>
            <a:endParaRPr lang="en-US" sz="440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922558444"/>
      </p:ext>
    </p:extLst>
  </p:cSld>
  <p:clrMapOvr>
    <a:masterClrMapping/>
  </p:clrMapOvr>
  <p:transition advClick="0"/>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295716B0-304D-43EB-AA83-C8FD153997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9505" y="3566160"/>
            <a:ext cx="7997180" cy="4786312"/>
          </a:xfrm>
          <a:prstGeom prst="rect">
            <a:avLst/>
          </a:prstGeom>
        </p:spPr>
      </p:pic>
      <p:sp>
        <p:nvSpPr>
          <p:cNvPr id="7" name="TextBox 6">
            <a:extLst>
              <a:ext uri="{FF2B5EF4-FFF2-40B4-BE49-F238E27FC236}">
                <a16:creationId xmlns:a16="http://schemas.microsoft.com/office/drawing/2014/main" id="{C8770537-2BCF-47CD-992C-43169406E04C}"/>
              </a:ext>
            </a:extLst>
          </p:cNvPr>
          <p:cNvSpPr txBox="1"/>
          <p:nvPr/>
        </p:nvSpPr>
        <p:spPr>
          <a:xfrm>
            <a:off x="11363093" y="4538543"/>
            <a:ext cx="9595384" cy="2308324"/>
          </a:xfrm>
          <a:prstGeom prst="rect">
            <a:avLst/>
          </a:prstGeom>
          <a:noFill/>
        </p:spPr>
        <p:txBody>
          <a:bodyPr wrap="none" rtlCol="0">
            <a:spAutoFit/>
          </a:bodyPr>
          <a:lstStyle/>
          <a:p>
            <a:r>
              <a:rPr lang="en-US" sz="7200" b="1"/>
              <a:t>Amazon Services </a:t>
            </a:r>
          </a:p>
          <a:p>
            <a:r>
              <a:rPr lang="en-US" sz="7200" b="1"/>
              <a:t>For Machine Learning</a:t>
            </a:r>
          </a:p>
        </p:txBody>
      </p:sp>
    </p:spTree>
    <p:extLst>
      <p:ext uri="{BB962C8B-B14F-4D97-AF65-F5344CB8AC3E}">
        <p14:creationId xmlns:p14="http://schemas.microsoft.com/office/powerpoint/2010/main" val="678462086"/>
      </p:ext>
    </p:extLst>
  </p:cSld>
  <p:clrMapOvr>
    <a:masterClrMapping/>
  </p:clrMapOvr>
  <p:transition advClick="0"/>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CB08580-471C-48F0-8429-65635B473C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8804" y="861108"/>
            <a:ext cx="2878742" cy="1717119"/>
          </a:xfrm>
          <a:prstGeom prst="rect">
            <a:avLst/>
          </a:prstGeom>
        </p:spPr>
      </p:pic>
      <p:sp>
        <p:nvSpPr>
          <p:cNvPr id="5" name="TextBox 4">
            <a:extLst>
              <a:ext uri="{FF2B5EF4-FFF2-40B4-BE49-F238E27FC236}">
                <a16:creationId xmlns:a16="http://schemas.microsoft.com/office/drawing/2014/main" id="{96A3D643-0EAB-4D22-82BB-FF19DEE15E02}"/>
              </a:ext>
            </a:extLst>
          </p:cNvPr>
          <p:cNvSpPr txBox="1"/>
          <p:nvPr/>
        </p:nvSpPr>
        <p:spPr>
          <a:xfrm>
            <a:off x="4284628" y="1053188"/>
            <a:ext cx="11739469" cy="707886"/>
          </a:xfrm>
          <a:prstGeom prst="rect">
            <a:avLst/>
          </a:prstGeom>
          <a:noFill/>
        </p:spPr>
        <p:txBody>
          <a:bodyPr wrap="square" rtlCol="0" anchor="t">
            <a:spAutoFit/>
          </a:bodyPr>
          <a:lstStyle/>
          <a:p>
            <a:r>
              <a:rPr lang="en-US" sz="4000" b="1"/>
              <a:t>Amazon Services For Machine Learning</a:t>
            </a:r>
            <a:endParaRPr lang="en-US" sz="5400"/>
          </a:p>
        </p:txBody>
      </p:sp>
      <p:sp>
        <p:nvSpPr>
          <p:cNvPr id="6" name="TextBox 5">
            <a:extLst>
              <a:ext uri="{FF2B5EF4-FFF2-40B4-BE49-F238E27FC236}">
                <a16:creationId xmlns:a16="http://schemas.microsoft.com/office/drawing/2014/main" id="{5A125ADA-4CFB-4042-B8FE-103B4D586469}"/>
              </a:ext>
            </a:extLst>
          </p:cNvPr>
          <p:cNvSpPr txBox="1"/>
          <p:nvPr/>
        </p:nvSpPr>
        <p:spPr>
          <a:xfrm>
            <a:off x="4301492" y="3360956"/>
            <a:ext cx="6909406" cy="7540526"/>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400"/>
              <a:t>Amazon SageMaker</a:t>
            </a:r>
          </a:p>
          <a:p>
            <a:endParaRPr lang="en-US" sz="4400"/>
          </a:p>
          <a:p>
            <a:r>
              <a:rPr lang="en-US" sz="4400"/>
              <a:t>Amazon Comprehend</a:t>
            </a:r>
          </a:p>
          <a:p>
            <a:endParaRPr lang="en-US" sz="4400"/>
          </a:p>
          <a:p>
            <a:r>
              <a:rPr lang="en-US" sz="4400"/>
              <a:t>AWS </a:t>
            </a:r>
            <a:r>
              <a:rPr lang="en-US" sz="4400" err="1"/>
              <a:t>DeepLens</a:t>
            </a:r>
          </a:p>
          <a:p>
            <a:endParaRPr lang="en-US" sz="4400"/>
          </a:p>
          <a:p>
            <a:r>
              <a:rPr lang="en-US" sz="4400"/>
              <a:t>Amazon Lex</a:t>
            </a:r>
          </a:p>
          <a:p>
            <a:endParaRPr lang="en-US" sz="4400"/>
          </a:p>
          <a:p>
            <a:r>
              <a:rPr lang="en-US" sz="4400"/>
              <a:t>Machine Learning</a:t>
            </a:r>
          </a:p>
          <a:p>
            <a:endParaRPr lang="en-US" sz="4400"/>
          </a:p>
          <a:p>
            <a:r>
              <a:rPr lang="en-US" sz="4400"/>
              <a:t>Amazon Polly</a:t>
            </a:r>
          </a:p>
        </p:txBody>
      </p:sp>
      <p:sp>
        <p:nvSpPr>
          <p:cNvPr id="7" name="TextBox 6">
            <a:extLst>
              <a:ext uri="{FF2B5EF4-FFF2-40B4-BE49-F238E27FC236}">
                <a16:creationId xmlns:a16="http://schemas.microsoft.com/office/drawing/2014/main" id="{5C22865D-DE33-4120-93F3-5DD8B5AA4C60}"/>
              </a:ext>
            </a:extLst>
          </p:cNvPr>
          <p:cNvSpPr txBox="1"/>
          <p:nvPr/>
        </p:nvSpPr>
        <p:spPr>
          <a:xfrm>
            <a:off x="14613181" y="3375656"/>
            <a:ext cx="7037597" cy="7540526"/>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400" err="1"/>
              <a:t>Rekognition</a:t>
            </a:r>
          </a:p>
          <a:p>
            <a:pPr algn="l"/>
            <a:endParaRPr lang="en-US" sz="4400"/>
          </a:p>
          <a:p>
            <a:r>
              <a:rPr lang="en-US" sz="4400"/>
              <a:t>Amazon Transcribe</a:t>
            </a:r>
          </a:p>
          <a:p>
            <a:endParaRPr lang="en-US" sz="4400"/>
          </a:p>
          <a:p>
            <a:r>
              <a:rPr lang="en-US" sz="4400"/>
              <a:t>Amazon Translate</a:t>
            </a:r>
          </a:p>
          <a:p>
            <a:endParaRPr lang="en-US" sz="4400"/>
          </a:p>
          <a:p>
            <a:r>
              <a:rPr lang="en-US" sz="4400"/>
              <a:t>Amazon Personalize</a:t>
            </a:r>
          </a:p>
          <a:p>
            <a:endParaRPr lang="en-US" sz="4400"/>
          </a:p>
          <a:p>
            <a:r>
              <a:rPr lang="en-US" sz="4400"/>
              <a:t>Amazon Forecast</a:t>
            </a:r>
          </a:p>
          <a:p>
            <a:endParaRPr lang="en-US" sz="4400"/>
          </a:p>
          <a:p>
            <a:r>
              <a:rPr lang="en-US" sz="4400"/>
              <a:t>Amazon </a:t>
            </a:r>
            <a:r>
              <a:rPr lang="en-US" sz="4400" err="1"/>
              <a:t>Textract</a:t>
            </a:r>
          </a:p>
        </p:txBody>
      </p:sp>
      <p:pic>
        <p:nvPicPr>
          <p:cNvPr id="11" name="Picture 9" descr="A drawing of a cartoon character&#10;&#10;Description generated with high confidence">
            <a:extLst>
              <a:ext uri="{FF2B5EF4-FFF2-40B4-BE49-F238E27FC236}">
                <a16:creationId xmlns:a16="http://schemas.microsoft.com/office/drawing/2014/main" id="{9941175C-D503-4C48-B068-08BEC3FA28E1}"/>
              </a:ext>
            </a:extLst>
          </p:cNvPr>
          <p:cNvPicPr>
            <a:picLocks noChangeAspect="1"/>
          </p:cNvPicPr>
          <p:nvPr/>
        </p:nvPicPr>
        <p:blipFill rotWithShape="1">
          <a:blip r:embed="rId4"/>
          <a:srcRect l="23623" r="23949"/>
          <a:stretch/>
        </p:blipFill>
        <p:spPr>
          <a:xfrm>
            <a:off x="3291744" y="3466876"/>
            <a:ext cx="674353" cy="647924"/>
          </a:xfrm>
          <a:prstGeom prst="rect">
            <a:avLst/>
          </a:prstGeom>
        </p:spPr>
      </p:pic>
      <p:pic>
        <p:nvPicPr>
          <p:cNvPr id="8" name="Picture 9" descr="A drawing of a cartoon character&#10;&#10;Description generated with high confidence">
            <a:extLst>
              <a:ext uri="{FF2B5EF4-FFF2-40B4-BE49-F238E27FC236}">
                <a16:creationId xmlns:a16="http://schemas.microsoft.com/office/drawing/2014/main" id="{68EFE32D-FCB3-41DD-8536-ED1DDC8C5609}"/>
              </a:ext>
            </a:extLst>
          </p:cNvPr>
          <p:cNvPicPr>
            <a:picLocks noChangeAspect="1"/>
          </p:cNvPicPr>
          <p:nvPr/>
        </p:nvPicPr>
        <p:blipFill rotWithShape="1">
          <a:blip r:embed="rId4"/>
          <a:srcRect l="23623" r="23949"/>
          <a:stretch/>
        </p:blipFill>
        <p:spPr>
          <a:xfrm>
            <a:off x="3318414" y="4762276"/>
            <a:ext cx="674353" cy="647924"/>
          </a:xfrm>
          <a:prstGeom prst="rect">
            <a:avLst/>
          </a:prstGeom>
        </p:spPr>
      </p:pic>
      <p:pic>
        <p:nvPicPr>
          <p:cNvPr id="9" name="Picture 8">
            <a:extLst>
              <a:ext uri="{FF2B5EF4-FFF2-40B4-BE49-F238E27FC236}">
                <a16:creationId xmlns:a16="http://schemas.microsoft.com/office/drawing/2014/main" id="{A6A7AB88-2FC5-4065-9D58-D6DA184C1344}"/>
              </a:ext>
            </a:extLst>
          </p:cNvPr>
          <p:cNvPicPr>
            <a:picLocks noChangeAspect="1"/>
          </p:cNvPicPr>
          <p:nvPr/>
        </p:nvPicPr>
        <p:blipFill rotWithShape="1">
          <a:blip r:embed="rId5">
            <a:extLst>
              <a:ext uri="{28A0092B-C50C-407E-A947-70E740481C1C}">
                <a14:useLocalDpi xmlns:a14="http://schemas.microsoft.com/office/drawing/2010/main" val="0"/>
              </a:ext>
            </a:extLst>
          </a:blip>
          <a:srcRect l="27510" t="13383" r="28703" b="34349"/>
          <a:stretch/>
        </p:blipFill>
        <p:spPr>
          <a:xfrm>
            <a:off x="3076956" y="5765293"/>
            <a:ext cx="1194435" cy="1172718"/>
          </a:xfrm>
          <a:prstGeom prst="rect">
            <a:avLst/>
          </a:prstGeom>
        </p:spPr>
      </p:pic>
      <p:pic>
        <p:nvPicPr>
          <p:cNvPr id="10" name="Picture 9">
            <a:extLst>
              <a:ext uri="{FF2B5EF4-FFF2-40B4-BE49-F238E27FC236}">
                <a16:creationId xmlns:a16="http://schemas.microsoft.com/office/drawing/2014/main" id="{637EE890-A3B1-43AE-A307-713E2CD2204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324226" y="7422642"/>
            <a:ext cx="664972" cy="704088"/>
          </a:xfrm>
          <a:prstGeom prst="rect">
            <a:avLst/>
          </a:prstGeom>
        </p:spPr>
      </p:pic>
      <p:pic>
        <p:nvPicPr>
          <p:cNvPr id="12" name="Picture 11" descr="A picture containing building&#10;&#10;Description generated with high confidence">
            <a:extLst>
              <a:ext uri="{FF2B5EF4-FFF2-40B4-BE49-F238E27FC236}">
                <a16:creationId xmlns:a16="http://schemas.microsoft.com/office/drawing/2014/main" id="{33524E95-9826-4E92-B416-C23E89B48EF5}"/>
              </a:ext>
            </a:extLst>
          </p:cNvPr>
          <p:cNvPicPr>
            <a:picLocks noChangeAspect="1"/>
          </p:cNvPicPr>
          <p:nvPr/>
        </p:nvPicPr>
        <p:blipFill rotWithShape="1">
          <a:blip r:embed="rId7">
            <a:extLst>
              <a:ext uri="{28A0092B-C50C-407E-A947-70E740481C1C}">
                <a14:useLocalDpi xmlns:a14="http://schemas.microsoft.com/office/drawing/2010/main" val="0"/>
              </a:ext>
            </a:extLst>
          </a:blip>
          <a:srcRect r="42761"/>
          <a:stretch/>
        </p:blipFill>
        <p:spPr>
          <a:xfrm>
            <a:off x="3354244" y="8733011"/>
            <a:ext cx="700572" cy="776749"/>
          </a:xfrm>
          <a:prstGeom prst="rect">
            <a:avLst/>
          </a:prstGeom>
        </p:spPr>
      </p:pic>
      <p:pic>
        <p:nvPicPr>
          <p:cNvPr id="13" name="Picture 12">
            <a:extLst>
              <a:ext uri="{FF2B5EF4-FFF2-40B4-BE49-F238E27FC236}">
                <a16:creationId xmlns:a16="http://schemas.microsoft.com/office/drawing/2014/main" id="{25C8AB8E-CE22-4FAD-996D-4EF60D0B59C9}"/>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139124" y="9946959"/>
            <a:ext cx="1105852" cy="1105852"/>
          </a:xfrm>
          <a:prstGeom prst="rect">
            <a:avLst/>
          </a:prstGeom>
        </p:spPr>
      </p:pic>
      <p:pic>
        <p:nvPicPr>
          <p:cNvPr id="14" name="Picture 21">
            <a:extLst>
              <a:ext uri="{FF2B5EF4-FFF2-40B4-BE49-F238E27FC236}">
                <a16:creationId xmlns:a16="http://schemas.microsoft.com/office/drawing/2014/main" id="{97110F10-DFF7-41D4-98EC-C0A0385FB72D}"/>
              </a:ext>
            </a:extLst>
          </p:cNvPr>
          <p:cNvPicPr>
            <a:picLocks noChangeAspect="1"/>
          </p:cNvPicPr>
          <p:nvPr/>
        </p:nvPicPr>
        <p:blipFill rotWithShape="1">
          <a:blip r:embed="rId9"/>
          <a:srcRect b="17055"/>
          <a:stretch/>
        </p:blipFill>
        <p:spPr>
          <a:xfrm>
            <a:off x="13328425" y="3305354"/>
            <a:ext cx="1055327" cy="958036"/>
          </a:xfrm>
          <a:prstGeom prst="rect">
            <a:avLst/>
          </a:prstGeom>
        </p:spPr>
      </p:pic>
      <p:pic>
        <p:nvPicPr>
          <p:cNvPr id="15" name="Picture 21" descr="A picture containing vector graphics&#10;&#10;Description generated with very high confidence">
            <a:extLst>
              <a:ext uri="{FF2B5EF4-FFF2-40B4-BE49-F238E27FC236}">
                <a16:creationId xmlns:a16="http://schemas.microsoft.com/office/drawing/2014/main" id="{433FF548-D5DF-48EB-AFD2-1081734BA1E4}"/>
              </a:ext>
            </a:extLst>
          </p:cNvPr>
          <p:cNvPicPr>
            <a:picLocks noChangeAspect="1"/>
          </p:cNvPicPr>
          <p:nvPr/>
        </p:nvPicPr>
        <p:blipFill>
          <a:blip r:embed="rId10"/>
          <a:stretch>
            <a:fillRect/>
          </a:stretch>
        </p:blipFill>
        <p:spPr>
          <a:xfrm>
            <a:off x="13356827" y="4866800"/>
            <a:ext cx="1147843" cy="465642"/>
          </a:xfrm>
          <a:prstGeom prst="rect">
            <a:avLst/>
          </a:prstGeom>
        </p:spPr>
      </p:pic>
      <p:pic>
        <p:nvPicPr>
          <p:cNvPr id="16" name="Picture 51">
            <a:extLst>
              <a:ext uri="{FF2B5EF4-FFF2-40B4-BE49-F238E27FC236}">
                <a16:creationId xmlns:a16="http://schemas.microsoft.com/office/drawing/2014/main" id="{004ACB6F-4A92-41AD-9A0E-42A2C97A5EEA}"/>
              </a:ext>
            </a:extLst>
          </p:cNvPr>
          <p:cNvPicPr>
            <a:picLocks noChangeAspect="1"/>
          </p:cNvPicPr>
          <p:nvPr/>
        </p:nvPicPr>
        <p:blipFill>
          <a:blip r:embed="rId11"/>
          <a:stretch>
            <a:fillRect/>
          </a:stretch>
        </p:blipFill>
        <p:spPr>
          <a:xfrm>
            <a:off x="12914043" y="6054665"/>
            <a:ext cx="1573295" cy="826195"/>
          </a:xfrm>
          <a:prstGeom prst="rect">
            <a:avLst/>
          </a:prstGeom>
        </p:spPr>
      </p:pic>
      <p:pic>
        <p:nvPicPr>
          <p:cNvPr id="17" name="Picture 25">
            <a:extLst>
              <a:ext uri="{FF2B5EF4-FFF2-40B4-BE49-F238E27FC236}">
                <a16:creationId xmlns:a16="http://schemas.microsoft.com/office/drawing/2014/main" id="{09F11358-5D0A-42FB-8AFB-CF43523E850A}"/>
              </a:ext>
            </a:extLst>
          </p:cNvPr>
          <p:cNvPicPr>
            <a:picLocks noChangeAspect="1"/>
          </p:cNvPicPr>
          <p:nvPr/>
        </p:nvPicPr>
        <p:blipFill rotWithShape="1">
          <a:blip r:embed="rId12"/>
          <a:srcRect l="19874" t="5899" r="20161" b="15586"/>
          <a:stretch/>
        </p:blipFill>
        <p:spPr>
          <a:xfrm>
            <a:off x="13327379" y="7235191"/>
            <a:ext cx="1223011" cy="1112600"/>
          </a:xfrm>
          <a:prstGeom prst="rect">
            <a:avLst/>
          </a:prstGeom>
        </p:spPr>
      </p:pic>
      <p:pic>
        <p:nvPicPr>
          <p:cNvPr id="18" name="Picture 19" descr="A screenshot of a cell phone&#10;&#10;Description generated with high confidence">
            <a:extLst>
              <a:ext uri="{FF2B5EF4-FFF2-40B4-BE49-F238E27FC236}">
                <a16:creationId xmlns:a16="http://schemas.microsoft.com/office/drawing/2014/main" id="{24071AB1-BAD5-4A7D-96BF-CC96890B2BEB}"/>
              </a:ext>
            </a:extLst>
          </p:cNvPr>
          <p:cNvPicPr>
            <a:picLocks noChangeAspect="1"/>
          </p:cNvPicPr>
          <p:nvPr/>
        </p:nvPicPr>
        <p:blipFill rotWithShape="1">
          <a:blip r:embed="rId13"/>
          <a:srcRect l="15817" t="9241" r="18388" b="16907"/>
          <a:stretch/>
        </p:blipFill>
        <p:spPr>
          <a:xfrm>
            <a:off x="13384530" y="8641080"/>
            <a:ext cx="1200150" cy="919102"/>
          </a:xfrm>
          <a:prstGeom prst="rect">
            <a:avLst/>
          </a:prstGeom>
        </p:spPr>
      </p:pic>
      <p:pic>
        <p:nvPicPr>
          <p:cNvPr id="19" name="Picture 21" descr="A picture containing object&#10;&#10;Description generated with very high confidence">
            <a:extLst>
              <a:ext uri="{FF2B5EF4-FFF2-40B4-BE49-F238E27FC236}">
                <a16:creationId xmlns:a16="http://schemas.microsoft.com/office/drawing/2014/main" id="{099F45D1-05D2-4765-9B0F-E5B8A5F1813B}"/>
              </a:ext>
            </a:extLst>
          </p:cNvPr>
          <p:cNvPicPr>
            <a:picLocks noChangeAspect="1"/>
          </p:cNvPicPr>
          <p:nvPr/>
        </p:nvPicPr>
        <p:blipFill>
          <a:blip r:embed="rId14"/>
          <a:stretch>
            <a:fillRect/>
          </a:stretch>
        </p:blipFill>
        <p:spPr>
          <a:xfrm>
            <a:off x="13487400" y="10053404"/>
            <a:ext cx="1042449" cy="786862"/>
          </a:xfrm>
          <a:prstGeom prst="rect">
            <a:avLst/>
          </a:prstGeom>
        </p:spPr>
      </p:pic>
    </p:spTree>
    <p:extLst>
      <p:ext uri="{BB962C8B-B14F-4D97-AF65-F5344CB8AC3E}">
        <p14:creationId xmlns:p14="http://schemas.microsoft.com/office/powerpoint/2010/main" val="1185772191"/>
      </p:ext>
    </p:extLst>
  </p:cSld>
  <p:clrMapOvr>
    <a:masterClrMapping/>
  </p:clrMapOvr>
  <p:transition advClick="0"/>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C8770537-2BCF-47CD-992C-43169406E04C}"/>
              </a:ext>
            </a:extLst>
          </p:cNvPr>
          <p:cNvSpPr txBox="1"/>
          <p:nvPr/>
        </p:nvSpPr>
        <p:spPr>
          <a:xfrm>
            <a:off x="10493299" y="4538543"/>
            <a:ext cx="13383407" cy="2308324"/>
          </a:xfrm>
          <a:prstGeom prst="rect">
            <a:avLst/>
          </a:prstGeom>
          <a:noFill/>
        </p:spPr>
        <p:txBody>
          <a:bodyPr wrap="none" rtlCol="0">
            <a:spAutoFit/>
          </a:bodyPr>
          <a:lstStyle/>
          <a:p>
            <a:r>
              <a:rPr lang="en-US" sz="7200" b="1"/>
              <a:t>Google Cloud Platform</a:t>
            </a:r>
          </a:p>
          <a:p>
            <a:r>
              <a:rPr lang="en-US" sz="7200" b="1"/>
              <a:t>Services For Machine Learning</a:t>
            </a:r>
          </a:p>
        </p:txBody>
      </p:sp>
      <p:pic>
        <p:nvPicPr>
          <p:cNvPr id="3" name="Picture 2">
            <a:extLst>
              <a:ext uri="{FF2B5EF4-FFF2-40B4-BE49-F238E27FC236}">
                <a16:creationId xmlns:a16="http://schemas.microsoft.com/office/drawing/2014/main" id="{6350072E-CC70-4B58-95C8-2E7852B44B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6262" y="2116137"/>
            <a:ext cx="7754938" cy="7754938"/>
          </a:xfrm>
          <a:prstGeom prst="rect">
            <a:avLst/>
          </a:prstGeom>
        </p:spPr>
      </p:pic>
    </p:spTree>
    <p:extLst>
      <p:ext uri="{BB962C8B-B14F-4D97-AF65-F5344CB8AC3E}">
        <p14:creationId xmlns:p14="http://schemas.microsoft.com/office/powerpoint/2010/main" val="2346053533"/>
      </p:ext>
    </p:extLst>
  </p:cSld>
  <p:clrMapOvr>
    <a:masterClrMapping/>
  </p:clrMapOvr>
  <p:transition advClick="0"/>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20">
            <a:extLst>
              <a:ext uri="{FF2B5EF4-FFF2-40B4-BE49-F238E27FC236}">
                <a16:creationId xmlns:a16="http://schemas.microsoft.com/office/drawing/2014/main" id="{3E1509E8-2E4F-4C09-8D14-356FDFD9D2C4}"/>
              </a:ext>
            </a:extLst>
          </p:cNvPr>
          <p:cNvSpPr txBox="1"/>
          <p:nvPr/>
        </p:nvSpPr>
        <p:spPr>
          <a:xfrm>
            <a:off x="4284628" y="1053188"/>
            <a:ext cx="11739469" cy="1323439"/>
          </a:xfrm>
          <a:prstGeom prst="rect">
            <a:avLst/>
          </a:prstGeom>
          <a:noFill/>
        </p:spPr>
        <p:txBody>
          <a:bodyPr wrap="square" rtlCol="0" anchor="t">
            <a:spAutoFit/>
          </a:bodyPr>
          <a:lstStyle/>
          <a:p>
            <a:r>
              <a:rPr lang="en-US" sz="4000" b="1"/>
              <a:t>Google Cloud Platform Services </a:t>
            </a:r>
          </a:p>
          <a:p>
            <a:r>
              <a:rPr lang="en-US" sz="4000" b="1"/>
              <a:t>For Machine Learning</a:t>
            </a:r>
            <a:endParaRPr lang="en-US" sz="5400"/>
          </a:p>
        </p:txBody>
      </p:sp>
      <p:pic>
        <p:nvPicPr>
          <p:cNvPr id="23" name="Picture 22">
            <a:extLst>
              <a:ext uri="{FF2B5EF4-FFF2-40B4-BE49-F238E27FC236}">
                <a16:creationId xmlns:a16="http://schemas.microsoft.com/office/drawing/2014/main" id="{E33D8D39-4D68-40E0-BC9F-E8B4DA9B1D2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49362" y="439737"/>
            <a:ext cx="2497138" cy="2497138"/>
          </a:xfrm>
          <a:prstGeom prst="rect">
            <a:avLst/>
          </a:prstGeom>
        </p:spPr>
      </p:pic>
      <p:sp>
        <p:nvSpPr>
          <p:cNvPr id="24" name="Rectangle 23">
            <a:extLst>
              <a:ext uri="{FF2B5EF4-FFF2-40B4-BE49-F238E27FC236}">
                <a16:creationId xmlns:a16="http://schemas.microsoft.com/office/drawing/2014/main" id="{1A300E50-3748-42EE-A5ED-4EEFEFC566A5}"/>
              </a:ext>
            </a:extLst>
          </p:cNvPr>
          <p:cNvSpPr/>
          <p:nvPr/>
        </p:nvSpPr>
        <p:spPr>
          <a:xfrm>
            <a:off x="3617222" y="3273445"/>
            <a:ext cx="8419608" cy="7848302"/>
          </a:xfrm>
          <a:prstGeom prst="rect">
            <a:avLst/>
          </a:prstGeom>
        </p:spPr>
        <p:txBody>
          <a:bodyPr wrap="square">
            <a:spAutoFit/>
          </a:bodyPr>
          <a:lstStyle/>
          <a:p>
            <a:pPr lvl="0"/>
            <a:r>
              <a:rPr lang="en-US"/>
              <a:t>Cloud </a:t>
            </a:r>
            <a:r>
              <a:rPr lang="en-US" err="1"/>
              <a:t>AutoML</a:t>
            </a:r>
            <a:endParaRPr lang="en-US"/>
          </a:p>
          <a:p>
            <a:pPr lvl="0"/>
            <a:endParaRPr lang="en-US"/>
          </a:p>
          <a:p>
            <a:pPr lvl="0"/>
            <a:r>
              <a:rPr lang="en-US"/>
              <a:t>Cloud TPU</a:t>
            </a:r>
          </a:p>
          <a:p>
            <a:pPr lvl="0"/>
            <a:endParaRPr lang="en-US"/>
          </a:p>
          <a:p>
            <a:pPr lvl="0"/>
            <a:r>
              <a:rPr lang="en-US"/>
              <a:t>Cloud Machine Learning Engine</a:t>
            </a:r>
          </a:p>
          <a:p>
            <a:pPr lvl="0"/>
            <a:endParaRPr lang="en-US"/>
          </a:p>
          <a:p>
            <a:pPr lvl="0"/>
            <a:r>
              <a:rPr lang="en-US" err="1"/>
              <a:t>BigQuery</a:t>
            </a:r>
            <a:r>
              <a:rPr lang="en-US"/>
              <a:t> ML</a:t>
            </a:r>
          </a:p>
          <a:p>
            <a:pPr lvl="0"/>
            <a:endParaRPr lang="en-US"/>
          </a:p>
          <a:p>
            <a:pPr lvl="0"/>
            <a:r>
              <a:rPr lang="en-US"/>
              <a:t>Cloud Talent Solution</a:t>
            </a:r>
          </a:p>
          <a:p>
            <a:pPr lvl="0"/>
            <a:endParaRPr lang="en-US"/>
          </a:p>
          <a:p>
            <a:pPr lvl="0"/>
            <a:r>
              <a:rPr lang="en-US" err="1"/>
              <a:t>Dialogflow</a:t>
            </a:r>
            <a:r>
              <a:rPr lang="en-US"/>
              <a:t> Enterprise Edition</a:t>
            </a:r>
          </a:p>
          <a:p>
            <a:pPr lvl="0"/>
            <a:endParaRPr lang="en-US"/>
          </a:p>
          <a:p>
            <a:pPr lvl="0"/>
            <a:r>
              <a:rPr lang="en-US"/>
              <a:t>Cloud Video Intelligence</a:t>
            </a:r>
          </a:p>
          <a:p>
            <a:pPr lvl="0"/>
            <a:endParaRPr lang="en-US"/>
          </a:p>
        </p:txBody>
      </p:sp>
      <p:sp>
        <p:nvSpPr>
          <p:cNvPr id="25" name="TextBox 24">
            <a:extLst>
              <a:ext uri="{FF2B5EF4-FFF2-40B4-BE49-F238E27FC236}">
                <a16:creationId xmlns:a16="http://schemas.microsoft.com/office/drawing/2014/main" id="{9D602648-CDCB-4E8A-B96D-A437A6E66165}"/>
              </a:ext>
            </a:extLst>
          </p:cNvPr>
          <p:cNvSpPr txBox="1"/>
          <p:nvPr/>
        </p:nvSpPr>
        <p:spPr>
          <a:xfrm>
            <a:off x="14829906" y="3275214"/>
            <a:ext cx="8262851" cy="7294305"/>
          </a:xfrm>
          <a:prstGeom prst="rect">
            <a:avLst/>
          </a:prstGeom>
          <a:noFill/>
        </p:spPr>
        <p:txBody>
          <a:bodyPr wrap="square" rtlCol="0">
            <a:spAutoFit/>
          </a:bodyPr>
          <a:lstStyle/>
          <a:p>
            <a:pPr lvl="0"/>
            <a:r>
              <a:rPr lang="en-US"/>
              <a:t>Cloud Vision API</a:t>
            </a:r>
          </a:p>
          <a:p>
            <a:pPr lvl="0"/>
            <a:endParaRPr lang="en-US"/>
          </a:p>
          <a:p>
            <a:pPr lvl="0"/>
            <a:r>
              <a:rPr lang="en-US"/>
              <a:t>Cloud Speech-to-Text</a:t>
            </a:r>
          </a:p>
          <a:p>
            <a:pPr lvl="0"/>
            <a:endParaRPr lang="en-US"/>
          </a:p>
          <a:p>
            <a:pPr lvl="0"/>
            <a:r>
              <a:rPr lang="en-US"/>
              <a:t>Cloud Text to Speech</a:t>
            </a:r>
          </a:p>
          <a:p>
            <a:pPr lvl="0"/>
            <a:endParaRPr lang="en-US"/>
          </a:p>
          <a:p>
            <a:pPr lvl="0"/>
            <a:r>
              <a:rPr lang="en-US"/>
              <a:t>Cloud Natural Language</a:t>
            </a:r>
          </a:p>
          <a:p>
            <a:pPr lvl="0"/>
            <a:endParaRPr lang="en-US"/>
          </a:p>
          <a:p>
            <a:pPr lvl="0"/>
            <a:r>
              <a:rPr lang="en-US"/>
              <a:t>Cloud Translation</a:t>
            </a:r>
          </a:p>
          <a:p>
            <a:pPr lvl="0"/>
            <a:endParaRPr lang="en-US"/>
          </a:p>
          <a:p>
            <a:pPr lvl="0"/>
            <a:r>
              <a:rPr lang="en-US"/>
              <a:t>Cloud Inference API</a:t>
            </a:r>
          </a:p>
          <a:p>
            <a:pPr lvl="0"/>
            <a:endParaRPr lang="en-US"/>
          </a:p>
          <a:p>
            <a:pPr lvl="0"/>
            <a:r>
              <a:rPr lang="en-US"/>
              <a:t>AI Hub</a:t>
            </a:r>
          </a:p>
        </p:txBody>
      </p:sp>
      <p:pic>
        <p:nvPicPr>
          <p:cNvPr id="26" name="Picture 25">
            <a:extLst>
              <a:ext uri="{FF2B5EF4-FFF2-40B4-BE49-F238E27FC236}">
                <a16:creationId xmlns:a16="http://schemas.microsoft.com/office/drawing/2014/main" id="{B0FF8876-DB09-4ED8-A3B1-21F7FCE767C8}"/>
              </a:ext>
            </a:extLst>
          </p:cNvPr>
          <p:cNvPicPr>
            <a:picLocks noChangeAspect="1"/>
          </p:cNvPicPr>
          <p:nvPr/>
        </p:nvPicPr>
        <p:blipFill>
          <a:blip r:embed="rId4"/>
          <a:stretch>
            <a:fillRect/>
          </a:stretch>
        </p:blipFill>
        <p:spPr>
          <a:xfrm>
            <a:off x="2528138" y="3237374"/>
            <a:ext cx="1000125" cy="790575"/>
          </a:xfrm>
          <a:prstGeom prst="rect">
            <a:avLst/>
          </a:prstGeom>
        </p:spPr>
      </p:pic>
      <p:pic>
        <p:nvPicPr>
          <p:cNvPr id="27" name="Picture 26">
            <a:extLst>
              <a:ext uri="{FF2B5EF4-FFF2-40B4-BE49-F238E27FC236}">
                <a16:creationId xmlns:a16="http://schemas.microsoft.com/office/drawing/2014/main" id="{35EA2A10-D413-4C87-9D64-9F9ECE45172B}"/>
              </a:ext>
            </a:extLst>
          </p:cNvPr>
          <p:cNvPicPr>
            <a:picLocks noChangeAspect="1"/>
          </p:cNvPicPr>
          <p:nvPr/>
        </p:nvPicPr>
        <p:blipFill>
          <a:blip r:embed="rId5"/>
          <a:stretch>
            <a:fillRect/>
          </a:stretch>
        </p:blipFill>
        <p:spPr>
          <a:xfrm>
            <a:off x="2582862" y="4389120"/>
            <a:ext cx="923925" cy="685800"/>
          </a:xfrm>
          <a:prstGeom prst="rect">
            <a:avLst/>
          </a:prstGeom>
        </p:spPr>
      </p:pic>
      <p:pic>
        <p:nvPicPr>
          <p:cNvPr id="28" name="Picture 27">
            <a:extLst>
              <a:ext uri="{FF2B5EF4-FFF2-40B4-BE49-F238E27FC236}">
                <a16:creationId xmlns:a16="http://schemas.microsoft.com/office/drawing/2014/main" id="{0E6D9754-3CD3-44CC-961E-D1CCA68683FF}"/>
              </a:ext>
            </a:extLst>
          </p:cNvPr>
          <p:cNvPicPr>
            <a:picLocks noChangeAspect="1"/>
          </p:cNvPicPr>
          <p:nvPr/>
        </p:nvPicPr>
        <p:blipFill>
          <a:blip r:embed="rId6"/>
          <a:stretch>
            <a:fillRect/>
          </a:stretch>
        </p:blipFill>
        <p:spPr>
          <a:xfrm>
            <a:off x="2671445" y="5459730"/>
            <a:ext cx="838200" cy="647700"/>
          </a:xfrm>
          <a:prstGeom prst="rect">
            <a:avLst/>
          </a:prstGeom>
        </p:spPr>
      </p:pic>
      <p:pic>
        <p:nvPicPr>
          <p:cNvPr id="29" name="Picture 28">
            <a:extLst>
              <a:ext uri="{FF2B5EF4-FFF2-40B4-BE49-F238E27FC236}">
                <a16:creationId xmlns:a16="http://schemas.microsoft.com/office/drawing/2014/main" id="{311786D1-AF51-4E12-89C4-5D29E89CE53D}"/>
              </a:ext>
            </a:extLst>
          </p:cNvPr>
          <p:cNvPicPr>
            <a:picLocks noChangeAspect="1"/>
          </p:cNvPicPr>
          <p:nvPr/>
        </p:nvPicPr>
        <p:blipFill>
          <a:blip r:embed="rId7"/>
          <a:stretch>
            <a:fillRect/>
          </a:stretch>
        </p:blipFill>
        <p:spPr>
          <a:xfrm>
            <a:off x="2648585" y="6537960"/>
            <a:ext cx="838200" cy="685800"/>
          </a:xfrm>
          <a:prstGeom prst="rect">
            <a:avLst/>
          </a:prstGeom>
        </p:spPr>
      </p:pic>
      <p:pic>
        <p:nvPicPr>
          <p:cNvPr id="30" name="Picture 29">
            <a:extLst>
              <a:ext uri="{FF2B5EF4-FFF2-40B4-BE49-F238E27FC236}">
                <a16:creationId xmlns:a16="http://schemas.microsoft.com/office/drawing/2014/main" id="{BC625D9B-B498-4004-9B68-EBD208A5DC9B}"/>
              </a:ext>
            </a:extLst>
          </p:cNvPr>
          <p:cNvPicPr>
            <a:picLocks noChangeAspect="1"/>
          </p:cNvPicPr>
          <p:nvPr/>
        </p:nvPicPr>
        <p:blipFill>
          <a:blip r:embed="rId8"/>
          <a:stretch>
            <a:fillRect/>
          </a:stretch>
        </p:blipFill>
        <p:spPr>
          <a:xfrm>
            <a:off x="2597150" y="7621905"/>
            <a:ext cx="895350" cy="666750"/>
          </a:xfrm>
          <a:prstGeom prst="rect">
            <a:avLst/>
          </a:prstGeom>
        </p:spPr>
      </p:pic>
      <p:pic>
        <p:nvPicPr>
          <p:cNvPr id="31" name="Picture 30">
            <a:extLst>
              <a:ext uri="{FF2B5EF4-FFF2-40B4-BE49-F238E27FC236}">
                <a16:creationId xmlns:a16="http://schemas.microsoft.com/office/drawing/2014/main" id="{0F2557FF-D471-469C-B1C9-095824850421}"/>
              </a:ext>
            </a:extLst>
          </p:cNvPr>
          <p:cNvPicPr>
            <a:picLocks noChangeAspect="1"/>
          </p:cNvPicPr>
          <p:nvPr/>
        </p:nvPicPr>
        <p:blipFill>
          <a:blip r:embed="rId9"/>
          <a:stretch>
            <a:fillRect/>
          </a:stretch>
        </p:blipFill>
        <p:spPr>
          <a:xfrm>
            <a:off x="2671445" y="8672512"/>
            <a:ext cx="838200" cy="714375"/>
          </a:xfrm>
          <a:prstGeom prst="rect">
            <a:avLst/>
          </a:prstGeom>
        </p:spPr>
      </p:pic>
      <p:pic>
        <p:nvPicPr>
          <p:cNvPr id="32" name="Picture 31">
            <a:extLst>
              <a:ext uri="{FF2B5EF4-FFF2-40B4-BE49-F238E27FC236}">
                <a16:creationId xmlns:a16="http://schemas.microsoft.com/office/drawing/2014/main" id="{96D7DEF2-8A9F-4ED5-A41E-8467AC7CDCF0}"/>
              </a:ext>
            </a:extLst>
          </p:cNvPr>
          <p:cNvPicPr>
            <a:picLocks noChangeAspect="1"/>
          </p:cNvPicPr>
          <p:nvPr/>
        </p:nvPicPr>
        <p:blipFill>
          <a:blip r:embed="rId10"/>
          <a:stretch>
            <a:fillRect/>
          </a:stretch>
        </p:blipFill>
        <p:spPr>
          <a:xfrm>
            <a:off x="2690495" y="9842182"/>
            <a:ext cx="800100" cy="752475"/>
          </a:xfrm>
          <a:prstGeom prst="rect">
            <a:avLst/>
          </a:prstGeom>
        </p:spPr>
      </p:pic>
      <p:pic>
        <p:nvPicPr>
          <p:cNvPr id="33" name="Picture 32">
            <a:extLst>
              <a:ext uri="{FF2B5EF4-FFF2-40B4-BE49-F238E27FC236}">
                <a16:creationId xmlns:a16="http://schemas.microsoft.com/office/drawing/2014/main" id="{A83A2699-0AC0-49C1-848C-165CD8670E15}"/>
              </a:ext>
            </a:extLst>
          </p:cNvPr>
          <p:cNvPicPr>
            <a:picLocks noChangeAspect="1"/>
          </p:cNvPicPr>
          <p:nvPr/>
        </p:nvPicPr>
        <p:blipFill>
          <a:blip r:embed="rId11"/>
          <a:stretch>
            <a:fillRect/>
          </a:stretch>
        </p:blipFill>
        <p:spPr>
          <a:xfrm>
            <a:off x="13854747" y="3200400"/>
            <a:ext cx="828675" cy="685800"/>
          </a:xfrm>
          <a:prstGeom prst="rect">
            <a:avLst/>
          </a:prstGeom>
        </p:spPr>
      </p:pic>
      <p:pic>
        <p:nvPicPr>
          <p:cNvPr id="34" name="Picture 33">
            <a:extLst>
              <a:ext uri="{FF2B5EF4-FFF2-40B4-BE49-F238E27FC236}">
                <a16:creationId xmlns:a16="http://schemas.microsoft.com/office/drawing/2014/main" id="{397CE946-5204-4747-A3D4-03D1AB15DA20}"/>
              </a:ext>
            </a:extLst>
          </p:cNvPr>
          <p:cNvPicPr>
            <a:picLocks noChangeAspect="1"/>
          </p:cNvPicPr>
          <p:nvPr/>
        </p:nvPicPr>
        <p:blipFill>
          <a:blip r:embed="rId12"/>
          <a:stretch>
            <a:fillRect/>
          </a:stretch>
        </p:blipFill>
        <p:spPr>
          <a:xfrm>
            <a:off x="13849032" y="4347210"/>
            <a:ext cx="885825" cy="723900"/>
          </a:xfrm>
          <a:prstGeom prst="rect">
            <a:avLst/>
          </a:prstGeom>
        </p:spPr>
      </p:pic>
      <p:pic>
        <p:nvPicPr>
          <p:cNvPr id="35" name="Picture 34">
            <a:extLst>
              <a:ext uri="{FF2B5EF4-FFF2-40B4-BE49-F238E27FC236}">
                <a16:creationId xmlns:a16="http://schemas.microsoft.com/office/drawing/2014/main" id="{9635AD01-246E-4B77-B250-A9B0A6B88B24}"/>
              </a:ext>
            </a:extLst>
          </p:cNvPr>
          <p:cNvPicPr>
            <a:picLocks noChangeAspect="1"/>
          </p:cNvPicPr>
          <p:nvPr/>
        </p:nvPicPr>
        <p:blipFill>
          <a:blip r:embed="rId13"/>
          <a:stretch>
            <a:fillRect/>
          </a:stretch>
        </p:blipFill>
        <p:spPr>
          <a:xfrm>
            <a:off x="13932852" y="5453062"/>
            <a:ext cx="809625" cy="752475"/>
          </a:xfrm>
          <a:prstGeom prst="rect">
            <a:avLst/>
          </a:prstGeom>
        </p:spPr>
      </p:pic>
      <p:pic>
        <p:nvPicPr>
          <p:cNvPr id="36" name="Picture 35">
            <a:extLst>
              <a:ext uri="{FF2B5EF4-FFF2-40B4-BE49-F238E27FC236}">
                <a16:creationId xmlns:a16="http://schemas.microsoft.com/office/drawing/2014/main" id="{ACD12107-8C2B-40A2-8ABF-7CF5D8A77DF2}"/>
              </a:ext>
            </a:extLst>
          </p:cNvPr>
          <p:cNvPicPr>
            <a:picLocks noChangeAspect="1"/>
          </p:cNvPicPr>
          <p:nvPr/>
        </p:nvPicPr>
        <p:blipFill>
          <a:blip r:embed="rId14"/>
          <a:stretch>
            <a:fillRect/>
          </a:stretch>
        </p:blipFill>
        <p:spPr>
          <a:xfrm>
            <a:off x="13923327" y="6496050"/>
            <a:ext cx="828675" cy="723900"/>
          </a:xfrm>
          <a:prstGeom prst="rect">
            <a:avLst/>
          </a:prstGeom>
        </p:spPr>
      </p:pic>
      <p:pic>
        <p:nvPicPr>
          <p:cNvPr id="37" name="Picture 36">
            <a:extLst>
              <a:ext uri="{FF2B5EF4-FFF2-40B4-BE49-F238E27FC236}">
                <a16:creationId xmlns:a16="http://schemas.microsoft.com/office/drawing/2014/main" id="{D9C0B2CF-C2F5-46BE-915B-0B9C78384B88}"/>
              </a:ext>
            </a:extLst>
          </p:cNvPr>
          <p:cNvPicPr>
            <a:picLocks noChangeAspect="1"/>
          </p:cNvPicPr>
          <p:nvPr/>
        </p:nvPicPr>
        <p:blipFill>
          <a:blip r:embed="rId15"/>
          <a:stretch>
            <a:fillRect/>
          </a:stretch>
        </p:blipFill>
        <p:spPr>
          <a:xfrm>
            <a:off x="13955712" y="7712392"/>
            <a:ext cx="809625" cy="714375"/>
          </a:xfrm>
          <a:prstGeom prst="rect">
            <a:avLst/>
          </a:prstGeom>
        </p:spPr>
      </p:pic>
      <p:pic>
        <p:nvPicPr>
          <p:cNvPr id="38" name="Picture 37">
            <a:extLst>
              <a:ext uri="{FF2B5EF4-FFF2-40B4-BE49-F238E27FC236}">
                <a16:creationId xmlns:a16="http://schemas.microsoft.com/office/drawing/2014/main" id="{09AE6230-D979-43C7-93F4-12D9D4450DF2}"/>
              </a:ext>
            </a:extLst>
          </p:cNvPr>
          <p:cNvPicPr>
            <a:picLocks noChangeAspect="1"/>
          </p:cNvPicPr>
          <p:nvPr/>
        </p:nvPicPr>
        <p:blipFill>
          <a:blip r:embed="rId16"/>
          <a:stretch>
            <a:fillRect/>
          </a:stretch>
        </p:blipFill>
        <p:spPr>
          <a:xfrm>
            <a:off x="13960475" y="8791575"/>
            <a:ext cx="800100" cy="704850"/>
          </a:xfrm>
          <a:prstGeom prst="rect">
            <a:avLst/>
          </a:prstGeom>
        </p:spPr>
      </p:pic>
      <p:pic>
        <p:nvPicPr>
          <p:cNvPr id="39" name="Picture 38">
            <a:extLst>
              <a:ext uri="{FF2B5EF4-FFF2-40B4-BE49-F238E27FC236}">
                <a16:creationId xmlns:a16="http://schemas.microsoft.com/office/drawing/2014/main" id="{008E8BAD-3F3D-4C0D-803D-62AFA3576958}"/>
              </a:ext>
            </a:extLst>
          </p:cNvPr>
          <p:cNvPicPr>
            <a:picLocks noChangeAspect="1"/>
          </p:cNvPicPr>
          <p:nvPr/>
        </p:nvPicPr>
        <p:blipFill>
          <a:blip r:embed="rId17"/>
          <a:stretch>
            <a:fillRect/>
          </a:stretch>
        </p:blipFill>
        <p:spPr>
          <a:xfrm>
            <a:off x="13946187" y="9805987"/>
            <a:ext cx="828675" cy="733425"/>
          </a:xfrm>
          <a:prstGeom prst="rect">
            <a:avLst/>
          </a:prstGeom>
        </p:spPr>
      </p:pic>
    </p:spTree>
    <p:extLst>
      <p:ext uri="{BB962C8B-B14F-4D97-AF65-F5344CB8AC3E}">
        <p14:creationId xmlns:p14="http://schemas.microsoft.com/office/powerpoint/2010/main" val="825339495"/>
      </p:ext>
    </p:extLst>
  </p:cSld>
  <p:clrMapOvr>
    <a:masterClrMapping/>
  </p:clrMapOvr>
  <p:transition advClick="0"/>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C8770537-2BCF-47CD-992C-43169406E04C}"/>
              </a:ext>
            </a:extLst>
          </p:cNvPr>
          <p:cNvSpPr txBox="1"/>
          <p:nvPr/>
        </p:nvSpPr>
        <p:spPr>
          <a:xfrm>
            <a:off x="10493299" y="4538543"/>
            <a:ext cx="9595384" cy="2308324"/>
          </a:xfrm>
          <a:prstGeom prst="rect">
            <a:avLst/>
          </a:prstGeom>
          <a:noFill/>
        </p:spPr>
        <p:txBody>
          <a:bodyPr wrap="none" rtlCol="0">
            <a:spAutoFit/>
          </a:bodyPr>
          <a:lstStyle/>
          <a:p>
            <a:r>
              <a:rPr lang="en-US" sz="7200" b="1"/>
              <a:t>Azure Services </a:t>
            </a:r>
          </a:p>
          <a:p>
            <a:r>
              <a:rPr lang="en-US" sz="7200" b="1"/>
              <a:t>For Machine Learning</a:t>
            </a:r>
          </a:p>
        </p:txBody>
      </p:sp>
      <p:pic>
        <p:nvPicPr>
          <p:cNvPr id="4" name="Picture 3">
            <a:extLst>
              <a:ext uri="{FF2B5EF4-FFF2-40B4-BE49-F238E27FC236}">
                <a16:creationId xmlns:a16="http://schemas.microsoft.com/office/drawing/2014/main" id="{03DA6529-03B0-4907-9241-01330FE505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74799" y="2736967"/>
            <a:ext cx="6830982" cy="5093622"/>
          </a:xfrm>
          <a:prstGeom prst="rect">
            <a:avLst/>
          </a:prstGeom>
        </p:spPr>
      </p:pic>
    </p:spTree>
    <p:extLst>
      <p:ext uri="{BB962C8B-B14F-4D97-AF65-F5344CB8AC3E}">
        <p14:creationId xmlns:p14="http://schemas.microsoft.com/office/powerpoint/2010/main" val="1037159331"/>
      </p:ext>
    </p:extLst>
  </p:cSld>
  <p:clrMapOvr>
    <a:masterClrMapping/>
  </p:clrMapOvr>
  <p:transition advClick="0"/>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20">
            <a:extLst>
              <a:ext uri="{FF2B5EF4-FFF2-40B4-BE49-F238E27FC236}">
                <a16:creationId xmlns:a16="http://schemas.microsoft.com/office/drawing/2014/main" id="{3E1509E8-2E4F-4C09-8D14-356FDFD9D2C4}"/>
              </a:ext>
            </a:extLst>
          </p:cNvPr>
          <p:cNvSpPr txBox="1"/>
          <p:nvPr/>
        </p:nvSpPr>
        <p:spPr>
          <a:xfrm>
            <a:off x="4284628" y="1053188"/>
            <a:ext cx="11739469" cy="707886"/>
          </a:xfrm>
          <a:prstGeom prst="rect">
            <a:avLst/>
          </a:prstGeom>
          <a:noFill/>
        </p:spPr>
        <p:txBody>
          <a:bodyPr wrap="square" rtlCol="0" anchor="t">
            <a:spAutoFit/>
          </a:bodyPr>
          <a:lstStyle/>
          <a:p>
            <a:r>
              <a:rPr lang="en-US" sz="4000" b="1"/>
              <a:t>Azure Services For Machine Learning</a:t>
            </a:r>
            <a:endParaRPr lang="en-US" sz="5400"/>
          </a:p>
        </p:txBody>
      </p:sp>
      <p:sp>
        <p:nvSpPr>
          <p:cNvPr id="24" name="Rectangle 23">
            <a:extLst>
              <a:ext uri="{FF2B5EF4-FFF2-40B4-BE49-F238E27FC236}">
                <a16:creationId xmlns:a16="http://schemas.microsoft.com/office/drawing/2014/main" id="{1A300E50-3748-42EE-A5ED-4EEFEFC566A5}"/>
              </a:ext>
            </a:extLst>
          </p:cNvPr>
          <p:cNvSpPr/>
          <p:nvPr/>
        </p:nvSpPr>
        <p:spPr>
          <a:xfrm>
            <a:off x="2177042" y="3273445"/>
            <a:ext cx="8419608" cy="9140964"/>
          </a:xfrm>
          <a:prstGeom prst="rect">
            <a:avLst/>
          </a:prstGeom>
        </p:spPr>
        <p:txBody>
          <a:bodyPr wrap="square">
            <a:spAutoFit/>
          </a:bodyPr>
          <a:lstStyle/>
          <a:p>
            <a:pPr lvl="0">
              <a:spcBef>
                <a:spcPts val="0"/>
              </a:spcBef>
              <a:spcAft>
                <a:spcPts val="1200"/>
              </a:spcAft>
            </a:pPr>
            <a:r>
              <a:rPr lang="en-US"/>
              <a:t>Azure Batch AI</a:t>
            </a:r>
          </a:p>
          <a:p>
            <a:pPr lvl="0">
              <a:spcBef>
                <a:spcPts val="0"/>
              </a:spcBef>
              <a:spcAft>
                <a:spcPts val="1200"/>
              </a:spcAft>
            </a:pPr>
            <a:r>
              <a:rPr lang="en-US"/>
              <a:t>Azure Databricks</a:t>
            </a:r>
          </a:p>
          <a:p>
            <a:pPr lvl="0">
              <a:spcBef>
                <a:spcPts val="0"/>
              </a:spcBef>
              <a:spcAft>
                <a:spcPts val="1200"/>
              </a:spcAft>
            </a:pPr>
            <a:r>
              <a:rPr lang="en-US"/>
              <a:t>Bing Autosuggest</a:t>
            </a:r>
          </a:p>
          <a:p>
            <a:pPr lvl="0">
              <a:spcBef>
                <a:spcPts val="0"/>
              </a:spcBef>
              <a:spcAft>
                <a:spcPts val="1200"/>
              </a:spcAft>
            </a:pPr>
            <a:r>
              <a:rPr lang="en-US"/>
              <a:t>Bing Entity Search</a:t>
            </a:r>
          </a:p>
          <a:p>
            <a:pPr lvl="0">
              <a:spcBef>
                <a:spcPts val="0"/>
              </a:spcBef>
              <a:spcAft>
                <a:spcPts val="1200"/>
              </a:spcAft>
            </a:pPr>
            <a:r>
              <a:rPr lang="en-US"/>
              <a:t>Bing News Search</a:t>
            </a:r>
          </a:p>
          <a:p>
            <a:pPr lvl="0">
              <a:spcBef>
                <a:spcPts val="0"/>
              </a:spcBef>
              <a:spcAft>
                <a:spcPts val="1200"/>
              </a:spcAft>
            </a:pPr>
            <a:r>
              <a:rPr lang="en-US"/>
              <a:t>Bing Video Search</a:t>
            </a:r>
          </a:p>
          <a:p>
            <a:pPr lvl="0">
              <a:spcBef>
                <a:spcPts val="0"/>
              </a:spcBef>
              <a:spcAft>
                <a:spcPts val="1200"/>
              </a:spcAft>
            </a:pPr>
            <a:r>
              <a:rPr lang="en-US"/>
              <a:t>Bing Web Search</a:t>
            </a:r>
          </a:p>
          <a:p>
            <a:pPr lvl="0">
              <a:spcBef>
                <a:spcPts val="0"/>
              </a:spcBef>
              <a:spcAft>
                <a:spcPts val="1200"/>
              </a:spcAft>
            </a:pPr>
            <a:r>
              <a:rPr lang="en-US"/>
              <a:t>Computer Vision</a:t>
            </a:r>
          </a:p>
          <a:p>
            <a:pPr lvl="0">
              <a:spcBef>
                <a:spcPts val="0"/>
              </a:spcBef>
              <a:spcAft>
                <a:spcPts val="1200"/>
              </a:spcAft>
            </a:pPr>
            <a:r>
              <a:rPr lang="en-US"/>
              <a:t>Custom Speech</a:t>
            </a:r>
          </a:p>
          <a:p>
            <a:pPr lvl="0">
              <a:spcBef>
                <a:spcPts val="0"/>
              </a:spcBef>
              <a:spcAft>
                <a:spcPts val="1200"/>
              </a:spcAft>
            </a:pPr>
            <a:r>
              <a:rPr lang="en-US"/>
              <a:t>Data Science Virtual Machines</a:t>
            </a:r>
          </a:p>
          <a:p>
            <a:pPr lvl="0">
              <a:spcBef>
                <a:spcPts val="0"/>
              </a:spcBef>
              <a:spcAft>
                <a:spcPts val="1200"/>
              </a:spcAft>
            </a:pPr>
            <a:r>
              <a:rPr lang="en-US"/>
              <a:t>Microsoft Genomics</a:t>
            </a:r>
          </a:p>
          <a:p>
            <a:pPr lvl="0">
              <a:spcBef>
                <a:spcPts val="0"/>
              </a:spcBef>
              <a:spcAft>
                <a:spcPts val="1200"/>
              </a:spcAft>
            </a:pPr>
            <a:r>
              <a:rPr lang="en-US"/>
              <a:t>Language Understanding</a:t>
            </a:r>
          </a:p>
          <a:p>
            <a:pPr lvl="0">
              <a:spcBef>
                <a:spcPts val="0"/>
              </a:spcBef>
              <a:spcAft>
                <a:spcPts val="1200"/>
              </a:spcAft>
            </a:pPr>
            <a:r>
              <a:rPr lang="en-US" err="1"/>
              <a:t>QnA</a:t>
            </a:r>
            <a:r>
              <a:rPr lang="en-US"/>
              <a:t> Maker</a:t>
            </a:r>
          </a:p>
        </p:txBody>
      </p:sp>
      <p:pic>
        <p:nvPicPr>
          <p:cNvPr id="20" name="Picture 19">
            <a:extLst>
              <a:ext uri="{FF2B5EF4-FFF2-40B4-BE49-F238E27FC236}">
                <a16:creationId xmlns:a16="http://schemas.microsoft.com/office/drawing/2014/main" id="{9C763B53-B263-4886-8C8E-2C9F893DBC5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27644" y="831272"/>
            <a:ext cx="2161972" cy="1612106"/>
          </a:xfrm>
          <a:prstGeom prst="rect">
            <a:avLst/>
          </a:prstGeom>
        </p:spPr>
      </p:pic>
      <p:sp>
        <p:nvSpPr>
          <p:cNvPr id="2" name="TextBox 1">
            <a:extLst>
              <a:ext uri="{FF2B5EF4-FFF2-40B4-BE49-F238E27FC236}">
                <a16:creationId xmlns:a16="http://schemas.microsoft.com/office/drawing/2014/main" id="{766F1D42-A8C5-4C14-B3BD-42487D0991D5}"/>
              </a:ext>
            </a:extLst>
          </p:cNvPr>
          <p:cNvSpPr txBox="1"/>
          <p:nvPr/>
        </p:nvSpPr>
        <p:spPr>
          <a:xfrm>
            <a:off x="9753801" y="3258589"/>
            <a:ext cx="9010997" cy="9848850"/>
          </a:xfrm>
          <a:prstGeom prst="rect">
            <a:avLst/>
          </a:prstGeom>
          <a:noFill/>
        </p:spPr>
        <p:txBody>
          <a:bodyPr wrap="square" rtlCol="0" anchor="t">
            <a:spAutoFit/>
          </a:bodyPr>
          <a:lstStyle/>
          <a:p>
            <a:pPr lvl="0">
              <a:spcBef>
                <a:spcPts val="0"/>
              </a:spcBef>
              <a:spcAft>
                <a:spcPts val="1200"/>
              </a:spcAft>
            </a:pPr>
            <a:r>
              <a:rPr lang="en-US"/>
              <a:t>Speech Translation</a:t>
            </a:r>
          </a:p>
          <a:p>
            <a:pPr lvl="0">
              <a:spcBef>
                <a:spcPts val="0"/>
              </a:spcBef>
              <a:spcAft>
                <a:spcPts val="1200"/>
              </a:spcAft>
            </a:pPr>
            <a:r>
              <a:rPr lang="en-US"/>
              <a:t>Text Analytics</a:t>
            </a:r>
          </a:p>
          <a:p>
            <a:pPr lvl="0">
              <a:spcBef>
                <a:spcPts val="0"/>
              </a:spcBef>
              <a:spcAft>
                <a:spcPts val="1200"/>
              </a:spcAft>
            </a:pPr>
            <a:r>
              <a:rPr lang="en-US"/>
              <a:t>Translator Text</a:t>
            </a:r>
          </a:p>
          <a:p>
            <a:pPr lvl="0">
              <a:spcBef>
                <a:spcPts val="0"/>
              </a:spcBef>
              <a:spcAft>
                <a:spcPts val="1200"/>
              </a:spcAft>
            </a:pPr>
            <a:r>
              <a:rPr lang="en-US"/>
              <a:t>Azure Kinect DK</a:t>
            </a:r>
          </a:p>
          <a:p>
            <a:pPr lvl="0">
              <a:spcBef>
                <a:spcPts val="0"/>
              </a:spcBef>
              <a:spcAft>
                <a:spcPts val="1200"/>
              </a:spcAft>
            </a:pPr>
            <a:r>
              <a:rPr lang="en-US"/>
              <a:t>Azure Machine Learning Service</a:t>
            </a:r>
          </a:p>
          <a:p>
            <a:pPr>
              <a:spcBef>
                <a:spcPts val="0"/>
              </a:spcBef>
              <a:spcAft>
                <a:spcPts val="1200"/>
              </a:spcAft>
            </a:pPr>
            <a:r>
              <a:rPr lang="en-US"/>
              <a:t>Azure Bot Service</a:t>
            </a:r>
          </a:p>
          <a:p>
            <a:pPr>
              <a:spcBef>
                <a:spcPts val="0"/>
              </a:spcBef>
              <a:spcAft>
                <a:spcPts val="1200"/>
              </a:spcAft>
            </a:pPr>
            <a:r>
              <a:rPr lang="en-US"/>
              <a:t>Azure Search</a:t>
            </a:r>
          </a:p>
          <a:p>
            <a:pPr>
              <a:spcBef>
                <a:spcPts val="0"/>
              </a:spcBef>
              <a:spcAft>
                <a:spcPts val="1200"/>
              </a:spcAft>
            </a:pPr>
            <a:r>
              <a:rPr lang="en-US"/>
              <a:t>Bing Custom Search</a:t>
            </a:r>
          </a:p>
          <a:p>
            <a:pPr>
              <a:spcBef>
                <a:spcPts val="0"/>
              </a:spcBef>
              <a:spcAft>
                <a:spcPts val="1200"/>
              </a:spcAft>
            </a:pPr>
            <a:r>
              <a:rPr lang="en-US"/>
              <a:t>Bing Image Search</a:t>
            </a:r>
          </a:p>
          <a:p>
            <a:pPr>
              <a:spcBef>
                <a:spcPts val="0"/>
              </a:spcBef>
              <a:spcAft>
                <a:spcPts val="1200"/>
              </a:spcAft>
            </a:pPr>
            <a:r>
              <a:rPr lang="en-US"/>
              <a:t>Bing Spell Check</a:t>
            </a:r>
          </a:p>
          <a:p>
            <a:pPr>
              <a:spcBef>
                <a:spcPts val="0"/>
              </a:spcBef>
              <a:spcAft>
                <a:spcPts val="1200"/>
              </a:spcAft>
            </a:pPr>
            <a:r>
              <a:rPr lang="en-US"/>
              <a:t>Bing Visual Search</a:t>
            </a:r>
          </a:p>
          <a:p>
            <a:pPr>
              <a:spcBef>
                <a:spcPts val="0"/>
              </a:spcBef>
              <a:spcAft>
                <a:spcPts val="1200"/>
              </a:spcAft>
            </a:pPr>
            <a:r>
              <a:rPr lang="en-US"/>
              <a:t>Cognitive Services</a:t>
            </a:r>
          </a:p>
          <a:p>
            <a:pPr>
              <a:spcBef>
                <a:spcPts val="0"/>
              </a:spcBef>
              <a:spcAft>
                <a:spcPts val="1200"/>
              </a:spcAft>
            </a:pPr>
            <a:r>
              <a:rPr lang="en-US"/>
              <a:t>Content Moderator</a:t>
            </a:r>
          </a:p>
          <a:p>
            <a:pPr>
              <a:spcBef>
                <a:spcPts val="0"/>
              </a:spcBef>
              <a:spcAft>
                <a:spcPts val="1200"/>
              </a:spcAft>
            </a:pPr>
            <a:endParaRPr lang="en-US"/>
          </a:p>
        </p:txBody>
      </p:sp>
      <p:pic>
        <p:nvPicPr>
          <p:cNvPr id="22" name="圖片 5">
            <a:extLst>
              <a:ext uri="{FF2B5EF4-FFF2-40B4-BE49-F238E27FC236}">
                <a16:creationId xmlns:a16="http://schemas.microsoft.com/office/drawing/2014/main" id="{E1850178-906B-4544-9556-DD4D748FD711}"/>
              </a:ext>
            </a:extLst>
          </p:cNvPr>
          <p:cNvPicPr>
            <a:picLocks noChangeAspect="1"/>
          </p:cNvPicPr>
          <p:nvPr/>
        </p:nvPicPr>
        <p:blipFill>
          <a:blip r:embed="rId4"/>
          <a:stretch>
            <a:fillRect/>
          </a:stretch>
        </p:blipFill>
        <p:spPr>
          <a:xfrm>
            <a:off x="1180921" y="3212308"/>
            <a:ext cx="576019" cy="656662"/>
          </a:xfrm>
          <a:prstGeom prst="rect">
            <a:avLst/>
          </a:prstGeom>
        </p:spPr>
      </p:pic>
      <p:pic>
        <p:nvPicPr>
          <p:cNvPr id="40" name="圖片 4">
            <a:extLst>
              <a:ext uri="{FF2B5EF4-FFF2-40B4-BE49-F238E27FC236}">
                <a16:creationId xmlns:a16="http://schemas.microsoft.com/office/drawing/2014/main" id="{F413D598-6224-4C90-9DCD-743456437311}"/>
              </a:ext>
            </a:extLst>
          </p:cNvPr>
          <p:cNvPicPr>
            <a:picLocks noChangeAspect="1"/>
          </p:cNvPicPr>
          <p:nvPr/>
        </p:nvPicPr>
        <p:blipFill rotWithShape="1">
          <a:blip r:embed="rId5"/>
          <a:srcRect b="25570"/>
          <a:stretch/>
        </p:blipFill>
        <p:spPr>
          <a:xfrm>
            <a:off x="722417" y="3943580"/>
            <a:ext cx="1562736" cy="720644"/>
          </a:xfrm>
          <a:prstGeom prst="rect">
            <a:avLst/>
          </a:prstGeom>
        </p:spPr>
      </p:pic>
      <p:pic>
        <p:nvPicPr>
          <p:cNvPr id="41" name="圖片 7">
            <a:extLst>
              <a:ext uri="{FF2B5EF4-FFF2-40B4-BE49-F238E27FC236}">
                <a16:creationId xmlns:a16="http://schemas.microsoft.com/office/drawing/2014/main" id="{077F976B-810C-4DDE-94C9-29216CF1BC15}"/>
              </a:ext>
            </a:extLst>
          </p:cNvPr>
          <p:cNvPicPr>
            <a:picLocks noChangeAspect="1"/>
          </p:cNvPicPr>
          <p:nvPr/>
        </p:nvPicPr>
        <p:blipFill>
          <a:blip r:embed="rId6"/>
          <a:stretch>
            <a:fillRect/>
          </a:stretch>
        </p:blipFill>
        <p:spPr>
          <a:xfrm>
            <a:off x="934227" y="4585606"/>
            <a:ext cx="1344930" cy="990358"/>
          </a:xfrm>
          <a:prstGeom prst="rect">
            <a:avLst/>
          </a:prstGeom>
        </p:spPr>
      </p:pic>
      <p:pic>
        <p:nvPicPr>
          <p:cNvPr id="42" name="圖片 10">
            <a:extLst>
              <a:ext uri="{FF2B5EF4-FFF2-40B4-BE49-F238E27FC236}">
                <a16:creationId xmlns:a16="http://schemas.microsoft.com/office/drawing/2014/main" id="{159C4D49-6539-4DD5-84C8-6D7004C45CB7}"/>
              </a:ext>
            </a:extLst>
          </p:cNvPr>
          <p:cNvPicPr>
            <a:picLocks noChangeAspect="1"/>
          </p:cNvPicPr>
          <p:nvPr/>
        </p:nvPicPr>
        <p:blipFill rotWithShape="1">
          <a:blip r:embed="rId7"/>
          <a:srcRect l="11348" t="20104" r="21881" b="21611"/>
          <a:stretch/>
        </p:blipFill>
        <p:spPr>
          <a:xfrm>
            <a:off x="1146013" y="5417439"/>
            <a:ext cx="797221" cy="564598"/>
          </a:xfrm>
          <a:prstGeom prst="rect">
            <a:avLst/>
          </a:prstGeom>
        </p:spPr>
      </p:pic>
      <p:pic>
        <p:nvPicPr>
          <p:cNvPr id="43" name="Content Placeholder 15">
            <a:extLst>
              <a:ext uri="{FF2B5EF4-FFF2-40B4-BE49-F238E27FC236}">
                <a16:creationId xmlns:a16="http://schemas.microsoft.com/office/drawing/2014/main" id="{5F51E603-57DC-4518-A780-72AAA65A8811}"/>
              </a:ext>
            </a:extLst>
          </p:cNvPr>
          <p:cNvPicPr>
            <a:picLocks noChangeAspect="1"/>
          </p:cNvPicPr>
          <p:nvPr/>
        </p:nvPicPr>
        <p:blipFill rotWithShape="1">
          <a:blip r:embed="rId8">
            <a:extLst>
              <a:ext uri="{28A0092B-C50C-407E-A947-70E740481C1C}">
                <a14:useLocalDpi xmlns:a14="http://schemas.microsoft.com/office/drawing/2010/main" val="0"/>
              </a:ext>
            </a:extLst>
          </a:blip>
          <a:srcRect l="1620" t="22769" r="87083" b="22545"/>
          <a:stretch/>
        </p:blipFill>
        <p:spPr>
          <a:xfrm>
            <a:off x="1113544" y="6095300"/>
            <a:ext cx="784519" cy="714316"/>
          </a:xfrm>
          <a:prstGeom prst="rect">
            <a:avLst/>
          </a:prstGeom>
        </p:spPr>
      </p:pic>
      <p:pic>
        <p:nvPicPr>
          <p:cNvPr id="44" name="Picture 10">
            <a:extLst>
              <a:ext uri="{FF2B5EF4-FFF2-40B4-BE49-F238E27FC236}">
                <a16:creationId xmlns:a16="http://schemas.microsoft.com/office/drawing/2014/main" id="{FE42B8BD-4D4D-4B5E-B129-ECDB544C7AEF}"/>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191345" y="6734287"/>
            <a:ext cx="771611" cy="811180"/>
          </a:xfrm>
          <a:prstGeom prst="rect">
            <a:avLst/>
          </a:prstGeom>
        </p:spPr>
      </p:pic>
      <p:pic>
        <p:nvPicPr>
          <p:cNvPr id="45" name="Picture 14">
            <a:extLst>
              <a:ext uri="{FF2B5EF4-FFF2-40B4-BE49-F238E27FC236}">
                <a16:creationId xmlns:a16="http://schemas.microsoft.com/office/drawing/2014/main" id="{9BA9C3CC-1085-4096-82B8-E1EFD9360DBC}"/>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104208" y="7466728"/>
            <a:ext cx="1124549" cy="831599"/>
          </a:xfrm>
          <a:prstGeom prst="rect">
            <a:avLst/>
          </a:prstGeom>
        </p:spPr>
      </p:pic>
      <p:pic>
        <p:nvPicPr>
          <p:cNvPr id="46" name="Picture 12">
            <a:extLst>
              <a:ext uri="{FF2B5EF4-FFF2-40B4-BE49-F238E27FC236}">
                <a16:creationId xmlns:a16="http://schemas.microsoft.com/office/drawing/2014/main" id="{807F3732-334D-436F-AF51-999817E731FE}"/>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205649" y="8271575"/>
            <a:ext cx="895323" cy="530562"/>
          </a:xfrm>
          <a:prstGeom prst="rect">
            <a:avLst/>
          </a:prstGeom>
        </p:spPr>
      </p:pic>
      <p:pic>
        <p:nvPicPr>
          <p:cNvPr id="47" name="圖片 21">
            <a:extLst>
              <a:ext uri="{FF2B5EF4-FFF2-40B4-BE49-F238E27FC236}">
                <a16:creationId xmlns:a16="http://schemas.microsoft.com/office/drawing/2014/main" id="{F5D3FF1E-504C-48BF-BF7F-6AA61150934A}"/>
              </a:ext>
            </a:extLst>
          </p:cNvPr>
          <p:cNvPicPr>
            <a:picLocks noChangeAspect="1"/>
          </p:cNvPicPr>
          <p:nvPr/>
        </p:nvPicPr>
        <p:blipFill>
          <a:blip r:embed="rId12"/>
          <a:stretch>
            <a:fillRect/>
          </a:stretch>
        </p:blipFill>
        <p:spPr>
          <a:xfrm>
            <a:off x="1319916" y="9015550"/>
            <a:ext cx="510794" cy="494948"/>
          </a:xfrm>
          <a:prstGeom prst="rect">
            <a:avLst/>
          </a:prstGeom>
        </p:spPr>
      </p:pic>
      <p:pic>
        <p:nvPicPr>
          <p:cNvPr id="48" name="圖片 8">
            <a:extLst>
              <a:ext uri="{FF2B5EF4-FFF2-40B4-BE49-F238E27FC236}">
                <a16:creationId xmlns:a16="http://schemas.microsoft.com/office/drawing/2014/main" id="{8BC6F12A-2717-4C69-A857-B4A1C4DA3D0A}"/>
              </a:ext>
            </a:extLst>
          </p:cNvPr>
          <p:cNvPicPr>
            <a:picLocks noChangeAspect="1"/>
          </p:cNvPicPr>
          <p:nvPr/>
        </p:nvPicPr>
        <p:blipFill>
          <a:blip r:embed="rId13"/>
          <a:stretch>
            <a:fillRect/>
          </a:stretch>
        </p:blipFill>
        <p:spPr>
          <a:xfrm>
            <a:off x="1325880" y="9692493"/>
            <a:ext cx="594222" cy="527093"/>
          </a:xfrm>
          <a:prstGeom prst="rect">
            <a:avLst/>
          </a:prstGeom>
        </p:spPr>
      </p:pic>
      <p:pic>
        <p:nvPicPr>
          <p:cNvPr id="49" name="圖片 40">
            <a:extLst>
              <a:ext uri="{FF2B5EF4-FFF2-40B4-BE49-F238E27FC236}">
                <a16:creationId xmlns:a16="http://schemas.microsoft.com/office/drawing/2014/main" id="{D05A0F29-4895-4505-92FB-1D167F59485A}"/>
              </a:ext>
            </a:extLst>
          </p:cNvPr>
          <p:cNvPicPr>
            <a:picLocks noChangeAspect="1"/>
          </p:cNvPicPr>
          <p:nvPr/>
        </p:nvPicPr>
        <p:blipFill>
          <a:blip r:embed="rId14"/>
          <a:stretch>
            <a:fillRect/>
          </a:stretch>
        </p:blipFill>
        <p:spPr>
          <a:xfrm>
            <a:off x="1374225" y="10377128"/>
            <a:ext cx="475605" cy="596965"/>
          </a:xfrm>
          <a:prstGeom prst="rect">
            <a:avLst/>
          </a:prstGeom>
        </p:spPr>
      </p:pic>
      <p:pic>
        <p:nvPicPr>
          <p:cNvPr id="50" name="Picture 17">
            <a:extLst>
              <a:ext uri="{FF2B5EF4-FFF2-40B4-BE49-F238E27FC236}">
                <a16:creationId xmlns:a16="http://schemas.microsoft.com/office/drawing/2014/main" id="{5A884A9D-56F6-4A89-8700-B313ECC723CC}"/>
              </a:ext>
            </a:extLst>
          </p:cNvPr>
          <p:cNvPicPr>
            <a:picLocks noChangeAspect="1"/>
          </p:cNvPicPr>
          <p:nvPr/>
        </p:nvPicPr>
        <p:blipFill>
          <a:blip r:embed="rId15"/>
          <a:stretch>
            <a:fillRect/>
          </a:stretch>
        </p:blipFill>
        <p:spPr>
          <a:xfrm>
            <a:off x="1322376" y="11042876"/>
            <a:ext cx="671034" cy="556698"/>
          </a:xfrm>
          <a:prstGeom prst="rect">
            <a:avLst/>
          </a:prstGeom>
        </p:spPr>
      </p:pic>
      <p:pic>
        <p:nvPicPr>
          <p:cNvPr id="51" name="Picture 11">
            <a:extLst>
              <a:ext uri="{FF2B5EF4-FFF2-40B4-BE49-F238E27FC236}">
                <a16:creationId xmlns:a16="http://schemas.microsoft.com/office/drawing/2014/main" id="{3F67576E-5C03-436E-B2BC-CC2B634E2BA3}"/>
              </a:ext>
            </a:extLst>
          </p:cNvPr>
          <p:cNvPicPr>
            <a:picLocks noChangeAspect="1"/>
          </p:cNvPicPr>
          <p:nvPr/>
        </p:nvPicPr>
        <p:blipFill>
          <a:blip r:embed="rId16"/>
          <a:stretch>
            <a:fillRect/>
          </a:stretch>
        </p:blipFill>
        <p:spPr>
          <a:xfrm>
            <a:off x="1155458" y="11608463"/>
            <a:ext cx="1081883" cy="684132"/>
          </a:xfrm>
          <a:prstGeom prst="rect">
            <a:avLst/>
          </a:prstGeom>
        </p:spPr>
      </p:pic>
      <p:pic>
        <p:nvPicPr>
          <p:cNvPr id="52" name="Picture 11">
            <a:extLst>
              <a:ext uri="{FF2B5EF4-FFF2-40B4-BE49-F238E27FC236}">
                <a16:creationId xmlns:a16="http://schemas.microsoft.com/office/drawing/2014/main" id="{D919F5FC-0479-4E36-948E-A945A7D28F77}"/>
              </a:ext>
            </a:extLst>
          </p:cNvPr>
          <p:cNvPicPr>
            <a:picLocks noChangeAspect="1"/>
          </p:cNvPicPr>
          <p:nvPr/>
        </p:nvPicPr>
        <p:blipFill rotWithShape="1">
          <a:blip r:embed="rId17"/>
          <a:srcRect l="4079" t="3117" r="4408" b="8977"/>
          <a:stretch/>
        </p:blipFill>
        <p:spPr>
          <a:xfrm>
            <a:off x="7993399" y="3113713"/>
            <a:ext cx="1637710" cy="790532"/>
          </a:xfrm>
          <a:prstGeom prst="rect">
            <a:avLst/>
          </a:prstGeom>
        </p:spPr>
      </p:pic>
      <p:pic>
        <p:nvPicPr>
          <p:cNvPr id="53" name="Picture 5">
            <a:extLst>
              <a:ext uri="{FF2B5EF4-FFF2-40B4-BE49-F238E27FC236}">
                <a16:creationId xmlns:a16="http://schemas.microsoft.com/office/drawing/2014/main" id="{D0F702DC-24AC-4697-910B-3E300278310D}"/>
              </a:ext>
            </a:extLst>
          </p:cNvPr>
          <p:cNvPicPr/>
          <p:nvPr/>
        </p:nvPicPr>
        <p:blipFill>
          <a:blip r:embed="rId18" cstate="print">
            <a:extLst>
              <a:ext uri="{28A0092B-C50C-407E-A947-70E740481C1C}">
                <a14:useLocalDpi xmlns:a14="http://schemas.microsoft.com/office/drawing/2010/main" val="0"/>
              </a:ext>
            </a:extLst>
          </a:blip>
          <a:stretch>
            <a:fillRect/>
          </a:stretch>
        </p:blipFill>
        <p:spPr>
          <a:xfrm>
            <a:off x="8599946" y="3996083"/>
            <a:ext cx="492402" cy="554101"/>
          </a:xfrm>
          <a:prstGeom prst="rect">
            <a:avLst/>
          </a:prstGeom>
        </p:spPr>
      </p:pic>
      <p:pic>
        <p:nvPicPr>
          <p:cNvPr id="54" name="Picture 41">
            <a:extLst>
              <a:ext uri="{FF2B5EF4-FFF2-40B4-BE49-F238E27FC236}">
                <a16:creationId xmlns:a16="http://schemas.microsoft.com/office/drawing/2014/main" id="{2813D8BD-710C-4F03-8BDD-84A889637384}"/>
              </a:ext>
            </a:extLst>
          </p:cNvPr>
          <p:cNvPicPr/>
          <p:nvPr/>
        </p:nvPicPr>
        <p:blipFill>
          <a:blip r:embed="rId19"/>
          <a:stretch>
            <a:fillRect/>
          </a:stretch>
        </p:blipFill>
        <p:spPr>
          <a:xfrm>
            <a:off x="8594176" y="4682106"/>
            <a:ext cx="517696" cy="735714"/>
          </a:xfrm>
          <a:prstGeom prst="rect">
            <a:avLst/>
          </a:prstGeom>
        </p:spPr>
      </p:pic>
      <p:pic>
        <p:nvPicPr>
          <p:cNvPr id="55" name="圖片 12">
            <a:extLst>
              <a:ext uri="{FF2B5EF4-FFF2-40B4-BE49-F238E27FC236}">
                <a16:creationId xmlns:a16="http://schemas.microsoft.com/office/drawing/2014/main" id="{647FBE70-1004-4B2F-952E-F8648318EDE5}"/>
              </a:ext>
            </a:extLst>
          </p:cNvPr>
          <p:cNvPicPr>
            <a:picLocks noChangeAspect="1"/>
          </p:cNvPicPr>
          <p:nvPr/>
        </p:nvPicPr>
        <p:blipFill rotWithShape="1">
          <a:blip r:embed="rId20">
            <a:extLst>
              <a:ext uri="{28A0092B-C50C-407E-A947-70E740481C1C}">
                <a14:useLocalDpi xmlns:a14="http://schemas.microsoft.com/office/drawing/2010/main" val="0"/>
              </a:ext>
            </a:extLst>
          </a:blip>
          <a:srcRect l="19586" t="15294" r="11412" b="26759"/>
          <a:stretch/>
        </p:blipFill>
        <p:spPr>
          <a:xfrm>
            <a:off x="8550251" y="5491609"/>
            <a:ext cx="662513" cy="613055"/>
          </a:xfrm>
          <a:prstGeom prst="rect">
            <a:avLst/>
          </a:prstGeom>
        </p:spPr>
      </p:pic>
      <p:pic>
        <p:nvPicPr>
          <p:cNvPr id="56" name="圖片 41">
            <a:extLst>
              <a:ext uri="{FF2B5EF4-FFF2-40B4-BE49-F238E27FC236}">
                <a16:creationId xmlns:a16="http://schemas.microsoft.com/office/drawing/2014/main" id="{55FFC8A2-AB61-4AE0-B5FC-342EF70E82AE}"/>
              </a:ext>
            </a:extLst>
          </p:cNvPr>
          <p:cNvPicPr>
            <a:picLocks noChangeAspect="1"/>
          </p:cNvPicPr>
          <p:nvPr/>
        </p:nvPicPr>
        <p:blipFill>
          <a:blip r:embed="rId21"/>
          <a:stretch>
            <a:fillRect/>
          </a:stretch>
        </p:blipFill>
        <p:spPr>
          <a:xfrm>
            <a:off x="8597787" y="6192418"/>
            <a:ext cx="561533" cy="513342"/>
          </a:xfrm>
          <a:prstGeom prst="rect">
            <a:avLst/>
          </a:prstGeom>
        </p:spPr>
      </p:pic>
      <p:sp>
        <p:nvSpPr>
          <p:cNvPr id="3" name="TextBox 2">
            <a:extLst>
              <a:ext uri="{FF2B5EF4-FFF2-40B4-BE49-F238E27FC236}">
                <a16:creationId xmlns:a16="http://schemas.microsoft.com/office/drawing/2014/main" id="{65D5B349-8AF4-472A-8074-8F1F95604E5B}"/>
              </a:ext>
            </a:extLst>
          </p:cNvPr>
          <p:cNvSpPr txBox="1"/>
          <p:nvPr/>
        </p:nvSpPr>
        <p:spPr>
          <a:xfrm>
            <a:off x="17380438" y="2446020"/>
            <a:ext cx="6104845" cy="772519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spcBef>
                <a:spcPts val="0"/>
              </a:spcBef>
              <a:spcAft>
                <a:spcPts val="1200"/>
              </a:spcAft>
            </a:pPr>
            <a:endParaRPr lang="en-US"/>
          </a:p>
          <a:p>
            <a:pPr>
              <a:spcBef>
                <a:spcPts val="0"/>
              </a:spcBef>
              <a:spcAft>
                <a:spcPts val="1200"/>
              </a:spcAft>
            </a:pPr>
            <a:r>
              <a:rPr lang="en-US"/>
              <a:t>Custom Vision</a:t>
            </a:r>
          </a:p>
          <a:p>
            <a:pPr>
              <a:spcBef>
                <a:spcPts val="0"/>
              </a:spcBef>
              <a:spcAft>
                <a:spcPts val="1200"/>
              </a:spcAft>
            </a:pPr>
            <a:r>
              <a:rPr lang="en-US"/>
              <a:t>Azure Face API</a:t>
            </a:r>
          </a:p>
          <a:p>
            <a:pPr>
              <a:spcBef>
                <a:spcPts val="0"/>
              </a:spcBef>
              <a:spcAft>
                <a:spcPts val="1200"/>
              </a:spcAft>
            </a:pPr>
            <a:r>
              <a:rPr lang="en-US"/>
              <a:t>Machine Learning Studio</a:t>
            </a:r>
          </a:p>
          <a:p>
            <a:pPr>
              <a:spcBef>
                <a:spcPts val="0"/>
              </a:spcBef>
              <a:spcAft>
                <a:spcPts val="1200"/>
              </a:spcAft>
            </a:pPr>
            <a:r>
              <a:rPr lang="en-US"/>
              <a:t>Translator Speech</a:t>
            </a:r>
          </a:p>
          <a:p>
            <a:pPr>
              <a:spcBef>
                <a:spcPts val="0"/>
              </a:spcBef>
              <a:spcAft>
                <a:spcPts val="1200"/>
              </a:spcAft>
            </a:pPr>
            <a:r>
              <a:rPr lang="en-US"/>
              <a:t>Linguistic Analysis</a:t>
            </a:r>
          </a:p>
          <a:p>
            <a:pPr>
              <a:spcBef>
                <a:spcPts val="0"/>
              </a:spcBef>
              <a:spcAft>
                <a:spcPts val="1200"/>
              </a:spcAft>
            </a:pPr>
            <a:r>
              <a:rPr lang="en-US"/>
              <a:t>Speaker Recognition</a:t>
            </a:r>
          </a:p>
          <a:p>
            <a:pPr>
              <a:spcBef>
                <a:spcPts val="0"/>
              </a:spcBef>
              <a:spcAft>
                <a:spcPts val="1200"/>
              </a:spcAft>
            </a:pPr>
            <a:r>
              <a:rPr lang="en-US"/>
              <a:t>Speech to Text</a:t>
            </a:r>
          </a:p>
          <a:p>
            <a:pPr>
              <a:spcBef>
                <a:spcPts val="0"/>
              </a:spcBef>
              <a:spcAft>
                <a:spcPts val="1200"/>
              </a:spcAft>
            </a:pPr>
            <a:r>
              <a:rPr lang="en-US"/>
              <a:t>Text to Speech</a:t>
            </a:r>
          </a:p>
          <a:p>
            <a:pPr>
              <a:spcBef>
                <a:spcPts val="0"/>
              </a:spcBef>
              <a:spcAft>
                <a:spcPts val="1200"/>
              </a:spcAft>
            </a:pPr>
            <a:r>
              <a:rPr lang="en-US"/>
              <a:t>Video Indexer</a:t>
            </a:r>
          </a:p>
          <a:p>
            <a:pPr>
              <a:spcBef>
                <a:spcPts val="0"/>
              </a:spcBef>
              <a:spcAft>
                <a:spcPts val="1200"/>
              </a:spcAft>
            </a:pPr>
            <a:r>
              <a:rPr lang="en-US"/>
              <a:t>Anomaly Detector</a:t>
            </a:r>
          </a:p>
        </p:txBody>
      </p:sp>
      <p:pic>
        <p:nvPicPr>
          <p:cNvPr id="4" name="Picture 4">
            <a:extLst>
              <a:ext uri="{FF2B5EF4-FFF2-40B4-BE49-F238E27FC236}">
                <a16:creationId xmlns:a16="http://schemas.microsoft.com/office/drawing/2014/main" id="{0A6D2745-1F0C-4D2E-836A-C59B8805A75A}"/>
              </a:ext>
            </a:extLst>
          </p:cNvPr>
          <p:cNvPicPr>
            <a:picLocks noChangeAspect="1"/>
          </p:cNvPicPr>
          <p:nvPr/>
        </p:nvPicPr>
        <p:blipFill>
          <a:blip r:embed="rId22"/>
          <a:stretch>
            <a:fillRect/>
          </a:stretch>
        </p:blipFill>
        <p:spPr>
          <a:xfrm>
            <a:off x="8361236" y="6776085"/>
            <a:ext cx="1097681" cy="598170"/>
          </a:xfrm>
          <a:prstGeom prst="rect">
            <a:avLst/>
          </a:prstGeom>
        </p:spPr>
      </p:pic>
      <p:pic>
        <p:nvPicPr>
          <p:cNvPr id="6" name="Picture 6">
            <a:extLst>
              <a:ext uri="{FF2B5EF4-FFF2-40B4-BE49-F238E27FC236}">
                <a16:creationId xmlns:a16="http://schemas.microsoft.com/office/drawing/2014/main" id="{D268A1B2-7E9D-4441-99BF-E61B26BBBDCA}"/>
              </a:ext>
            </a:extLst>
          </p:cNvPr>
          <p:cNvPicPr>
            <a:picLocks noChangeAspect="1"/>
          </p:cNvPicPr>
          <p:nvPr/>
        </p:nvPicPr>
        <p:blipFill>
          <a:blip r:embed="rId23"/>
          <a:stretch>
            <a:fillRect/>
          </a:stretch>
        </p:blipFill>
        <p:spPr>
          <a:xfrm>
            <a:off x="8307877" y="7466648"/>
            <a:ext cx="1181531" cy="657225"/>
          </a:xfrm>
          <a:prstGeom prst="rect">
            <a:avLst/>
          </a:prstGeom>
        </p:spPr>
      </p:pic>
      <p:pic>
        <p:nvPicPr>
          <p:cNvPr id="8" name="Picture 8" descr="A close up of a logo&#10;&#10;Description generated with very high confidence">
            <a:extLst>
              <a:ext uri="{FF2B5EF4-FFF2-40B4-BE49-F238E27FC236}">
                <a16:creationId xmlns:a16="http://schemas.microsoft.com/office/drawing/2014/main" id="{CC69F674-DB0B-4FB0-BA3C-427FB63F928A}"/>
              </a:ext>
            </a:extLst>
          </p:cNvPr>
          <p:cNvPicPr>
            <a:picLocks noChangeAspect="1"/>
          </p:cNvPicPr>
          <p:nvPr/>
        </p:nvPicPr>
        <p:blipFill>
          <a:blip r:embed="rId24"/>
          <a:stretch>
            <a:fillRect/>
          </a:stretch>
        </p:blipFill>
        <p:spPr>
          <a:xfrm>
            <a:off x="8512740" y="8106728"/>
            <a:ext cx="771806" cy="657225"/>
          </a:xfrm>
          <a:prstGeom prst="rect">
            <a:avLst/>
          </a:prstGeom>
        </p:spPr>
      </p:pic>
      <p:pic>
        <p:nvPicPr>
          <p:cNvPr id="12" name="Picture 12">
            <a:extLst>
              <a:ext uri="{FF2B5EF4-FFF2-40B4-BE49-F238E27FC236}">
                <a16:creationId xmlns:a16="http://schemas.microsoft.com/office/drawing/2014/main" id="{AD799852-8B19-44CB-8240-53FF12F6E902}"/>
              </a:ext>
            </a:extLst>
          </p:cNvPr>
          <p:cNvPicPr>
            <a:picLocks noChangeAspect="1"/>
          </p:cNvPicPr>
          <p:nvPr/>
        </p:nvPicPr>
        <p:blipFill>
          <a:blip r:embed="rId25"/>
          <a:stretch>
            <a:fillRect/>
          </a:stretch>
        </p:blipFill>
        <p:spPr>
          <a:xfrm>
            <a:off x="8632797" y="8845868"/>
            <a:ext cx="485952" cy="504825"/>
          </a:xfrm>
          <a:prstGeom prst="rect">
            <a:avLst/>
          </a:prstGeom>
        </p:spPr>
      </p:pic>
      <p:pic>
        <p:nvPicPr>
          <p:cNvPr id="14" name="Picture 14" descr="A close up of a logo&#10;&#10;Description generated with high confidence">
            <a:extLst>
              <a:ext uri="{FF2B5EF4-FFF2-40B4-BE49-F238E27FC236}">
                <a16:creationId xmlns:a16="http://schemas.microsoft.com/office/drawing/2014/main" id="{1EF8EA88-5382-4C2F-A672-C2C9329F8DC2}"/>
              </a:ext>
            </a:extLst>
          </p:cNvPr>
          <p:cNvPicPr>
            <a:picLocks noChangeAspect="1"/>
          </p:cNvPicPr>
          <p:nvPr/>
        </p:nvPicPr>
        <p:blipFill>
          <a:blip r:embed="rId26"/>
          <a:stretch>
            <a:fillRect/>
          </a:stretch>
        </p:blipFill>
        <p:spPr>
          <a:xfrm>
            <a:off x="8686158" y="9617393"/>
            <a:ext cx="562180" cy="561975"/>
          </a:xfrm>
          <a:prstGeom prst="rect">
            <a:avLst/>
          </a:prstGeom>
        </p:spPr>
      </p:pic>
      <p:pic>
        <p:nvPicPr>
          <p:cNvPr id="16" name="Picture 16" descr="A picture containing ball, object, tennis, hitting&#10;&#10;Description generated with very high confidence">
            <a:extLst>
              <a:ext uri="{FF2B5EF4-FFF2-40B4-BE49-F238E27FC236}">
                <a16:creationId xmlns:a16="http://schemas.microsoft.com/office/drawing/2014/main" id="{14EB87B4-9505-4877-8841-72BFD42200D8}"/>
              </a:ext>
            </a:extLst>
          </p:cNvPr>
          <p:cNvPicPr>
            <a:picLocks noChangeAspect="1"/>
          </p:cNvPicPr>
          <p:nvPr/>
        </p:nvPicPr>
        <p:blipFill>
          <a:blip r:embed="rId27"/>
          <a:stretch>
            <a:fillRect/>
          </a:stretch>
        </p:blipFill>
        <p:spPr>
          <a:xfrm>
            <a:off x="8638515" y="10182225"/>
            <a:ext cx="657465" cy="666750"/>
          </a:xfrm>
          <a:prstGeom prst="rect">
            <a:avLst/>
          </a:prstGeom>
        </p:spPr>
      </p:pic>
      <p:pic>
        <p:nvPicPr>
          <p:cNvPr id="18" name="Picture 18" descr="A close up of a logo&#10;&#10;Description generated with very high confidence">
            <a:extLst>
              <a:ext uri="{FF2B5EF4-FFF2-40B4-BE49-F238E27FC236}">
                <a16:creationId xmlns:a16="http://schemas.microsoft.com/office/drawing/2014/main" id="{ADA1FC7B-3497-405C-9153-FAB5CC7F94F7}"/>
              </a:ext>
            </a:extLst>
          </p:cNvPr>
          <p:cNvPicPr>
            <a:picLocks noChangeAspect="1"/>
          </p:cNvPicPr>
          <p:nvPr/>
        </p:nvPicPr>
        <p:blipFill>
          <a:blip r:embed="rId28"/>
          <a:stretch>
            <a:fillRect/>
          </a:stretch>
        </p:blipFill>
        <p:spPr>
          <a:xfrm>
            <a:off x="8558476" y="10815638"/>
            <a:ext cx="771806" cy="771525"/>
          </a:xfrm>
          <a:prstGeom prst="rect">
            <a:avLst/>
          </a:prstGeom>
        </p:spPr>
      </p:pic>
      <p:pic>
        <p:nvPicPr>
          <p:cNvPr id="23" name="Picture 24">
            <a:extLst>
              <a:ext uri="{FF2B5EF4-FFF2-40B4-BE49-F238E27FC236}">
                <a16:creationId xmlns:a16="http://schemas.microsoft.com/office/drawing/2014/main" id="{8BAB63DB-72B3-426D-AA84-6AD1F70F62B1}"/>
              </a:ext>
            </a:extLst>
          </p:cNvPr>
          <p:cNvPicPr>
            <a:picLocks noChangeAspect="1"/>
          </p:cNvPicPr>
          <p:nvPr/>
        </p:nvPicPr>
        <p:blipFill>
          <a:blip r:embed="rId29"/>
          <a:stretch>
            <a:fillRect/>
          </a:stretch>
        </p:blipFill>
        <p:spPr>
          <a:xfrm>
            <a:off x="8583251" y="11594783"/>
            <a:ext cx="676522" cy="676275"/>
          </a:xfrm>
          <a:prstGeom prst="rect">
            <a:avLst/>
          </a:prstGeom>
        </p:spPr>
      </p:pic>
      <p:pic>
        <p:nvPicPr>
          <p:cNvPr id="26" name="Picture 26">
            <a:extLst>
              <a:ext uri="{FF2B5EF4-FFF2-40B4-BE49-F238E27FC236}">
                <a16:creationId xmlns:a16="http://schemas.microsoft.com/office/drawing/2014/main" id="{E36C8FC6-8A59-4ED3-9615-852F5AB27E29}"/>
              </a:ext>
            </a:extLst>
          </p:cNvPr>
          <p:cNvPicPr>
            <a:picLocks noChangeAspect="1"/>
          </p:cNvPicPr>
          <p:nvPr/>
        </p:nvPicPr>
        <p:blipFill>
          <a:blip r:embed="rId30"/>
          <a:stretch>
            <a:fillRect/>
          </a:stretch>
        </p:blipFill>
        <p:spPr>
          <a:xfrm>
            <a:off x="16481403" y="3030855"/>
            <a:ext cx="705107" cy="704850"/>
          </a:xfrm>
          <a:prstGeom prst="rect">
            <a:avLst/>
          </a:prstGeom>
        </p:spPr>
      </p:pic>
      <p:pic>
        <p:nvPicPr>
          <p:cNvPr id="28" name="Picture 28" descr="A close up of a logo&#10;&#10;Description generated with high confidence">
            <a:extLst>
              <a:ext uri="{FF2B5EF4-FFF2-40B4-BE49-F238E27FC236}">
                <a16:creationId xmlns:a16="http://schemas.microsoft.com/office/drawing/2014/main" id="{06484A3E-0DA1-4FCF-8217-5CBFAE1502DF}"/>
              </a:ext>
            </a:extLst>
          </p:cNvPr>
          <p:cNvPicPr>
            <a:picLocks noChangeAspect="1"/>
          </p:cNvPicPr>
          <p:nvPr/>
        </p:nvPicPr>
        <p:blipFill>
          <a:blip r:embed="rId31"/>
          <a:stretch>
            <a:fillRect/>
          </a:stretch>
        </p:blipFill>
        <p:spPr>
          <a:xfrm>
            <a:off x="16481403" y="3853815"/>
            <a:ext cx="705107" cy="704850"/>
          </a:xfrm>
          <a:prstGeom prst="rect">
            <a:avLst/>
          </a:prstGeom>
        </p:spPr>
      </p:pic>
      <p:pic>
        <p:nvPicPr>
          <p:cNvPr id="30" name="Picture 30" descr="A picture containing clipart&#10;&#10;Description generated with very high confidence">
            <a:extLst>
              <a:ext uri="{FF2B5EF4-FFF2-40B4-BE49-F238E27FC236}">
                <a16:creationId xmlns:a16="http://schemas.microsoft.com/office/drawing/2014/main" id="{2191A8E1-89CB-4092-B9DB-A56765A5CCEB}"/>
              </a:ext>
            </a:extLst>
          </p:cNvPr>
          <p:cNvPicPr>
            <a:picLocks noChangeAspect="1"/>
          </p:cNvPicPr>
          <p:nvPr/>
        </p:nvPicPr>
        <p:blipFill>
          <a:blip r:embed="rId32"/>
          <a:stretch>
            <a:fillRect/>
          </a:stretch>
        </p:blipFill>
        <p:spPr>
          <a:xfrm>
            <a:off x="16489978" y="4593908"/>
            <a:ext cx="687956" cy="596265"/>
          </a:xfrm>
          <a:prstGeom prst="rect">
            <a:avLst/>
          </a:prstGeom>
        </p:spPr>
      </p:pic>
      <p:pic>
        <p:nvPicPr>
          <p:cNvPr id="32" name="Picture 32">
            <a:extLst>
              <a:ext uri="{FF2B5EF4-FFF2-40B4-BE49-F238E27FC236}">
                <a16:creationId xmlns:a16="http://schemas.microsoft.com/office/drawing/2014/main" id="{635D5E64-924F-45AE-A89B-1CC37D63E737}"/>
              </a:ext>
            </a:extLst>
          </p:cNvPr>
          <p:cNvPicPr>
            <a:picLocks noChangeAspect="1"/>
          </p:cNvPicPr>
          <p:nvPr/>
        </p:nvPicPr>
        <p:blipFill>
          <a:blip r:embed="rId33"/>
          <a:stretch>
            <a:fillRect/>
          </a:stretch>
        </p:blipFill>
        <p:spPr>
          <a:xfrm>
            <a:off x="16485213" y="5256848"/>
            <a:ext cx="697484" cy="619125"/>
          </a:xfrm>
          <a:prstGeom prst="rect">
            <a:avLst/>
          </a:prstGeom>
        </p:spPr>
      </p:pic>
      <p:pic>
        <p:nvPicPr>
          <p:cNvPr id="34" name="Picture 34" descr="A close up of a sign&#10;&#10;Description generated with high confidence">
            <a:extLst>
              <a:ext uri="{FF2B5EF4-FFF2-40B4-BE49-F238E27FC236}">
                <a16:creationId xmlns:a16="http://schemas.microsoft.com/office/drawing/2014/main" id="{C4BFB149-F1EB-45C7-8807-96F325806346}"/>
              </a:ext>
            </a:extLst>
          </p:cNvPr>
          <p:cNvPicPr>
            <a:picLocks noChangeAspect="1"/>
          </p:cNvPicPr>
          <p:nvPr/>
        </p:nvPicPr>
        <p:blipFill rotWithShape="1">
          <a:blip r:embed="rId34"/>
          <a:srcRect t="13842" b="-2179"/>
          <a:stretch/>
        </p:blipFill>
        <p:spPr>
          <a:xfrm>
            <a:off x="16151543" y="5888355"/>
            <a:ext cx="1353044" cy="1194808"/>
          </a:xfrm>
          <a:prstGeom prst="rect">
            <a:avLst/>
          </a:prstGeom>
        </p:spPr>
      </p:pic>
      <p:pic>
        <p:nvPicPr>
          <p:cNvPr id="36" name="Picture 36" descr="A picture containing object&#10;&#10;Description generated with high confidence">
            <a:extLst>
              <a:ext uri="{FF2B5EF4-FFF2-40B4-BE49-F238E27FC236}">
                <a16:creationId xmlns:a16="http://schemas.microsoft.com/office/drawing/2014/main" id="{EAC865C7-69CF-4E23-A46D-4CFB2576E53F}"/>
              </a:ext>
            </a:extLst>
          </p:cNvPr>
          <p:cNvPicPr>
            <a:picLocks noChangeAspect="1"/>
          </p:cNvPicPr>
          <p:nvPr/>
        </p:nvPicPr>
        <p:blipFill>
          <a:blip r:embed="rId35"/>
          <a:stretch>
            <a:fillRect/>
          </a:stretch>
        </p:blipFill>
        <p:spPr>
          <a:xfrm>
            <a:off x="16333712" y="6646545"/>
            <a:ext cx="794675" cy="742950"/>
          </a:xfrm>
          <a:prstGeom prst="rect">
            <a:avLst/>
          </a:prstGeom>
        </p:spPr>
      </p:pic>
      <p:pic>
        <p:nvPicPr>
          <p:cNvPr id="38" name="Picture 38" descr="A close up of a logo&#10;&#10;Description generated with high confidence">
            <a:extLst>
              <a:ext uri="{FF2B5EF4-FFF2-40B4-BE49-F238E27FC236}">
                <a16:creationId xmlns:a16="http://schemas.microsoft.com/office/drawing/2014/main" id="{7E91C2F2-5638-43EC-8BE4-2012508B19C2}"/>
              </a:ext>
            </a:extLst>
          </p:cNvPr>
          <p:cNvPicPr>
            <a:picLocks noChangeAspect="1"/>
          </p:cNvPicPr>
          <p:nvPr/>
        </p:nvPicPr>
        <p:blipFill>
          <a:blip r:embed="rId36"/>
          <a:stretch>
            <a:fillRect/>
          </a:stretch>
        </p:blipFill>
        <p:spPr>
          <a:xfrm>
            <a:off x="16388024" y="7313295"/>
            <a:ext cx="754655" cy="735330"/>
          </a:xfrm>
          <a:prstGeom prst="rect">
            <a:avLst/>
          </a:prstGeom>
        </p:spPr>
      </p:pic>
      <p:pic>
        <p:nvPicPr>
          <p:cNvPr id="57" name="Picture 57">
            <a:extLst>
              <a:ext uri="{FF2B5EF4-FFF2-40B4-BE49-F238E27FC236}">
                <a16:creationId xmlns:a16="http://schemas.microsoft.com/office/drawing/2014/main" id="{30AE5BA8-2FBF-4208-B4CC-DF8DB9CF7C4B}"/>
              </a:ext>
            </a:extLst>
          </p:cNvPr>
          <p:cNvPicPr>
            <a:picLocks noChangeAspect="1"/>
          </p:cNvPicPr>
          <p:nvPr/>
        </p:nvPicPr>
        <p:blipFill>
          <a:blip r:embed="rId37"/>
          <a:stretch>
            <a:fillRect/>
          </a:stretch>
        </p:blipFill>
        <p:spPr>
          <a:xfrm>
            <a:off x="16203172" y="7997190"/>
            <a:ext cx="1124360" cy="876300"/>
          </a:xfrm>
          <a:prstGeom prst="rect">
            <a:avLst/>
          </a:prstGeom>
        </p:spPr>
      </p:pic>
      <p:pic>
        <p:nvPicPr>
          <p:cNvPr id="59" name="Picture 59">
            <a:extLst>
              <a:ext uri="{FF2B5EF4-FFF2-40B4-BE49-F238E27FC236}">
                <a16:creationId xmlns:a16="http://schemas.microsoft.com/office/drawing/2014/main" id="{3C7D941F-9329-4578-B593-28C6FC07BECA}"/>
              </a:ext>
            </a:extLst>
          </p:cNvPr>
          <p:cNvPicPr>
            <a:picLocks noChangeAspect="1"/>
          </p:cNvPicPr>
          <p:nvPr/>
        </p:nvPicPr>
        <p:blipFill>
          <a:blip r:embed="rId38"/>
          <a:stretch>
            <a:fillRect/>
          </a:stretch>
        </p:blipFill>
        <p:spPr>
          <a:xfrm>
            <a:off x="16388976" y="8763000"/>
            <a:ext cx="775617" cy="601980"/>
          </a:xfrm>
          <a:prstGeom prst="rect">
            <a:avLst/>
          </a:prstGeom>
        </p:spPr>
      </p:pic>
      <p:pic>
        <p:nvPicPr>
          <p:cNvPr id="61" name="Picture 61" descr="A picture containing clipart&#10;&#10;Description generated with very high confidence">
            <a:extLst>
              <a:ext uri="{FF2B5EF4-FFF2-40B4-BE49-F238E27FC236}">
                <a16:creationId xmlns:a16="http://schemas.microsoft.com/office/drawing/2014/main" id="{B79EAC2F-3790-4B60-BFCF-73F6986741E6}"/>
              </a:ext>
            </a:extLst>
          </p:cNvPr>
          <p:cNvPicPr>
            <a:picLocks noChangeAspect="1"/>
          </p:cNvPicPr>
          <p:nvPr/>
        </p:nvPicPr>
        <p:blipFill>
          <a:blip r:embed="rId39"/>
          <a:stretch>
            <a:fillRect/>
          </a:stretch>
        </p:blipFill>
        <p:spPr>
          <a:xfrm>
            <a:off x="16231757" y="9439275"/>
            <a:ext cx="1067189" cy="781050"/>
          </a:xfrm>
          <a:prstGeom prst="rect">
            <a:avLst/>
          </a:prstGeom>
        </p:spPr>
      </p:pic>
    </p:spTree>
    <p:extLst>
      <p:ext uri="{BB962C8B-B14F-4D97-AF65-F5344CB8AC3E}">
        <p14:creationId xmlns:p14="http://schemas.microsoft.com/office/powerpoint/2010/main" val="426424962"/>
      </p:ext>
    </p:extLst>
  </p:cSld>
  <p:clrMapOvr>
    <a:masterClrMapping/>
  </p:clrMapOvr>
  <p:transition advClick="0"/>
</p:sld>
</file>

<file path=ppt/theme/theme1.xml><?xml version="1.0" encoding="utf-8"?>
<a:theme xmlns:a="http://schemas.openxmlformats.org/drawingml/2006/main" name="Default Theme">
  <a:themeElements>
    <a:clrScheme name="Custom 5">
      <a:dk1>
        <a:srgbClr val="1B243B"/>
      </a:dk1>
      <a:lt1>
        <a:srgbClr val="FFFFFF"/>
      </a:lt1>
      <a:dk2>
        <a:srgbClr val="1B243B"/>
      </a:dk2>
      <a:lt2>
        <a:srgbClr val="FFFFFF"/>
      </a:lt2>
      <a:accent1>
        <a:srgbClr val="165AB6"/>
      </a:accent1>
      <a:accent2>
        <a:srgbClr val="1B8BCD"/>
      </a:accent2>
      <a:accent3>
        <a:srgbClr val="27C7CF"/>
      </a:accent3>
      <a:accent4>
        <a:srgbClr val="27C78A"/>
      </a:accent4>
      <a:accent5>
        <a:srgbClr val="70C456"/>
      </a:accent5>
      <a:accent6>
        <a:srgbClr val="CAC9D0"/>
      </a:accent6>
      <a:hlink>
        <a:srgbClr val="216BA9"/>
      </a:hlink>
      <a:folHlink>
        <a:srgbClr val="1FB18A"/>
      </a:folHlink>
    </a:clrScheme>
    <a:fontScheme name="Custom 1">
      <a:majorFont>
        <a:latin typeface="Lato"/>
        <a:ea typeface=""/>
        <a:cs typeface=""/>
      </a:majorFont>
      <a:minorFont>
        <a:latin typeface="Lat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502</Words>
  <Application>Microsoft Office PowerPoint</Application>
  <PresentationFormat>Custom</PresentationFormat>
  <Paragraphs>648</Paragraphs>
  <Slides>10</Slides>
  <Notes>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AmazonEmberBold</vt:lpstr>
      <vt:lpstr>Arial</vt:lpstr>
      <vt:lpstr>Calibri</vt:lpstr>
      <vt:lpstr>Lato Light</vt:lpstr>
      <vt:lpstr>Nunito</vt:lpstr>
      <vt:lpstr>Nunito Light</vt:lpstr>
      <vt:lpstr>Times New Roman</vt:lpstr>
      <vt:lpstr>Default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Designed by Slidesmash</dc:title>
  <dc:subject/>
  <dc:creator>Designed by Slidesmash</dc:creator>
  <cp:keywords/>
  <dc:description/>
  <cp:lastModifiedBy>Precious Osarenren</cp:lastModifiedBy>
  <cp:revision>3</cp:revision>
  <dcterms:created xsi:type="dcterms:W3CDTF">2014-11-12T21:47:38Z</dcterms:created>
  <dcterms:modified xsi:type="dcterms:W3CDTF">2019-04-11T18:31:45Z</dcterms:modified>
  <cp:category/>
</cp:coreProperties>
</file>