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5" r:id="rId5"/>
    <p:sldId id="260" r:id="rId6"/>
    <p:sldId id="266" r:id="rId7"/>
    <p:sldId id="267" r:id="rId8"/>
    <p:sldId id="261" r:id="rId9"/>
    <p:sldId id="268" r:id="rId10"/>
    <p:sldId id="269" r:id="rId11"/>
    <p:sldId id="262" r:id="rId12"/>
    <p:sldId id="263" r:id="rId13"/>
    <p:sldId id="270"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44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FEF688-98CC-17AD-A79D-EF249140E44E}" v="5" dt="2019-04-07T02:06:40.021"/>
    <p1510:client id="{E53A2F7F-1A2D-69C5-398D-6BC678CB7833}" v="7" dt="2019-04-07T02:12:21.245"/>
    <p1510:client id="{2EC3D1BA-87C7-BBAA-A9E2-06DDDE92E864}" v="34" dt="2019-04-07T16:08:57.096"/>
    <p1510:client id="{F369560E-CAA8-A688-993C-92C6317BA4AA}" v="13" dt="2019-04-07T02:43:17.509"/>
    <p1510:client id="{1FCB7D96-A896-436F-8B25-40EAAEBCD7F3}" v="648" dt="2019-04-07T21:20:08.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46" autoAdjust="0"/>
  </p:normalViewPr>
  <p:slideViewPr>
    <p:cSldViewPr snapToGrid="0">
      <p:cViewPr varScale="1">
        <p:scale>
          <a:sx n="93" d="100"/>
          <a:sy n="93" d="100"/>
        </p:scale>
        <p:origin x="712" y="68"/>
      </p:cViewPr>
      <p:guideLst>
        <p:guide orient="horz" pos="189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hong Liang" userId="fd25aad3-25ec-4b8c-82c1-97fbe2a77b56" providerId="ADAL" clId="{1FCB7D96-A896-436F-8B25-40EAAEBCD7F3}"/>
    <pc:docChg chg="undo custSel modSld">
      <pc:chgData name="Suhong Liang" userId="fd25aad3-25ec-4b8c-82c1-97fbe2a77b56" providerId="ADAL" clId="{1FCB7D96-A896-436F-8B25-40EAAEBCD7F3}" dt="2019-04-07T22:04:41.977" v="1452" actId="5793"/>
      <pc:docMkLst>
        <pc:docMk/>
      </pc:docMkLst>
      <pc:sldChg chg="modSp modNotesTx">
        <pc:chgData name="Suhong Liang" userId="fd25aad3-25ec-4b8c-82c1-97fbe2a77b56" providerId="ADAL" clId="{1FCB7D96-A896-436F-8B25-40EAAEBCD7F3}" dt="2019-04-07T21:22:31.936" v="1230" actId="20577"/>
        <pc:sldMkLst>
          <pc:docMk/>
          <pc:sldMk cId="2601852306" sldId="260"/>
        </pc:sldMkLst>
        <pc:spChg chg="mod">
          <ac:chgData name="Suhong Liang" userId="fd25aad3-25ec-4b8c-82c1-97fbe2a77b56" providerId="ADAL" clId="{1FCB7D96-A896-436F-8B25-40EAAEBCD7F3}" dt="2019-04-07T21:20:08.920" v="1116" actId="207"/>
          <ac:spMkLst>
            <pc:docMk/>
            <pc:sldMk cId="2601852306" sldId="260"/>
            <ac:spMk id="8" creationId="{BA557B44-8E75-4752-A880-002FA72B0A57}"/>
          </ac:spMkLst>
        </pc:spChg>
      </pc:sldChg>
      <pc:sldChg chg="modNotesTx">
        <pc:chgData name="Suhong Liang" userId="fd25aad3-25ec-4b8c-82c1-97fbe2a77b56" providerId="ADAL" clId="{1FCB7D96-A896-436F-8B25-40EAAEBCD7F3}" dt="2019-04-07T17:38:14.863" v="937" actId="20577"/>
        <pc:sldMkLst>
          <pc:docMk/>
          <pc:sldMk cId="350652363" sldId="266"/>
        </pc:sldMkLst>
      </pc:sldChg>
      <pc:sldChg chg="modSp modNotesTx">
        <pc:chgData name="Suhong Liang" userId="fd25aad3-25ec-4b8c-82c1-97fbe2a77b56" providerId="ADAL" clId="{1FCB7D96-A896-436F-8B25-40EAAEBCD7F3}" dt="2019-04-07T22:04:41.977" v="1452" actId="5793"/>
        <pc:sldMkLst>
          <pc:docMk/>
          <pc:sldMk cId="4150978921" sldId="267"/>
        </pc:sldMkLst>
        <pc:spChg chg="mod">
          <ac:chgData name="Suhong Liang" userId="fd25aad3-25ec-4b8c-82c1-97fbe2a77b56" providerId="ADAL" clId="{1FCB7D96-A896-436F-8B25-40EAAEBCD7F3}" dt="2019-04-07T18:38:38.003" v="1009" actId="123"/>
          <ac:spMkLst>
            <pc:docMk/>
            <pc:sldMk cId="4150978921" sldId="267"/>
            <ac:spMk id="7" creationId="{E70726D4-A724-4CDC-93BE-D63BB1C2E8E2}"/>
          </ac:spMkLst>
        </pc:spChg>
      </pc:sldChg>
    </pc:docChg>
  </pc:docChgLst>
  <pc:docChgLst>
    <pc:chgData name="Dan Pham" userId="S::200406976@student.georgianc.on.ca::2edc5d6a-78d8-4bff-905f-a13646cbbb34" providerId="AD" clId="Web-{D35A7B62-6AF8-098B-B2AA-93EF46710721}"/>
    <pc:docChg chg="addSld">
      <pc:chgData name="Dan Pham" userId="S::200406976@student.georgianc.on.ca::2edc5d6a-78d8-4bff-905f-a13646cbbb34" providerId="AD" clId="Web-{D35A7B62-6AF8-098B-B2AA-93EF46710721}" dt="2019-04-03T00:28:41.105" v="1"/>
      <pc:docMkLst>
        <pc:docMk/>
      </pc:docMkLst>
      <pc:sldChg chg="new">
        <pc:chgData name="Dan Pham" userId="S::200406976@student.georgianc.on.ca::2edc5d6a-78d8-4bff-905f-a13646cbbb34" providerId="AD" clId="Web-{D35A7B62-6AF8-098B-B2AA-93EF46710721}" dt="2019-04-03T00:27:34.368" v="0"/>
        <pc:sldMkLst>
          <pc:docMk/>
          <pc:sldMk cId="1770082275" sldId="257"/>
        </pc:sldMkLst>
      </pc:sldChg>
      <pc:sldChg chg="new">
        <pc:chgData name="Dan Pham" userId="S::200406976@student.georgianc.on.ca::2edc5d6a-78d8-4bff-905f-a13646cbbb34" providerId="AD" clId="Web-{D35A7B62-6AF8-098B-B2AA-93EF46710721}" dt="2019-04-03T00:28:41.105" v="1"/>
        <pc:sldMkLst>
          <pc:docMk/>
          <pc:sldMk cId="1003116598" sldId="258"/>
        </pc:sldMkLst>
      </pc:sldChg>
    </pc:docChg>
  </pc:docChgLst>
  <pc:docChgLst>
    <pc:chgData name="Dan Pham" userId="S::200406976@student.georgianc.on.ca::2edc5d6a-78d8-4bff-905f-a13646cbbb34" providerId="AD" clId="Web-{75FAFE83-7BC0-449F-F9B8-9E3D58370954}"/>
    <pc:docChg chg="modSld">
      <pc:chgData name="Dan Pham" userId="S::200406976@student.georgianc.on.ca::2edc5d6a-78d8-4bff-905f-a13646cbbb34" providerId="AD" clId="Web-{75FAFE83-7BC0-449F-F9B8-9E3D58370954}" dt="2019-04-07T13:21:11.711" v="3" actId="20577"/>
      <pc:docMkLst>
        <pc:docMk/>
      </pc:docMkLst>
      <pc:sldChg chg="modSp">
        <pc:chgData name="Dan Pham" userId="S::200406976@student.georgianc.on.ca::2edc5d6a-78d8-4bff-905f-a13646cbbb34" providerId="AD" clId="Web-{75FAFE83-7BC0-449F-F9B8-9E3D58370954}" dt="2019-04-07T13:21:11.711" v="2" actId="20577"/>
        <pc:sldMkLst>
          <pc:docMk/>
          <pc:sldMk cId="2678430034" sldId="269"/>
        </pc:sldMkLst>
        <pc:spChg chg="mod">
          <ac:chgData name="Dan Pham" userId="S::200406976@student.georgianc.on.ca::2edc5d6a-78d8-4bff-905f-a13646cbbb34" providerId="AD" clId="Web-{75FAFE83-7BC0-449F-F9B8-9E3D58370954}" dt="2019-04-07T13:21:11.711" v="2" actId="20577"/>
          <ac:spMkLst>
            <pc:docMk/>
            <pc:sldMk cId="2678430034" sldId="269"/>
            <ac:spMk id="7" creationId="{AA12AD0A-020C-4E76-BDBD-DFBE6CD76401}"/>
          </ac:spMkLst>
        </pc:spChg>
      </pc:sldChg>
    </pc:docChg>
  </pc:docChgLst>
  <pc:docChgLst>
    <pc:chgData name="Dan Pham" userId="S::200406976@student.georgianc.on.ca::2edc5d6a-78d8-4bff-905f-a13646cbbb34" providerId="AD" clId="Web-{6FFEF688-98CC-17AD-A79D-EF249140E44E}"/>
    <pc:docChg chg="modSld">
      <pc:chgData name="Dan Pham" userId="S::200406976@student.georgianc.on.ca::2edc5d6a-78d8-4bff-905f-a13646cbbb34" providerId="AD" clId="Web-{6FFEF688-98CC-17AD-A79D-EF249140E44E}" dt="2019-04-07T02:06:40.021" v="4" actId="20577"/>
      <pc:docMkLst>
        <pc:docMk/>
      </pc:docMkLst>
      <pc:sldChg chg="modSp">
        <pc:chgData name="Dan Pham" userId="S::200406976@student.georgianc.on.ca::2edc5d6a-78d8-4bff-905f-a13646cbbb34" providerId="AD" clId="Web-{6FFEF688-98CC-17AD-A79D-EF249140E44E}" dt="2019-04-07T02:06:36.068" v="2" actId="20577"/>
        <pc:sldMkLst>
          <pc:docMk/>
          <pc:sldMk cId="3698030156" sldId="262"/>
        </pc:sldMkLst>
        <pc:spChg chg="mod">
          <ac:chgData name="Dan Pham" userId="S::200406976@student.georgianc.on.ca::2edc5d6a-78d8-4bff-905f-a13646cbbb34" providerId="AD" clId="Web-{6FFEF688-98CC-17AD-A79D-EF249140E44E}" dt="2019-04-07T02:06:36.068" v="2" actId="20577"/>
          <ac:spMkLst>
            <pc:docMk/>
            <pc:sldMk cId="3698030156" sldId="262"/>
            <ac:spMk id="10" creationId="{262E4620-8AE3-4347-8486-6B3CC9EB2E5E}"/>
          </ac:spMkLst>
        </pc:spChg>
      </pc:sldChg>
    </pc:docChg>
  </pc:docChgLst>
  <pc:docChgLst>
    <pc:chgData name="Suhong Liang" userId="S::200398798@student.georgianc.on.ca::fd25aad3-25ec-4b8c-82c1-97fbe2a77b56" providerId="AD" clId="Web-{E53A2F7F-1A2D-69C5-398D-6BC678CB7833}"/>
    <pc:docChg chg="modSld">
      <pc:chgData name="Suhong Liang" userId="S::200398798@student.georgianc.on.ca::fd25aad3-25ec-4b8c-82c1-97fbe2a77b56" providerId="AD" clId="Web-{E53A2F7F-1A2D-69C5-398D-6BC678CB7833}" dt="2019-04-07T02:12:21.245" v="6" actId="20577"/>
      <pc:docMkLst>
        <pc:docMk/>
      </pc:docMkLst>
      <pc:sldChg chg="modSp">
        <pc:chgData name="Suhong Liang" userId="S::200398798@student.georgianc.on.ca::fd25aad3-25ec-4b8c-82c1-97fbe2a77b56" providerId="AD" clId="Web-{E53A2F7F-1A2D-69C5-398D-6BC678CB7833}" dt="2019-04-07T02:12:21.245" v="6" actId="20577"/>
        <pc:sldMkLst>
          <pc:docMk/>
          <pc:sldMk cId="2601852306" sldId="260"/>
        </pc:sldMkLst>
        <pc:spChg chg="mod">
          <ac:chgData name="Suhong Liang" userId="S::200398798@student.georgianc.on.ca::fd25aad3-25ec-4b8c-82c1-97fbe2a77b56" providerId="AD" clId="Web-{E53A2F7F-1A2D-69C5-398D-6BC678CB7833}" dt="2019-04-07T02:12:21.245" v="6" actId="20577"/>
          <ac:spMkLst>
            <pc:docMk/>
            <pc:sldMk cId="2601852306" sldId="260"/>
            <ac:spMk id="16" creationId="{C19EBCF9-566E-41DD-B848-53A1B38B08C2}"/>
          </ac:spMkLst>
        </pc:spChg>
      </pc:sldChg>
    </pc:docChg>
  </pc:docChgLst>
  <pc:docChgLst>
    <pc:chgData name="Suhong Liang" userId="S::200398798@student.georgianc.on.ca::fd25aad3-25ec-4b8c-82c1-97fbe2a77b56" providerId="AD" clId="Web-{2EC3D1BA-87C7-BBAA-A9E2-06DDDE92E864}"/>
    <pc:docChg chg="modSld">
      <pc:chgData name="Suhong Liang" userId="S::200398798@student.georgianc.on.ca::fd25aad3-25ec-4b8c-82c1-97fbe2a77b56" providerId="AD" clId="Web-{2EC3D1BA-87C7-BBAA-A9E2-06DDDE92E864}" dt="2019-04-07T16:10:33.475" v="207"/>
      <pc:docMkLst>
        <pc:docMk/>
      </pc:docMkLst>
      <pc:sldChg chg="addSp delSp modSp addAnim delAnim modAnim">
        <pc:chgData name="Suhong Liang" userId="S::200398798@student.georgianc.on.ca::fd25aad3-25ec-4b8c-82c1-97fbe2a77b56" providerId="AD" clId="Web-{2EC3D1BA-87C7-BBAA-A9E2-06DDDE92E864}" dt="2019-04-07T16:10:33.475" v="207"/>
        <pc:sldMkLst>
          <pc:docMk/>
          <pc:sldMk cId="2601852306" sldId="260"/>
        </pc:sldMkLst>
        <pc:spChg chg="mod">
          <ac:chgData name="Suhong Liang" userId="S::200398798@student.georgianc.on.ca::fd25aad3-25ec-4b8c-82c1-97fbe2a77b56" providerId="AD" clId="Web-{2EC3D1BA-87C7-BBAA-A9E2-06DDDE92E864}" dt="2019-04-07T15:40:35.102" v="110" actId="14100"/>
          <ac:spMkLst>
            <pc:docMk/>
            <pc:sldMk cId="2601852306" sldId="260"/>
            <ac:spMk id="5" creationId="{7571E582-B24E-4E5D-A7BE-364D27D8BF48}"/>
          </ac:spMkLst>
        </pc:spChg>
        <pc:spChg chg="add del mod">
          <ac:chgData name="Suhong Liang" userId="S::200398798@student.georgianc.on.ca::fd25aad3-25ec-4b8c-82c1-97fbe2a77b56" providerId="AD" clId="Web-{2EC3D1BA-87C7-BBAA-A9E2-06DDDE92E864}" dt="2019-04-07T14:13:58.682" v="6"/>
          <ac:spMkLst>
            <pc:docMk/>
            <pc:sldMk cId="2601852306" sldId="260"/>
            <ac:spMk id="8" creationId="{59527F0D-404A-4ABE-A988-D231296AC04A}"/>
          </ac:spMkLst>
        </pc:spChg>
        <pc:spChg chg="add mod">
          <ac:chgData name="Suhong Liang" userId="S::200398798@student.georgianc.on.ca::fd25aad3-25ec-4b8c-82c1-97fbe2a77b56" providerId="AD" clId="Web-{2EC3D1BA-87C7-BBAA-A9E2-06DDDE92E864}" dt="2019-04-07T15:38:24.817" v="97" actId="1076"/>
          <ac:spMkLst>
            <pc:docMk/>
            <pc:sldMk cId="2601852306" sldId="260"/>
            <ac:spMk id="8" creationId="{BA557B44-8E75-4752-A880-002FA72B0A57}"/>
          </ac:spMkLst>
        </pc:spChg>
        <pc:spChg chg="mod">
          <ac:chgData name="Suhong Liang" userId="S::200398798@student.georgianc.on.ca::fd25aad3-25ec-4b8c-82c1-97fbe2a77b56" providerId="AD" clId="Web-{2EC3D1BA-87C7-BBAA-A9E2-06DDDE92E864}" dt="2019-04-07T15:37:44.517" v="91" actId="1076"/>
          <ac:spMkLst>
            <pc:docMk/>
            <pc:sldMk cId="2601852306" sldId="260"/>
            <ac:spMk id="9" creationId="{45284186-93B0-413E-9D87-51A062B59F95}"/>
          </ac:spMkLst>
        </pc:spChg>
        <pc:spChg chg="mod">
          <ac:chgData name="Suhong Liang" userId="S::200398798@student.georgianc.on.ca::fd25aad3-25ec-4b8c-82c1-97fbe2a77b56" providerId="AD" clId="Web-{2EC3D1BA-87C7-BBAA-A9E2-06DDDE92E864}" dt="2019-04-07T15:37:48.704" v="92" actId="1076"/>
          <ac:spMkLst>
            <pc:docMk/>
            <pc:sldMk cId="2601852306" sldId="260"/>
            <ac:spMk id="10" creationId="{2F06B262-AB49-4918-8FCF-EADA9A49B8CB}"/>
          </ac:spMkLst>
        </pc:spChg>
        <pc:spChg chg="mod">
          <ac:chgData name="Suhong Liang" userId="S::200398798@student.georgianc.on.ca::fd25aad3-25ec-4b8c-82c1-97fbe2a77b56" providerId="AD" clId="Web-{2EC3D1BA-87C7-BBAA-A9E2-06DDDE92E864}" dt="2019-04-07T15:37:40.657" v="90" actId="1076"/>
          <ac:spMkLst>
            <pc:docMk/>
            <pc:sldMk cId="2601852306" sldId="260"/>
            <ac:spMk id="11" creationId="{74ECA6B1-5DB8-414D-AE14-C359FB099749}"/>
          </ac:spMkLst>
        </pc:spChg>
        <pc:spChg chg="mod">
          <ac:chgData name="Suhong Liang" userId="S::200398798@student.georgianc.on.ca::fd25aad3-25ec-4b8c-82c1-97fbe2a77b56" providerId="AD" clId="Web-{2EC3D1BA-87C7-BBAA-A9E2-06DDDE92E864}" dt="2019-04-07T15:38:29.003" v="98" actId="1076"/>
          <ac:spMkLst>
            <pc:docMk/>
            <pc:sldMk cId="2601852306" sldId="260"/>
            <ac:spMk id="13" creationId="{5859322A-29C5-4C39-8F71-5232C11D5AA8}"/>
          </ac:spMkLst>
        </pc:spChg>
        <pc:spChg chg="mod">
          <ac:chgData name="Suhong Liang" userId="S::200398798@student.georgianc.on.ca::fd25aad3-25ec-4b8c-82c1-97fbe2a77b56" providerId="AD" clId="Web-{2EC3D1BA-87C7-BBAA-A9E2-06DDDE92E864}" dt="2019-04-07T15:38:31.175" v="99" actId="1076"/>
          <ac:spMkLst>
            <pc:docMk/>
            <pc:sldMk cId="2601852306" sldId="260"/>
            <ac:spMk id="14" creationId="{E7D98BB4-0FB2-4EA8-B9A4-DF0DB4860415}"/>
          </ac:spMkLst>
        </pc:spChg>
        <pc:spChg chg="mod">
          <ac:chgData name="Suhong Liang" userId="S::200398798@student.georgianc.on.ca::fd25aad3-25ec-4b8c-82c1-97fbe2a77b56" providerId="AD" clId="Web-{2EC3D1BA-87C7-BBAA-A9E2-06DDDE92E864}" dt="2019-04-07T15:38:36.331" v="100" actId="1076"/>
          <ac:spMkLst>
            <pc:docMk/>
            <pc:sldMk cId="2601852306" sldId="260"/>
            <ac:spMk id="15" creationId="{CFB197C9-3F0C-4A1F-8ACA-766286066E24}"/>
          </ac:spMkLst>
        </pc:spChg>
        <pc:spChg chg="del">
          <ac:chgData name="Suhong Liang" userId="S::200398798@student.georgianc.on.ca::fd25aad3-25ec-4b8c-82c1-97fbe2a77b56" providerId="AD" clId="Web-{2EC3D1BA-87C7-BBAA-A9E2-06DDDE92E864}" dt="2019-04-07T15:36:24.154" v="76"/>
          <ac:spMkLst>
            <pc:docMk/>
            <pc:sldMk cId="2601852306" sldId="260"/>
            <ac:spMk id="16" creationId="{C19EBCF9-566E-41DD-B848-53A1B38B08C2}"/>
          </ac:spMkLst>
        </pc:spChg>
        <pc:spChg chg="mod">
          <ac:chgData name="Suhong Liang" userId="S::200398798@student.georgianc.on.ca::fd25aad3-25ec-4b8c-82c1-97fbe2a77b56" providerId="AD" clId="Web-{2EC3D1BA-87C7-BBAA-A9E2-06DDDE92E864}" dt="2019-04-07T15:40:08.601" v="107" actId="20577"/>
          <ac:spMkLst>
            <pc:docMk/>
            <pc:sldMk cId="2601852306" sldId="260"/>
            <ac:spMk id="17" creationId="{0E90B1F7-54F8-40BF-99FD-C9828193B2E4}"/>
          </ac:spMkLst>
        </pc:spChg>
        <pc:spChg chg="add mod">
          <ac:chgData name="Suhong Liang" userId="S::200398798@student.georgianc.on.ca::fd25aad3-25ec-4b8c-82c1-97fbe2a77b56" providerId="AD" clId="Web-{2EC3D1BA-87C7-BBAA-A9E2-06DDDE92E864}" dt="2019-04-07T14:16:31.815" v="29" actId="1076"/>
          <ac:spMkLst>
            <pc:docMk/>
            <pc:sldMk cId="2601852306" sldId="260"/>
            <ac:spMk id="18" creationId="{0A7F30AA-B093-4B1E-BF30-7D4717865428}"/>
          </ac:spMkLst>
        </pc:spChg>
        <pc:spChg chg="del">
          <ac:chgData name="Suhong Liang" userId="S::200398798@student.georgianc.on.ca::fd25aad3-25ec-4b8c-82c1-97fbe2a77b56" providerId="AD" clId="Web-{2EC3D1BA-87C7-BBAA-A9E2-06DDDE92E864}" dt="2019-04-07T15:36:22.592" v="75"/>
          <ac:spMkLst>
            <pc:docMk/>
            <pc:sldMk cId="2601852306" sldId="260"/>
            <ac:spMk id="19" creationId="{FEE0AAD4-DAFD-4C4E-A08E-C43F405FB915}"/>
          </ac:spMkLst>
        </pc:spChg>
        <pc:spChg chg="add mod">
          <ac:chgData name="Suhong Liang" userId="S::200398798@student.georgianc.on.ca::fd25aad3-25ec-4b8c-82c1-97fbe2a77b56" providerId="AD" clId="Web-{2EC3D1BA-87C7-BBAA-A9E2-06DDDE92E864}" dt="2019-04-07T14:16:41.924" v="31" actId="20577"/>
          <ac:spMkLst>
            <pc:docMk/>
            <pc:sldMk cId="2601852306" sldId="260"/>
            <ac:spMk id="20" creationId="{31A1459C-53EC-4D52-A6D3-AB7455F765B9}"/>
          </ac:spMkLst>
        </pc:spChg>
        <pc:spChg chg="add mod">
          <ac:chgData name="Suhong Liang" userId="S::200398798@student.georgianc.on.ca::fd25aad3-25ec-4b8c-82c1-97fbe2a77b56" providerId="AD" clId="Web-{2EC3D1BA-87C7-BBAA-A9E2-06DDDE92E864}" dt="2019-04-07T15:39:32.099" v="101" actId="1076"/>
          <ac:spMkLst>
            <pc:docMk/>
            <pc:sldMk cId="2601852306" sldId="260"/>
            <ac:spMk id="21" creationId="{2FE116C8-FDAC-4E60-869D-2FD8E9C6C9C1}"/>
          </ac:spMkLst>
        </pc:spChg>
        <pc:spChg chg="add mod">
          <ac:chgData name="Suhong Liang" userId="S::200398798@student.georgianc.on.ca::fd25aad3-25ec-4b8c-82c1-97fbe2a77b56" providerId="AD" clId="Web-{2EC3D1BA-87C7-BBAA-A9E2-06DDDE92E864}" dt="2019-04-07T15:39:37.600" v="102" actId="1076"/>
          <ac:spMkLst>
            <pc:docMk/>
            <pc:sldMk cId="2601852306" sldId="260"/>
            <ac:spMk id="22" creationId="{DA155818-44C1-4AB3-B98E-452EEF476FDA}"/>
          </ac:spMkLst>
        </pc:spChg>
        <pc:spChg chg="add mod">
          <ac:chgData name="Suhong Liang" userId="S::200398798@student.georgianc.on.ca::fd25aad3-25ec-4b8c-82c1-97fbe2a77b56" providerId="AD" clId="Web-{2EC3D1BA-87C7-BBAA-A9E2-06DDDE92E864}" dt="2019-04-07T15:39:44.428" v="103" actId="1076"/>
          <ac:spMkLst>
            <pc:docMk/>
            <pc:sldMk cId="2601852306" sldId="260"/>
            <ac:spMk id="23" creationId="{C4939818-8B43-4DE0-9E09-465305FEE79C}"/>
          </ac:spMkLst>
        </pc:spChg>
      </pc:sldChg>
      <pc:sldChg chg="addSp delSp modSp addAnim delAnim modAnim">
        <pc:chgData name="Suhong Liang" userId="S::200398798@student.georgianc.on.ca::fd25aad3-25ec-4b8c-82c1-97fbe2a77b56" providerId="AD" clId="Web-{2EC3D1BA-87C7-BBAA-A9E2-06DDDE92E864}" dt="2019-04-07T16:08:57.096" v="202" actId="1076"/>
        <pc:sldMkLst>
          <pc:docMk/>
          <pc:sldMk cId="350652363" sldId="266"/>
        </pc:sldMkLst>
        <pc:spChg chg="add del mod">
          <ac:chgData name="Suhong Liang" userId="S::200398798@student.georgianc.on.ca::fd25aad3-25ec-4b8c-82c1-97fbe2a77b56" providerId="AD" clId="Web-{2EC3D1BA-87C7-BBAA-A9E2-06DDDE92E864}" dt="2019-04-07T15:47:46.527" v="135"/>
          <ac:spMkLst>
            <pc:docMk/>
            <pc:sldMk cId="350652363" sldId="266"/>
            <ac:spMk id="20" creationId="{984879B6-5228-4458-9E40-FFDD5F2F83B0}"/>
          </ac:spMkLst>
        </pc:spChg>
        <pc:picChg chg="add del mod">
          <ac:chgData name="Suhong Liang" userId="S::200398798@student.georgianc.on.ca::fd25aad3-25ec-4b8c-82c1-97fbe2a77b56" providerId="AD" clId="Web-{2EC3D1BA-87C7-BBAA-A9E2-06DDDE92E864}" dt="2019-04-07T15:42:28.841" v="115"/>
          <ac:picMkLst>
            <pc:docMk/>
            <pc:sldMk cId="350652363" sldId="266"/>
            <ac:picMk id="5" creationId="{FCFC4406-D300-45F5-8E54-C8DB761728B5}"/>
          </ac:picMkLst>
        </pc:picChg>
        <pc:picChg chg="del">
          <ac:chgData name="Suhong Liang" userId="S::200398798@student.georgianc.on.ca::fd25aad3-25ec-4b8c-82c1-97fbe2a77b56" providerId="AD" clId="Web-{2EC3D1BA-87C7-BBAA-A9E2-06DDDE92E864}" dt="2019-04-07T15:42:06.840" v="111"/>
          <ac:picMkLst>
            <pc:docMk/>
            <pc:sldMk cId="350652363" sldId="266"/>
            <ac:picMk id="7" creationId="{2148DBEE-A99F-4364-8E7B-A15EB2DB49DC}"/>
          </ac:picMkLst>
        </pc:picChg>
        <pc:picChg chg="add del mod">
          <ac:chgData name="Suhong Liang" userId="S::200398798@student.georgianc.on.ca::fd25aad3-25ec-4b8c-82c1-97fbe2a77b56" providerId="AD" clId="Web-{2EC3D1BA-87C7-BBAA-A9E2-06DDDE92E864}" dt="2019-04-07T15:42:57.889" v="119"/>
          <ac:picMkLst>
            <pc:docMk/>
            <pc:sldMk cId="350652363" sldId="266"/>
            <ac:picMk id="10" creationId="{CCA2582B-F501-4A1E-A93E-A8F0AA8CB630}"/>
          </ac:picMkLst>
        </pc:picChg>
        <pc:picChg chg="add del mod">
          <ac:chgData name="Suhong Liang" userId="S::200398798@student.georgianc.on.ca::fd25aad3-25ec-4b8c-82c1-97fbe2a77b56" providerId="AD" clId="Web-{2EC3D1BA-87C7-BBAA-A9E2-06DDDE92E864}" dt="2019-04-07T15:56:44.143" v="136"/>
          <ac:picMkLst>
            <pc:docMk/>
            <pc:sldMk cId="350652363" sldId="266"/>
            <ac:picMk id="18" creationId="{C2DF09F9-C6C2-49F7-8AC6-DFF2DB279D09}"/>
          </ac:picMkLst>
        </pc:picChg>
        <pc:picChg chg="add mod">
          <ac:chgData name="Suhong Liang" userId="S::200398798@student.georgianc.on.ca::fd25aad3-25ec-4b8c-82c1-97fbe2a77b56" providerId="AD" clId="Web-{2EC3D1BA-87C7-BBAA-A9E2-06DDDE92E864}" dt="2019-04-07T15:56:54.831" v="139" actId="14100"/>
          <ac:picMkLst>
            <pc:docMk/>
            <pc:sldMk cId="350652363" sldId="266"/>
            <ac:picMk id="21" creationId="{7CC5067E-6BD8-430B-8943-1FBCB430DDBC}"/>
          </ac:picMkLst>
        </pc:picChg>
        <pc:picChg chg="add del mod">
          <ac:chgData name="Suhong Liang" userId="S::200398798@student.georgianc.on.ca::fd25aad3-25ec-4b8c-82c1-97fbe2a77b56" providerId="AD" clId="Web-{2EC3D1BA-87C7-BBAA-A9E2-06DDDE92E864}" dt="2019-04-07T16:06:04.104" v="175"/>
          <ac:picMkLst>
            <pc:docMk/>
            <pc:sldMk cId="350652363" sldId="266"/>
            <ac:picMk id="23" creationId="{527778F7-4D3D-4E3F-82D3-3974DF3631A1}"/>
          </ac:picMkLst>
        </pc:picChg>
        <pc:picChg chg="add del mod">
          <ac:chgData name="Suhong Liang" userId="S::200398798@student.georgianc.on.ca::fd25aad3-25ec-4b8c-82c1-97fbe2a77b56" providerId="AD" clId="Web-{2EC3D1BA-87C7-BBAA-A9E2-06DDDE92E864}" dt="2019-04-07T16:06:01.417" v="174"/>
          <ac:picMkLst>
            <pc:docMk/>
            <pc:sldMk cId="350652363" sldId="266"/>
            <ac:picMk id="25" creationId="{35298C4B-4A9F-4876-9A23-D39F66C0BE15}"/>
          </ac:picMkLst>
        </pc:picChg>
        <pc:picChg chg="add del mod">
          <ac:chgData name="Suhong Liang" userId="S::200398798@student.georgianc.on.ca::fd25aad3-25ec-4b8c-82c1-97fbe2a77b56" providerId="AD" clId="Web-{2EC3D1BA-87C7-BBAA-A9E2-06DDDE92E864}" dt="2019-04-07T16:06:00.120" v="173"/>
          <ac:picMkLst>
            <pc:docMk/>
            <pc:sldMk cId="350652363" sldId="266"/>
            <ac:picMk id="27" creationId="{6F659AFC-9E80-406B-A617-2578E8E3A66F}"/>
          </ac:picMkLst>
        </pc:picChg>
        <pc:picChg chg="add mod ord">
          <ac:chgData name="Suhong Liang" userId="S::200398798@student.georgianc.on.ca::fd25aad3-25ec-4b8c-82c1-97fbe2a77b56" providerId="AD" clId="Web-{2EC3D1BA-87C7-BBAA-A9E2-06DDDE92E864}" dt="2019-04-07T16:08:42.970" v="199" actId="1076"/>
          <ac:picMkLst>
            <pc:docMk/>
            <pc:sldMk cId="350652363" sldId="266"/>
            <ac:picMk id="29" creationId="{2A440A74-238E-4948-92E4-E4CE6442A5B3}"/>
          </ac:picMkLst>
        </pc:picChg>
        <pc:picChg chg="add del mod">
          <ac:chgData name="Suhong Liang" userId="S::200398798@student.georgianc.on.ca::fd25aad3-25ec-4b8c-82c1-97fbe2a77b56" providerId="AD" clId="Web-{2EC3D1BA-87C7-BBAA-A9E2-06DDDE92E864}" dt="2019-04-07T16:00:04.604" v="163"/>
          <ac:picMkLst>
            <pc:docMk/>
            <pc:sldMk cId="350652363" sldId="266"/>
            <ac:picMk id="31" creationId="{F669C903-1FFF-4F08-8232-38D7557008C4}"/>
          </ac:picMkLst>
        </pc:picChg>
        <pc:picChg chg="add mod ord">
          <ac:chgData name="Suhong Liang" userId="S::200398798@student.georgianc.on.ca::fd25aad3-25ec-4b8c-82c1-97fbe2a77b56" providerId="AD" clId="Web-{2EC3D1BA-87C7-BBAA-A9E2-06DDDE92E864}" dt="2019-04-07T16:08:57.096" v="202" actId="1076"/>
          <ac:picMkLst>
            <pc:docMk/>
            <pc:sldMk cId="350652363" sldId="266"/>
            <ac:picMk id="33" creationId="{F90083D9-810C-4FB1-8C6A-E0E47E5230A0}"/>
          </ac:picMkLst>
        </pc:picChg>
        <pc:picChg chg="add mod">
          <ac:chgData name="Suhong Liang" userId="S::200398798@student.georgianc.on.ca::fd25aad3-25ec-4b8c-82c1-97fbe2a77b56" providerId="AD" clId="Web-{2EC3D1BA-87C7-BBAA-A9E2-06DDDE92E864}" dt="2019-04-07T16:06:19.011" v="178" actId="14100"/>
          <ac:picMkLst>
            <pc:docMk/>
            <pc:sldMk cId="350652363" sldId="266"/>
            <ac:picMk id="35" creationId="{41469D01-A7EE-4720-9ED8-8A2E332BEA92}"/>
          </ac:picMkLst>
        </pc:picChg>
        <pc:picChg chg="add mod">
          <ac:chgData name="Suhong Liang" userId="S::200398798@student.georgianc.on.ca::fd25aad3-25ec-4b8c-82c1-97fbe2a77b56" providerId="AD" clId="Web-{2EC3D1BA-87C7-BBAA-A9E2-06DDDE92E864}" dt="2019-04-07T16:06:56.435" v="185" actId="14100"/>
          <ac:picMkLst>
            <pc:docMk/>
            <pc:sldMk cId="350652363" sldId="266"/>
            <ac:picMk id="37" creationId="{CA217E3F-C9EC-47C6-A13B-80BC345A4DC9}"/>
          </ac:picMkLst>
        </pc:picChg>
        <pc:picChg chg="add mod">
          <ac:chgData name="Suhong Liang" userId="S::200398798@student.georgianc.on.ca::fd25aad3-25ec-4b8c-82c1-97fbe2a77b56" providerId="AD" clId="Web-{2EC3D1BA-87C7-BBAA-A9E2-06DDDE92E864}" dt="2019-04-07T16:07:29.998" v="191" actId="14100"/>
          <ac:picMkLst>
            <pc:docMk/>
            <pc:sldMk cId="350652363" sldId="266"/>
            <ac:picMk id="39" creationId="{43B257F4-8190-4516-96C5-28BBF882573D}"/>
          </ac:picMkLst>
        </pc:picChg>
      </pc:sldChg>
    </pc:docChg>
  </pc:docChgLst>
  <pc:docChgLst>
    <pc:chgData name="Dan Pham" userId="2edc5d6a-78d8-4bff-905f-a13646cbbb34" providerId="ADAL" clId="{A7B7EDB9-267E-40B7-BA32-F60E3BDCD5C3}"/>
    <pc:docChg chg="undo custSel addSld delSld modSld sldOrd">
      <pc:chgData name="Dan Pham" userId="2edc5d6a-78d8-4bff-905f-a13646cbbb34" providerId="ADAL" clId="{A7B7EDB9-267E-40B7-BA32-F60E3BDCD5C3}" dt="2019-04-04T18:38:24.247" v="7945" actId="15"/>
      <pc:docMkLst>
        <pc:docMk/>
      </pc:docMkLst>
      <pc:sldChg chg="addSp modSp">
        <pc:chgData name="Dan Pham" userId="2edc5d6a-78d8-4bff-905f-a13646cbbb34" providerId="ADAL" clId="{A7B7EDB9-267E-40B7-BA32-F60E3BDCD5C3}" dt="2019-04-03T00:36:37.163" v="329" actId="208"/>
        <pc:sldMkLst>
          <pc:docMk/>
          <pc:sldMk cId="109857222" sldId="256"/>
        </pc:sldMkLst>
        <pc:spChg chg="mod">
          <ac:chgData name="Dan Pham" userId="2edc5d6a-78d8-4bff-905f-a13646cbbb34" providerId="ADAL" clId="{A7B7EDB9-267E-40B7-BA32-F60E3BDCD5C3}" dt="2019-04-03T00:36:37.163" v="329" actId="208"/>
          <ac:spMkLst>
            <pc:docMk/>
            <pc:sldMk cId="109857222" sldId="256"/>
            <ac:spMk id="2" creationId="{00000000-0000-0000-0000-000000000000}"/>
          </ac:spMkLst>
        </pc:spChg>
        <pc:spChg chg="mod">
          <ac:chgData name="Dan Pham" userId="2edc5d6a-78d8-4bff-905f-a13646cbbb34" providerId="ADAL" clId="{A7B7EDB9-267E-40B7-BA32-F60E3BDCD5C3}" dt="2019-04-03T00:34:04.959" v="186" actId="2711"/>
          <ac:spMkLst>
            <pc:docMk/>
            <pc:sldMk cId="109857222" sldId="256"/>
            <ac:spMk id="3" creationId="{00000000-0000-0000-0000-000000000000}"/>
          </ac:spMkLst>
        </pc:spChg>
        <pc:picChg chg="add mod modCrop">
          <ac:chgData name="Dan Pham" userId="2edc5d6a-78d8-4bff-905f-a13646cbbb34" providerId="ADAL" clId="{A7B7EDB9-267E-40B7-BA32-F60E3BDCD5C3}" dt="2019-04-03T00:34:36.152" v="207" actId="732"/>
          <ac:picMkLst>
            <pc:docMk/>
            <pc:sldMk cId="109857222" sldId="256"/>
            <ac:picMk id="5" creationId="{8EADC576-C630-4829-9369-C6680C114954}"/>
          </ac:picMkLst>
        </pc:picChg>
      </pc:sldChg>
      <pc:sldChg chg="addSp delSp modSp">
        <pc:chgData name="Dan Pham" userId="2edc5d6a-78d8-4bff-905f-a13646cbbb34" providerId="ADAL" clId="{A7B7EDB9-267E-40B7-BA32-F60E3BDCD5C3}" dt="2019-04-03T01:41:57.066" v="3456" actId="20577"/>
        <pc:sldMkLst>
          <pc:docMk/>
          <pc:sldMk cId="1770082275" sldId="257"/>
        </pc:sldMkLst>
        <pc:spChg chg="add mod">
          <ac:chgData name="Dan Pham" userId="2edc5d6a-78d8-4bff-905f-a13646cbbb34" providerId="ADAL" clId="{A7B7EDB9-267E-40B7-BA32-F60E3BDCD5C3}" dt="2019-04-03T00:36:57.952" v="332" actId="113"/>
          <ac:spMkLst>
            <pc:docMk/>
            <pc:sldMk cId="1770082275" sldId="257"/>
            <ac:spMk id="2" creationId="{406E2A9E-6D3C-4003-A9DC-59FBBE616211}"/>
          </ac:spMkLst>
        </pc:spChg>
        <pc:spChg chg="add mod">
          <ac:chgData name="Dan Pham" userId="2edc5d6a-78d8-4bff-905f-a13646cbbb34" providerId="ADAL" clId="{A7B7EDB9-267E-40B7-BA32-F60E3BDCD5C3}" dt="2019-04-03T00:36:48.023" v="331" actId="207"/>
          <ac:spMkLst>
            <pc:docMk/>
            <pc:sldMk cId="1770082275" sldId="257"/>
            <ac:spMk id="3" creationId="{CC1733BD-E8DE-4272-A7DB-F1C582D9C122}"/>
          </ac:spMkLst>
        </pc:spChg>
        <pc:spChg chg="add mod">
          <ac:chgData name="Dan Pham" userId="2edc5d6a-78d8-4bff-905f-a13646cbbb34" providerId="ADAL" clId="{A7B7EDB9-267E-40B7-BA32-F60E3BDCD5C3}" dt="2019-04-03T00:47:29.094" v="1151" actId="20577"/>
          <ac:spMkLst>
            <pc:docMk/>
            <pc:sldMk cId="1770082275" sldId="257"/>
            <ac:spMk id="5" creationId="{D2CD0DDD-A244-4DCE-BC47-41C7488FC07D}"/>
          </ac:spMkLst>
        </pc:spChg>
        <pc:spChg chg="add del mod">
          <ac:chgData name="Dan Pham" userId="2edc5d6a-78d8-4bff-905f-a13646cbbb34" providerId="ADAL" clId="{A7B7EDB9-267E-40B7-BA32-F60E3BDCD5C3}" dt="2019-04-03T00:39:14.071" v="397" actId="478"/>
          <ac:spMkLst>
            <pc:docMk/>
            <pc:sldMk cId="1770082275" sldId="257"/>
            <ac:spMk id="6" creationId="{98969197-EC01-4784-97A4-08E2CEE5AFD5}"/>
          </ac:spMkLst>
        </pc:spChg>
        <pc:spChg chg="add mod">
          <ac:chgData name="Dan Pham" userId="2edc5d6a-78d8-4bff-905f-a13646cbbb34" providerId="ADAL" clId="{A7B7EDB9-267E-40B7-BA32-F60E3BDCD5C3}" dt="2019-04-03T01:41:41.579" v="3404" actId="20577"/>
          <ac:spMkLst>
            <pc:docMk/>
            <pc:sldMk cId="1770082275" sldId="257"/>
            <ac:spMk id="7" creationId="{6E7E9F0D-1E2C-41B4-908F-6490112F93AD}"/>
          </ac:spMkLst>
        </pc:spChg>
        <pc:spChg chg="add del mod">
          <ac:chgData name="Dan Pham" userId="2edc5d6a-78d8-4bff-905f-a13646cbbb34" providerId="ADAL" clId="{A7B7EDB9-267E-40B7-BA32-F60E3BDCD5C3}" dt="2019-04-03T00:45:11.483" v="919"/>
          <ac:spMkLst>
            <pc:docMk/>
            <pc:sldMk cId="1770082275" sldId="257"/>
            <ac:spMk id="8" creationId="{6D6B0E0B-0956-47D5-9057-F47231DDF3A6}"/>
          </ac:spMkLst>
        </pc:spChg>
        <pc:spChg chg="add del mod">
          <ac:chgData name="Dan Pham" userId="2edc5d6a-78d8-4bff-905f-a13646cbbb34" providerId="ADAL" clId="{A7B7EDB9-267E-40B7-BA32-F60E3BDCD5C3}" dt="2019-04-03T01:41:49.583" v="3436" actId="20577"/>
          <ac:spMkLst>
            <pc:docMk/>
            <pc:sldMk cId="1770082275" sldId="257"/>
            <ac:spMk id="9" creationId="{DC094275-0940-44D6-BFC7-582694866D01}"/>
          </ac:spMkLst>
        </pc:spChg>
        <pc:spChg chg="add mod">
          <ac:chgData name="Dan Pham" userId="2edc5d6a-78d8-4bff-905f-a13646cbbb34" providerId="ADAL" clId="{A7B7EDB9-267E-40B7-BA32-F60E3BDCD5C3}" dt="2019-04-03T01:41:53.188" v="3443" actId="20577"/>
          <ac:spMkLst>
            <pc:docMk/>
            <pc:sldMk cId="1770082275" sldId="257"/>
            <ac:spMk id="10" creationId="{5BF8BBC5-46F3-434B-B891-6C120D315505}"/>
          </ac:spMkLst>
        </pc:spChg>
        <pc:spChg chg="add mod">
          <ac:chgData name="Dan Pham" userId="2edc5d6a-78d8-4bff-905f-a13646cbbb34" providerId="ADAL" clId="{A7B7EDB9-267E-40B7-BA32-F60E3BDCD5C3}" dt="2019-04-03T01:41:57.066" v="3456" actId="20577"/>
          <ac:spMkLst>
            <pc:docMk/>
            <pc:sldMk cId="1770082275" sldId="257"/>
            <ac:spMk id="11" creationId="{4E5EF7D1-62BE-40F1-9723-498335464E3B}"/>
          </ac:spMkLst>
        </pc:spChg>
        <pc:spChg chg="add mod">
          <ac:chgData name="Dan Pham" userId="2edc5d6a-78d8-4bff-905f-a13646cbbb34" providerId="ADAL" clId="{A7B7EDB9-267E-40B7-BA32-F60E3BDCD5C3}" dt="2019-04-03T01:41:45.088" v="3420" actId="20577"/>
          <ac:spMkLst>
            <pc:docMk/>
            <pc:sldMk cId="1770082275" sldId="257"/>
            <ac:spMk id="12" creationId="{3A875E1F-34B7-4283-800E-F84FF58DFE8E}"/>
          </ac:spMkLst>
        </pc:spChg>
        <pc:picChg chg="add mod modCrop">
          <ac:chgData name="Dan Pham" userId="2edc5d6a-78d8-4bff-905f-a13646cbbb34" providerId="ADAL" clId="{A7B7EDB9-267E-40B7-BA32-F60E3BDCD5C3}" dt="2019-04-03T00:37:45.707" v="340" actId="1076"/>
          <ac:picMkLst>
            <pc:docMk/>
            <pc:sldMk cId="1770082275" sldId="257"/>
            <ac:picMk id="4" creationId="{BD841E1D-D7FC-4DAE-9FFF-F935268C9AF2}"/>
          </ac:picMkLst>
        </pc:picChg>
      </pc:sldChg>
      <pc:sldChg chg="addSp delSp modSp">
        <pc:chgData name="Dan Pham" userId="2edc5d6a-78d8-4bff-905f-a13646cbbb34" providerId="ADAL" clId="{A7B7EDB9-267E-40B7-BA32-F60E3BDCD5C3}" dt="2019-04-04T18:08:29.292" v="6420" actId="12"/>
        <pc:sldMkLst>
          <pc:docMk/>
          <pc:sldMk cId="1003116598" sldId="258"/>
        </pc:sldMkLst>
        <pc:spChg chg="add mod">
          <ac:chgData name="Dan Pham" userId="2edc5d6a-78d8-4bff-905f-a13646cbbb34" providerId="ADAL" clId="{A7B7EDB9-267E-40B7-BA32-F60E3BDCD5C3}" dt="2019-04-03T00:50:10.135" v="1227" actId="113"/>
          <ac:spMkLst>
            <pc:docMk/>
            <pc:sldMk cId="1003116598" sldId="258"/>
            <ac:spMk id="3" creationId="{77CD5116-42AB-4E25-9111-D434CD9F0546}"/>
          </ac:spMkLst>
        </pc:spChg>
        <pc:spChg chg="add">
          <ac:chgData name="Dan Pham" userId="2edc5d6a-78d8-4bff-905f-a13646cbbb34" providerId="ADAL" clId="{A7B7EDB9-267E-40B7-BA32-F60E3BDCD5C3}" dt="2019-04-03T00:48:18.019" v="1166"/>
          <ac:spMkLst>
            <pc:docMk/>
            <pc:sldMk cId="1003116598" sldId="258"/>
            <ac:spMk id="4" creationId="{F089A092-7E05-43F9-B695-53C59BFEE628}"/>
          </ac:spMkLst>
        </pc:spChg>
        <pc:spChg chg="add mod">
          <ac:chgData name="Dan Pham" userId="2edc5d6a-78d8-4bff-905f-a13646cbbb34" providerId="ADAL" clId="{A7B7EDB9-267E-40B7-BA32-F60E3BDCD5C3}" dt="2019-04-04T18:08:29.292" v="6420" actId="12"/>
          <ac:spMkLst>
            <pc:docMk/>
            <pc:sldMk cId="1003116598" sldId="258"/>
            <ac:spMk id="7" creationId="{E65B8B79-9B81-4FD7-9E8D-D0D6B3D3B771}"/>
          </ac:spMkLst>
        </pc:spChg>
        <pc:spChg chg="add mod">
          <ac:chgData name="Dan Pham" userId="2edc5d6a-78d8-4bff-905f-a13646cbbb34" providerId="ADAL" clId="{A7B7EDB9-267E-40B7-BA32-F60E3BDCD5C3}" dt="2019-04-03T01:08:10.140" v="1847" actId="1036"/>
          <ac:spMkLst>
            <pc:docMk/>
            <pc:sldMk cId="1003116598" sldId="258"/>
            <ac:spMk id="10" creationId="{FDA05937-C79E-4FCB-B763-1FD24CA381A9}"/>
          </ac:spMkLst>
        </pc:spChg>
        <pc:picChg chg="add">
          <ac:chgData name="Dan Pham" userId="2edc5d6a-78d8-4bff-905f-a13646cbbb34" providerId="ADAL" clId="{A7B7EDB9-267E-40B7-BA32-F60E3BDCD5C3}" dt="2019-04-03T00:48:10.845" v="1165"/>
          <ac:picMkLst>
            <pc:docMk/>
            <pc:sldMk cId="1003116598" sldId="258"/>
            <ac:picMk id="2" creationId="{E62C6324-AC4A-44EC-8568-A32F02CA11FF}"/>
          </ac:picMkLst>
        </pc:picChg>
        <pc:picChg chg="add mod">
          <ac:chgData name="Dan Pham" userId="2edc5d6a-78d8-4bff-905f-a13646cbbb34" providerId="ADAL" clId="{A7B7EDB9-267E-40B7-BA32-F60E3BDCD5C3}" dt="2019-04-03T01:08:19.439" v="1881" actId="1035"/>
          <ac:picMkLst>
            <pc:docMk/>
            <pc:sldMk cId="1003116598" sldId="258"/>
            <ac:picMk id="6" creationId="{D4A200A1-753A-499F-94FE-887D5A4A0207}"/>
          </ac:picMkLst>
        </pc:picChg>
        <pc:picChg chg="add del mod">
          <ac:chgData name="Dan Pham" userId="2edc5d6a-78d8-4bff-905f-a13646cbbb34" providerId="ADAL" clId="{A7B7EDB9-267E-40B7-BA32-F60E3BDCD5C3}" dt="2019-04-03T01:04:54.569" v="1704" actId="478"/>
          <ac:picMkLst>
            <pc:docMk/>
            <pc:sldMk cId="1003116598" sldId="258"/>
            <ac:picMk id="9" creationId="{2C50181F-BD33-4D56-8D04-4E05FB82CC14}"/>
          </ac:picMkLst>
        </pc:picChg>
      </pc:sldChg>
      <pc:sldChg chg="addSp delSp modSp add">
        <pc:chgData name="Dan Pham" userId="2edc5d6a-78d8-4bff-905f-a13646cbbb34" providerId="ADAL" clId="{A7B7EDB9-267E-40B7-BA32-F60E3BDCD5C3}" dt="2019-04-04T17:44:46.215" v="5583" actId="1035"/>
        <pc:sldMkLst>
          <pc:docMk/>
          <pc:sldMk cId="2601852306" sldId="260"/>
        </pc:sldMkLst>
        <pc:spChg chg="mod">
          <ac:chgData name="Dan Pham" userId="2edc5d6a-78d8-4bff-905f-a13646cbbb34" providerId="ADAL" clId="{A7B7EDB9-267E-40B7-BA32-F60E3BDCD5C3}" dt="2019-04-03T00:50:03.244" v="1226" actId="113"/>
          <ac:spMkLst>
            <pc:docMk/>
            <pc:sldMk cId="2601852306" sldId="260"/>
            <ac:spMk id="3" creationId="{77CD5116-42AB-4E25-9111-D434CD9F0546}"/>
          </ac:spMkLst>
        </pc:spChg>
        <pc:spChg chg="add mod">
          <ac:chgData name="Dan Pham" userId="2edc5d6a-78d8-4bff-905f-a13646cbbb34" providerId="ADAL" clId="{A7B7EDB9-267E-40B7-BA32-F60E3BDCD5C3}" dt="2019-04-04T17:44:46.215" v="5583" actId="1035"/>
          <ac:spMkLst>
            <pc:docMk/>
            <pc:sldMk cId="2601852306" sldId="260"/>
            <ac:spMk id="5" creationId="{7571E582-B24E-4E5D-A7BE-364D27D8BF48}"/>
          </ac:spMkLst>
        </pc:spChg>
        <pc:spChg chg="add mod">
          <ac:chgData name="Dan Pham" userId="2edc5d6a-78d8-4bff-905f-a13646cbbb34" providerId="ADAL" clId="{A7B7EDB9-267E-40B7-BA32-F60E3BDCD5C3}" dt="2019-04-04T17:44:46.215" v="5583" actId="1035"/>
          <ac:spMkLst>
            <pc:docMk/>
            <pc:sldMk cId="2601852306" sldId="260"/>
            <ac:spMk id="6" creationId="{70D5748C-900D-4749-BD27-EB3CFA53B7B3}"/>
          </ac:spMkLst>
        </pc:spChg>
        <pc:spChg chg="add mod">
          <ac:chgData name="Dan Pham" userId="2edc5d6a-78d8-4bff-905f-a13646cbbb34" providerId="ADAL" clId="{A7B7EDB9-267E-40B7-BA32-F60E3BDCD5C3}" dt="2019-04-04T17:44:46.215" v="5583" actId="1035"/>
          <ac:spMkLst>
            <pc:docMk/>
            <pc:sldMk cId="2601852306" sldId="260"/>
            <ac:spMk id="7" creationId="{0C191B64-B73C-48FC-8CCA-A121F000F24F}"/>
          </ac:spMkLst>
        </pc:spChg>
        <pc:spChg chg="add del mod">
          <ac:chgData name="Dan Pham" userId="2edc5d6a-78d8-4bff-905f-a13646cbbb34" providerId="ADAL" clId="{A7B7EDB9-267E-40B7-BA32-F60E3BDCD5C3}" dt="2019-04-03T01:29:12.761" v="2726" actId="478"/>
          <ac:spMkLst>
            <pc:docMk/>
            <pc:sldMk cId="2601852306" sldId="260"/>
            <ac:spMk id="8" creationId="{3CC93DB1-33C3-4377-9CCF-0773D68BF950}"/>
          </ac:spMkLst>
        </pc:spChg>
        <pc:spChg chg="add mod">
          <ac:chgData name="Dan Pham" userId="2edc5d6a-78d8-4bff-905f-a13646cbbb34" providerId="ADAL" clId="{A7B7EDB9-267E-40B7-BA32-F60E3BDCD5C3}" dt="2019-04-04T17:44:46.215" v="5583" actId="1035"/>
          <ac:spMkLst>
            <pc:docMk/>
            <pc:sldMk cId="2601852306" sldId="260"/>
            <ac:spMk id="9" creationId="{45284186-93B0-413E-9D87-51A062B59F95}"/>
          </ac:spMkLst>
        </pc:spChg>
        <pc:spChg chg="add mod">
          <ac:chgData name="Dan Pham" userId="2edc5d6a-78d8-4bff-905f-a13646cbbb34" providerId="ADAL" clId="{A7B7EDB9-267E-40B7-BA32-F60E3BDCD5C3}" dt="2019-04-04T17:44:46.215" v="5583" actId="1035"/>
          <ac:spMkLst>
            <pc:docMk/>
            <pc:sldMk cId="2601852306" sldId="260"/>
            <ac:spMk id="10" creationId="{2F06B262-AB49-4918-8FCF-EADA9A49B8CB}"/>
          </ac:spMkLst>
        </pc:spChg>
        <pc:spChg chg="add mod">
          <ac:chgData name="Dan Pham" userId="2edc5d6a-78d8-4bff-905f-a13646cbbb34" providerId="ADAL" clId="{A7B7EDB9-267E-40B7-BA32-F60E3BDCD5C3}" dt="2019-04-04T17:44:46.215" v="5583" actId="1035"/>
          <ac:spMkLst>
            <pc:docMk/>
            <pc:sldMk cId="2601852306" sldId="260"/>
            <ac:spMk id="11" creationId="{74ECA6B1-5DB8-414D-AE14-C359FB099749}"/>
          </ac:spMkLst>
        </pc:spChg>
        <pc:spChg chg="add mod">
          <ac:chgData name="Dan Pham" userId="2edc5d6a-78d8-4bff-905f-a13646cbbb34" providerId="ADAL" clId="{A7B7EDB9-267E-40B7-BA32-F60E3BDCD5C3}" dt="2019-04-04T17:44:46.215" v="5583" actId="1035"/>
          <ac:spMkLst>
            <pc:docMk/>
            <pc:sldMk cId="2601852306" sldId="260"/>
            <ac:spMk id="12" creationId="{3024028A-F525-400C-9D65-693C19C57280}"/>
          </ac:spMkLst>
        </pc:spChg>
        <pc:spChg chg="add mod">
          <ac:chgData name="Dan Pham" userId="2edc5d6a-78d8-4bff-905f-a13646cbbb34" providerId="ADAL" clId="{A7B7EDB9-267E-40B7-BA32-F60E3BDCD5C3}" dt="2019-04-04T17:44:46.215" v="5583" actId="1035"/>
          <ac:spMkLst>
            <pc:docMk/>
            <pc:sldMk cId="2601852306" sldId="260"/>
            <ac:spMk id="13" creationId="{5859322A-29C5-4C39-8F71-5232C11D5AA8}"/>
          </ac:spMkLst>
        </pc:spChg>
        <pc:spChg chg="add mod">
          <ac:chgData name="Dan Pham" userId="2edc5d6a-78d8-4bff-905f-a13646cbbb34" providerId="ADAL" clId="{A7B7EDB9-267E-40B7-BA32-F60E3BDCD5C3}" dt="2019-04-04T17:44:46.215" v="5583" actId="1035"/>
          <ac:spMkLst>
            <pc:docMk/>
            <pc:sldMk cId="2601852306" sldId="260"/>
            <ac:spMk id="14" creationId="{E7D98BB4-0FB2-4EA8-B9A4-DF0DB4860415}"/>
          </ac:spMkLst>
        </pc:spChg>
        <pc:spChg chg="add del mod">
          <ac:chgData name="Dan Pham" userId="2edc5d6a-78d8-4bff-905f-a13646cbbb34" providerId="ADAL" clId="{A7B7EDB9-267E-40B7-BA32-F60E3BDCD5C3}" dt="2019-04-03T01:29:17.296" v="2730" actId="478"/>
          <ac:spMkLst>
            <pc:docMk/>
            <pc:sldMk cId="2601852306" sldId="260"/>
            <ac:spMk id="15" creationId="{4A1ABD46-09D5-4108-A665-63C63825BBAE}"/>
          </ac:spMkLst>
        </pc:spChg>
        <pc:spChg chg="add mod">
          <ac:chgData name="Dan Pham" userId="2edc5d6a-78d8-4bff-905f-a13646cbbb34" providerId="ADAL" clId="{A7B7EDB9-267E-40B7-BA32-F60E3BDCD5C3}" dt="2019-04-04T17:44:46.215" v="5583" actId="1035"/>
          <ac:spMkLst>
            <pc:docMk/>
            <pc:sldMk cId="2601852306" sldId="260"/>
            <ac:spMk id="15" creationId="{CFB197C9-3F0C-4A1F-8ACA-766286066E24}"/>
          </ac:spMkLst>
        </pc:spChg>
        <pc:spChg chg="add del mod">
          <ac:chgData name="Dan Pham" userId="2edc5d6a-78d8-4bff-905f-a13646cbbb34" providerId="ADAL" clId="{A7B7EDB9-267E-40B7-BA32-F60E3BDCD5C3}" dt="2019-04-03T01:29:20.576" v="2733" actId="478"/>
          <ac:spMkLst>
            <pc:docMk/>
            <pc:sldMk cId="2601852306" sldId="260"/>
            <ac:spMk id="16" creationId="{8C130B72-7C93-44A1-93CB-A04E280E8762}"/>
          </ac:spMkLst>
        </pc:spChg>
        <pc:spChg chg="add mod">
          <ac:chgData name="Dan Pham" userId="2edc5d6a-78d8-4bff-905f-a13646cbbb34" providerId="ADAL" clId="{A7B7EDB9-267E-40B7-BA32-F60E3BDCD5C3}" dt="2019-04-04T17:44:46.215" v="5583" actId="1035"/>
          <ac:spMkLst>
            <pc:docMk/>
            <pc:sldMk cId="2601852306" sldId="260"/>
            <ac:spMk id="16" creationId="{C19EBCF9-566E-41DD-B848-53A1B38B08C2}"/>
          </ac:spMkLst>
        </pc:spChg>
        <pc:spChg chg="add mod">
          <ac:chgData name="Dan Pham" userId="2edc5d6a-78d8-4bff-905f-a13646cbbb34" providerId="ADAL" clId="{A7B7EDB9-267E-40B7-BA32-F60E3BDCD5C3}" dt="2019-04-03T01:42:11.653" v="3458" actId="403"/>
          <ac:spMkLst>
            <pc:docMk/>
            <pc:sldMk cId="2601852306" sldId="260"/>
            <ac:spMk id="17" creationId="{0E90B1F7-54F8-40BF-99FD-C9828193B2E4}"/>
          </ac:spMkLst>
        </pc:spChg>
        <pc:picChg chg="add del mod modCrop">
          <ac:chgData name="Dan Pham" userId="2edc5d6a-78d8-4bff-905f-a13646cbbb34" providerId="ADAL" clId="{A7B7EDB9-267E-40B7-BA32-F60E3BDCD5C3}" dt="2019-04-03T01:18:39.948" v="2204" actId="478"/>
          <ac:picMkLst>
            <pc:docMk/>
            <pc:sldMk cId="2601852306" sldId="260"/>
            <ac:picMk id="5" creationId="{57E36485-1F2B-4960-B982-C6FFDD4937D1}"/>
          </ac:picMkLst>
        </pc:picChg>
        <pc:picChg chg="add del mod modCrop">
          <ac:chgData name="Dan Pham" userId="2edc5d6a-78d8-4bff-905f-a13646cbbb34" providerId="ADAL" clId="{A7B7EDB9-267E-40B7-BA32-F60E3BDCD5C3}" dt="2019-04-03T01:19:22.682" v="2206" actId="478"/>
          <ac:picMkLst>
            <pc:docMk/>
            <pc:sldMk cId="2601852306" sldId="260"/>
            <ac:picMk id="6" creationId="{0BD0085D-5FF4-4195-A18D-0FA06BBC5684}"/>
          </ac:picMkLst>
        </pc:picChg>
        <pc:picChg chg="add del mod">
          <ac:chgData name="Dan Pham" userId="2edc5d6a-78d8-4bff-905f-a13646cbbb34" providerId="ADAL" clId="{A7B7EDB9-267E-40B7-BA32-F60E3BDCD5C3}" dt="2019-04-03T01:29:18.229" v="2731" actId="478"/>
          <ac:picMkLst>
            <pc:docMk/>
            <pc:sldMk cId="2601852306" sldId="260"/>
            <ac:picMk id="7" creationId="{2148DBEE-A99F-4364-8E7B-A15EB2DB49DC}"/>
          </ac:picMkLst>
        </pc:picChg>
        <pc:picChg chg="add del mod">
          <ac:chgData name="Dan Pham" userId="2edc5d6a-78d8-4bff-905f-a13646cbbb34" providerId="ADAL" clId="{A7B7EDB9-267E-40B7-BA32-F60E3BDCD5C3}" dt="2019-04-03T01:29:19.150" v="2732" actId="478"/>
          <ac:picMkLst>
            <pc:docMk/>
            <pc:sldMk cId="2601852306" sldId="260"/>
            <ac:picMk id="9" creationId="{057DCA36-AE99-43B0-AA39-28E90DC07EB2}"/>
          </ac:picMkLst>
        </pc:picChg>
        <pc:picChg chg="add del mod">
          <ac:chgData name="Dan Pham" userId="2edc5d6a-78d8-4bff-905f-a13646cbbb34" providerId="ADAL" clId="{A7B7EDB9-267E-40B7-BA32-F60E3BDCD5C3}" dt="2019-04-03T01:29:14.814" v="2728" actId="478"/>
          <ac:picMkLst>
            <pc:docMk/>
            <pc:sldMk cId="2601852306" sldId="260"/>
            <ac:picMk id="11" creationId="{1419AEFE-CEF1-44A3-AC62-BD6F53ABE6E8}"/>
          </ac:picMkLst>
        </pc:picChg>
        <pc:picChg chg="add del mod">
          <ac:chgData name="Dan Pham" userId="2edc5d6a-78d8-4bff-905f-a13646cbbb34" providerId="ADAL" clId="{A7B7EDB9-267E-40B7-BA32-F60E3BDCD5C3}" dt="2019-04-03T01:29:15.933" v="2729" actId="478"/>
          <ac:picMkLst>
            <pc:docMk/>
            <pc:sldMk cId="2601852306" sldId="260"/>
            <ac:picMk id="12" creationId="{F07DEDF9-BC4D-4381-B406-9C852394E2B6}"/>
          </ac:picMkLst>
        </pc:picChg>
        <pc:picChg chg="add del mod">
          <ac:chgData name="Dan Pham" userId="2edc5d6a-78d8-4bff-905f-a13646cbbb34" providerId="ADAL" clId="{A7B7EDB9-267E-40B7-BA32-F60E3BDCD5C3}" dt="2019-04-03T01:29:13.877" v="2727" actId="478"/>
          <ac:picMkLst>
            <pc:docMk/>
            <pc:sldMk cId="2601852306" sldId="260"/>
            <ac:picMk id="14" creationId="{E295FAC5-3CB6-42DD-A733-533D84BA56D9}"/>
          </ac:picMkLst>
        </pc:picChg>
      </pc:sldChg>
      <pc:sldChg chg="addSp delSp modSp add">
        <pc:chgData name="Dan Pham" userId="2edc5d6a-78d8-4bff-905f-a13646cbbb34" providerId="ADAL" clId="{A7B7EDB9-267E-40B7-BA32-F60E3BDCD5C3}" dt="2019-04-04T18:07:35.771" v="6416" actId="1036"/>
        <pc:sldMkLst>
          <pc:docMk/>
          <pc:sldMk cId="1516944294" sldId="261"/>
        </pc:sldMkLst>
        <pc:spChg chg="mod">
          <ac:chgData name="Dan Pham" userId="2edc5d6a-78d8-4bff-905f-a13646cbbb34" providerId="ADAL" clId="{A7B7EDB9-267E-40B7-BA32-F60E3BDCD5C3}" dt="2019-04-03T00:50:45.064" v="1280" actId="20577"/>
          <ac:spMkLst>
            <pc:docMk/>
            <pc:sldMk cId="1516944294" sldId="261"/>
            <ac:spMk id="3" creationId="{77CD5116-42AB-4E25-9111-D434CD9F0546}"/>
          </ac:spMkLst>
        </pc:spChg>
        <pc:spChg chg="add mod">
          <ac:chgData name="Dan Pham" userId="2edc5d6a-78d8-4bff-905f-a13646cbbb34" providerId="ADAL" clId="{A7B7EDB9-267E-40B7-BA32-F60E3BDCD5C3}" dt="2019-04-03T01:43:17.244" v="3472" actId="20577"/>
          <ac:spMkLst>
            <pc:docMk/>
            <pc:sldMk cId="1516944294" sldId="261"/>
            <ac:spMk id="5" creationId="{8C8F2CDF-3228-4A4B-8E97-4EFE15866358}"/>
          </ac:spMkLst>
        </pc:spChg>
        <pc:spChg chg="add del mod">
          <ac:chgData name="Dan Pham" userId="2edc5d6a-78d8-4bff-905f-a13646cbbb34" providerId="ADAL" clId="{A7B7EDB9-267E-40B7-BA32-F60E3BDCD5C3}" dt="2019-04-04T17:46:29.421" v="5613"/>
          <ac:spMkLst>
            <pc:docMk/>
            <pc:sldMk cId="1516944294" sldId="261"/>
            <ac:spMk id="6" creationId="{A30393BA-AA75-4B84-812B-9A322889D192}"/>
          </ac:spMkLst>
        </pc:spChg>
        <pc:spChg chg="add mod">
          <ac:chgData name="Dan Pham" userId="2edc5d6a-78d8-4bff-905f-a13646cbbb34" providerId="ADAL" clId="{A7B7EDB9-267E-40B7-BA32-F60E3BDCD5C3}" dt="2019-04-04T18:06:45.882" v="6271" actId="164"/>
          <ac:spMkLst>
            <pc:docMk/>
            <pc:sldMk cId="1516944294" sldId="261"/>
            <ac:spMk id="7" creationId="{B969C8A2-BAD1-44DD-AB64-B18A47E839EA}"/>
          </ac:spMkLst>
        </pc:spChg>
        <pc:spChg chg="add mod">
          <ac:chgData name="Dan Pham" userId="2edc5d6a-78d8-4bff-905f-a13646cbbb34" providerId="ADAL" clId="{A7B7EDB9-267E-40B7-BA32-F60E3BDCD5C3}" dt="2019-04-04T18:06:45.882" v="6271" actId="164"/>
          <ac:spMkLst>
            <pc:docMk/>
            <pc:sldMk cId="1516944294" sldId="261"/>
            <ac:spMk id="8" creationId="{DD7BB1B0-9631-4451-A970-55A8B2663B98}"/>
          </ac:spMkLst>
        </pc:spChg>
        <pc:spChg chg="add mod">
          <ac:chgData name="Dan Pham" userId="2edc5d6a-78d8-4bff-905f-a13646cbbb34" providerId="ADAL" clId="{A7B7EDB9-267E-40B7-BA32-F60E3BDCD5C3}" dt="2019-04-04T18:06:45.882" v="6271" actId="164"/>
          <ac:spMkLst>
            <pc:docMk/>
            <pc:sldMk cId="1516944294" sldId="261"/>
            <ac:spMk id="9" creationId="{0F8FFDB6-5627-48B7-B64A-5D2C120F4217}"/>
          </ac:spMkLst>
        </pc:spChg>
        <pc:spChg chg="add mod">
          <ac:chgData name="Dan Pham" userId="2edc5d6a-78d8-4bff-905f-a13646cbbb34" providerId="ADAL" clId="{A7B7EDB9-267E-40B7-BA32-F60E3BDCD5C3}" dt="2019-04-04T18:06:45.882" v="6271" actId="164"/>
          <ac:spMkLst>
            <pc:docMk/>
            <pc:sldMk cId="1516944294" sldId="261"/>
            <ac:spMk id="10" creationId="{5F78F079-AA43-437C-9CF5-72FCEEDB95B0}"/>
          </ac:spMkLst>
        </pc:spChg>
        <pc:spChg chg="add mod">
          <ac:chgData name="Dan Pham" userId="2edc5d6a-78d8-4bff-905f-a13646cbbb34" providerId="ADAL" clId="{A7B7EDB9-267E-40B7-BA32-F60E3BDCD5C3}" dt="2019-04-04T18:07:19.688" v="6355" actId="164"/>
          <ac:spMkLst>
            <pc:docMk/>
            <pc:sldMk cId="1516944294" sldId="261"/>
            <ac:spMk id="11" creationId="{CABAEC31-CF98-43A8-A215-2DC979916A2D}"/>
          </ac:spMkLst>
        </pc:spChg>
        <pc:spChg chg="add mod">
          <ac:chgData name="Dan Pham" userId="2edc5d6a-78d8-4bff-905f-a13646cbbb34" providerId="ADAL" clId="{A7B7EDB9-267E-40B7-BA32-F60E3BDCD5C3}" dt="2019-04-04T18:06:45.882" v="6271" actId="164"/>
          <ac:spMkLst>
            <pc:docMk/>
            <pc:sldMk cId="1516944294" sldId="261"/>
            <ac:spMk id="12" creationId="{1E249AD4-2DF4-41DF-AB17-FC4F5CF969B9}"/>
          </ac:spMkLst>
        </pc:spChg>
        <pc:spChg chg="add mod">
          <ac:chgData name="Dan Pham" userId="2edc5d6a-78d8-4bff-905f-a13646cbbb34" providerId="ADAL" clId="{A7B7EDB9-267E-40B7-BA32-F60E3BDCD5C3}" dt="2019-04-04T18:06:45.882" v="6271" actId="164"/>
          <ac:spMkLst>
            <pc:docMk/>
            <pc:sldMk cId="1516944294" sldId="261"/>
            <ac:spMk id="13" creationId="{9EE55FFA-012B-452F-9EFA-96777D5193A6}"/>
          </ac:spMkLst>
        </pc:spChg>
        <pc:spChg chg="add mod">
          <ac:chgData name="Dan Pham" userId="2edc5d6a-78d8-4bff-905f-a13646cbbb34" providerId="ADAL" clId="{A7B7EDB9-267E-40B7-BA32-F60E3BDCD5C3}" dt="2019-04-04T18:06:45.882" v="6271" actId="164"/>
          <ac:spMkLst>
            <pc:docMk/>
            <pc:sldMk cId="1516944294" sldId="261"/>
            <ac:spMk id="14" creationId="{84E5DF28-B3C2-4547-85E3-A6B6B3CBED4F}"/>
          </ac:spMkLst>
        </pc:spChg>
        <pc:spChg chg="add mod">
          <ac:chgData name="Dan Pham" userId="2edc5d6a-78d8-4bff-905f-a13646cbbb34" providerId="ADAL" clId="{A7B7EDB9-267E-40B7-BA32-F60E3BDCD5C3}" dt="2019-04-04T18:06:45.882" v="6271" actId="164"/>
          <ac:spMkLst>
            <pc:docMk/>
            <pc:sldMk cId="1516944294" sldId="261"/>
            <ac:spMk id="15" creationId="{1868BF70-9D0D-404E-AFC3-7663B0CB9242}"/>
          </ac:spMkLst>
        </pc:spChg>
        <pc:spChg chg="add del mod">
          <ac:chgData name="Dan Pham" userId="2edc5d6a-78d8-4bff-905f-a13646cbbb34" providerId="ADAL" clId="{A7B7EDB9-267E-40B7-BA32-F60E3BDCD5C3}" dt="2019-04-04T17:53:20.199" v="6107" actId="478"/>
          <ac:spMkLst>
            <pc:docMk/>
            <pc:sldMk cId="1516944294" sldId="261"/>
            <ac:spMk id="22" creationId="{BF5AB3E0-098C-436F-8F67-3B29A6E3CB2F}"/>
          </ac:spMkLst>
        </pc:spChg>
        <pc:spChg chg="add mod">
          <ac:chgData name="Dan Pham" userId="2edc5d6a-78d8-4bff-905f-a13646cbbb34" providerId="ADAL" clId="{A7B7EDB9-267E-40B7-BA32-F60E3BDCD5C3}" dt="2019-04-04T18:06:45.882" v="6271" actId="164"/>
          <ac:spMkLst>
            <pc:docMk/>
            <pc:sldMk cId="1516944294" sldId="261"/>
            <ac:spMk id="23" creationId="{BB53C14C-F7DA-435C-85E9-E2482E7427B7}"/>
          </ac:spMkLst>
        </pc:spChg>
        <pc:spChg chg="add mod">
          <ac:chgData name="Dan Pham" userId="2edc5d6a-78d8-4bff-905f-a13646cbbb34" providerId="ADAL" clId="{A7B7EDB9-267E-40B7-BA32-F60E3BDCD5C3}" dt="2019-04-04T18:07:35.771" v="6416" actId="1036"/>
          <ac:spMkLst>
            <pc:docMk/>
            <pc:sldMk cId="1516944294" sldId="261"/>
            <ac:spMk id="24" creationId="{3B166695-6D15-4ED2-BC55-EB20026C3AC1}"/>
          </ac:spMkLst>
        </pc:spChg>
        <pc:spChg chg="add mod">
          <ac:chgData name="Dan Pham" userId="2edc5d6a-78d8-4bff-905f-a13646cbbb34" providerId="ADAL" clId="{A7B7EDB9-267E-40B7-BA32-F60E3BDCD5C3}" dt="2019-04-04T17:55:52.012" v="6270" actId="1076"/>
          <ac:spMkLst>
            <pc:docMk/>
            <pc:sldMk cId="1516944294" sldId="261"/>
            <ac:spMk id="25" creationId="{3CF928F1-BB4D-45A6-993D-28FA4818A37F}"/>
          </ac:spMkLst>
        </pc:spChg>
        <pc:grpChg chg="add mod">
          <ac:chgData name="Dan Pham" userId="2edc5d6a-78d8-4bff-905f-a13646cbbb34" providerId="ADAL" clId="{A7B7EDB9-267E-40B7-BA32-F60E3BDCD5C3}" dt="2019-04-04T18:07:19.688" v="6355" actId="164"/>
          <ac:grpSpMkLst>
            <pc:docMk/>
            <pc:sldMk cId="1516944294" sldId="261"/>
            <ac:grpSpMk id="26" creationId="{5C143972-2D96-48B7-B767-362ABD11A657}"/>
          </ac:grpSpMkLst>
        </pc:grpChg>
        <pc:grpChg chg="add mod">
          <ac:chgData name="Dan Pham" userId="2edc5d6a-78d8-4bff-905f-a13646cbbb34" providerId="ADAL" clId="{A7B7EDB9-267E-40B7-BA32-F60E3BDCD5C3}" dt="2019-04-04T18:07:26.431" v="6406" actId="1038"/>
          <ac:grpSpMkLst>
            <pc:docMk/>
            <pc:sldMk cId="1516944294" sldId="261"/>
            <ac:grpSpMk id="27" creationId="{F0F0B97B-6F85-48FA-8AAD-C5B1B2059373}"/>
          </ac:grpSpMkLst>
        </pc:grpChg>
        <pc:cxnChg chg="add mod">
          <ac:chgData name="Dan Pham" userId="2edc5d6a-78d8-4bff-905f-a13646cbbb34" providerId="ADAL" clId="{A7B7EDB9-267E-40B7-BA32-F60E3BDCD5C3}" dt="2019-04-04T18:06:45.882" v="6271" actId="164"/>
          <ac:cxnSpMkLst>
            <pc:docMk/>
            <pc:sldMk cId="1516944294" sldId="261"/>
            <ac:cxnSpMk id="17" creationId="{DB5C6A46-BD4C-43A8-9A49-9707C0F102F4}"/>
          </ac:cxnSpMkLst>
        </pc:cxnChg>
        <pc:cxnChg chg="add mod">
          <ac:chgData name="Dan Pham" userId="2edc5d6a-78d8-4bff-905f-a13646cbbb34" providerId="ADAL" clId="{A7B7EDB9-267E-40B7-BA32-F60E3BDCD5C3}" dt="2019-04-04T18:07:19.688" v="6355" actId="164"/>
          <ac:cxnSpMkLst>
            <pc:docMk/>
            <pc:sldMk cId="1516944294" sldId="261"/>
            <ac:cxnSpMk id="19" creationId="{C89BCA98-39EF-4132-A7FF-ED72DB99AEE7}"/>
          </ac:cxnSpMkLst>
        </pc:cxnChg>
        <pc:cxnChg chg="add mod">
          <ac:chgData name="Dan Pham" userId="2edc5d6a-78d8-4bff-905f-a13646cbbb34" providerId="ADAL" clId="{A7B7EDB9-267E-40B7-BA32-F60E3BDCD5C3}" dt="2019-04-04T18:06:45.882" v="6271" actId="164"/>
          <ac:cxnSpMkLst>
            <pc:docMk/>
            <pc:sldMk cId="1516944294" sldId="261"/>
            <ac:cxnSpMk id="21" creationId="{05DD6ACC-57B1-4BFE-A372-1D897D5D603A}"/>
          </ac:cxnSpMkLst>
        </pc:cxnChg>
      </pc:sldChg>
      <pc:sldChg chg="addSp delSp modSp add">
        <pc:chgData name="Dan Pham" userId="2edc5d6a-78d8-4bff-905f-a13646cbbb34" providerId="ADAL" clId="{A7B7EDB9-267E-40B7-BA32-F60E3BDCD5C3}" dt="2019-04-04T18:29:21.466" v="7299" actId="20577"/>
        <pc:sldMkLst>
          <pc:docMk/>
          <pc:sldMk cId="3698030156" sldId="262"/>
        </pc:sldMkLst>
        <pc:spChg chg="mod">
          <ac:chgData name="Dan Pham" userId="2edc5d6a-78d8-4bff-905f-a13646cbbb34" providerId="ADAL" clId="{A7B7EDB9-267E-40B7-BA32-F60E3BDCD5C3}" dt="2019-04-03T00:51:11.631" v="1343" actId="14100"/>
          <ac:spMkLst>
            <pc:docMk/>
            <pc:sldMk cId="3698030156" sldId="262"/>
            <ac:spMk id="3" creationId="{77CD5116-42AB-4E25-9111-D434CD9F0546}"/>
          </ac:spMkLst>
        </pc:spChg>
        <pc:spChg chg="add mod">
          <ac:chgData name="Dan Pham" userId="2edc5d6a-78d8-4bff-905f-a13646cbbb34" providerId="ADAL" clId="{A7B7EDB9-267E-40B7-BA32-F60E3BDCD5C3}" dt="2019-04-04T18:15:32.292" v="6535" actId="20577"/>
          <ac:spMkLst>
            <pc:docMk/>
            <pc:sldMk cId="3698030156" sldId="262"/>
            <ac:spMk id="10" creationId="{262E4620-8AE3-4347-8486-6B3CC9EB2E5E}"/>
          </ac:spMkLst>
        </pc:spChg>
        <pc:spChg chg="add mod">
          <ac:chgData name="Dan Pham" userId="2edc5d6a-78d8-4bff-905f-a13646cbbb34" providerId="ADAL" clId="{A7B7EDB9-267E-40B7-BA32-F60E3BDCD5C3}" dt="2019-04-04T18:23:29.677" v="6767" actId="114"/>
          <ac:spMkLst>
            <pc:docMk/>
            <pc:sldMk cId="3698030156" sldId="262"/>
            <ac:spMk id="11" creationId="{6A421460-8190-4F66-9A6D-E14651BABF9D}"/>
          </ac:spMkLst>
        </pc:spChg>
        <pc:spChg chg="add mod">
          <ac:chgData name="Dan Pham" userId="2edc5d6a-78d8-4bff-905f-a13646cbbb34" providerId="ADAL" clId="{A7B7EDB9-267E-40B7-BA32-F60E3BDCD5C3}" dt="2019-04-04T18:29:21.466" v="7299" actId="20577"/>
          <ac:spMkLst>
            <pc:docMk/>
            <pc:sldMk cId="3698030156" sldId="262"/>
            <ac:spMk id="12" creationId="{A3948463-FEC5-4B66-A5A9-A44CB8053E5A}"/>
          </ac:spMkLst>
        </pc:spChg>
        <pc:picChg chg="add del mod">
          <ac:chgData name="Dan Pham" userId="2edc5d6a-78d8-4bff-905f-a13646cbbb34" providerId="ADAL" clId="{A7B7EDB9-267E-40B7-BA32-F60E3BDCD5C3}" dt="2019-04-04T18:13:44.956" v="6454" actId="478"/>
          <ac:picMkLst>
            <pc:docMk/>
            <pc:sldMk cId="3698030156" sldId="262"/>
            <ac:picMk id="5" creationId="{2105BA5B-AF7B-4CB4-9606-E07AE0A08F8C}"/>
          </ac:picMkLst>
        </pc:picChg>
        <pc:picChg chg="add mod">
          <ac:chgData name="Dan Pham" userId="2edc5d6a-78d8-4bff-905f-a13646cbbb34" providerId="ADAL" clId="{A7B7EDB9-267E-40B7-BA32-F60E3BDCD5C3}" dt="2019-04-04T18:14:05.929" v="6517" actId="1036"/>
          <ac:picMkLst>
            <pc:docMk/>
            <pc:sldMk cId="3698030156" sldId="262"/>
            <ac:picMk id="6" creationId="{698D96EA-91D4-4448-8B06-9E0A9FDCB85D}"/>
          </ac:picMkLst>
        </pc:picChg>
        <pc:picChg chg="add mod modCrop">
          <ac:chgData name="Dan Pham" userId="2edc5d6a-78d8-4bff-905f-a13646cbbb34" providerId="ADAL" clId="{A7B7EDB9-267E-40B7-BA32-F60E3BDCD5C3}" dt="2019-04-04T18:14:08.716" v="6526" actId="1036"/>
          <ac:picMkLst>
            <pc:docMk/>
            <pc:sldMk cId="3698030156" sldId="262"/>
            <ac:picMk id="8" creationId="{19E73070-B48B-405B-ACFC-FF7712A4B66E}"/>
          </ac:picMkLst>
        </pc:picChg>
        <pc:picChg chg="add mod">
          <ac:chgData name="Dan Pham" userId="2edc5d6a-78d8-4bff-905f-a13646cbbb34" providerId="ADAL" clId="{A7B7EDB9-267E-40B7-BA32-F60E3BDCD5C3}" dt="2019-04-04T18:13:54.478" v="6458" actId="14100"/>
          <ac:picMkLst>
            <pc:docMk/>
            <pc:sldMk cId="3698030156" sldId="262"/>
            <ac:picMk id="9" creationId="{B409F34A-CC38-4665-8B71-9B081D09B6E7}"/>
          </ac:picMkLst>
        </pc:picChg>
      </pc:sldChg>
      <pc:sldChg chg="addSp modSp add">
        <pc:chgData name="Dan Pham" userId="2edc5d6a-78d8-4bff-905f-a13646cbbb34" providerId="ADAL" clId="{A7B7EDB9-267E-40B7-BA32-F60E3BDCD5C3}" dt="2019-04-04T18:38:24.247" v="7945" actId="15"/>
        <pc:sldMkLst>
          <pc:docMk/>
          <pc:sldMk cId="2482133220" sldId="263"/>
        </pc:sldMkLst>
        <pc:spChg chg="mod">
          <ac:chgData name="Dan Pham" userId="2edc5d6a-78d8-4bff-905f-a13646cbbb34" providerId="ADAL" clId="{A7B7EDB9-267E-40B7-BA32-F60E3BDCD5C3}" dt="2019-04-03T00:51:27.895" v="1361" actId="20577"/>
          <ac:spMkLst>
            <pc:docMk/>
            <pc:sldMk cId="2482133220" sldId="263"/>
            <ac:spMk id="3" creationId="{77CD5116-42AB-4E25-9111-D434CD9F0546}"/>
          </ac:spMkLst>
        </pc:spChg>
        <pc:spChg chg="add mod">
          <ac:chgData name="Dan Pham" userId="2edc5d6a-78d8-4bff-905f-a13646cbbb34" providerId="ADAL" clId="{A7B7EDB9-267E-40B7-BA32-F60E3BDCD5C3}" dt="2019-04-04T18:38:24.247" v="7945" actId="15"/>
          <ac:spMkLst>
            <pc:docMk/>
            <pc:sldMk cId="2482133220" sldId="263"/>
            <ac:spMk id="5" creationId="{BC2DA323-8E77-4ADA-A7AC-38DE86E0DE9D}"/>
          </ac:spMkLst>
        </pc:spChg>
      </pc:sldChg>
      <pc:sldChg chg="addSp delSp modSp add">
        <pc:chgData name="Dan Pham" userId="2edc5d6a-78d8-4bff-905f-a13646cbbb34" providerId="ADAL" clId="{A7B7EDB9-267E-40B7-BA32-F60E3BDCD5C3}" dt="2019-04-04T18:30:00.689" v="7323" actId="1036"/>
        <pc:sldMkLst>
          <pc:docMk/>
          <pc:sldMk cId="1300175192" sldId="264"/>
        </pc:sldMkLst>
        <pc:spChg chg="mod">
          <ac:chgData name="Dan Pham" userId="2edc5d6a-78d8-4bff-905f-a13646cbbb34" providerId="ADAL" clId="{A7B7EDB9-267E-40B7-BA32-F60E3BDCD5C3}" dt="2019-04-03T00:54:00.446" v="1530" actId="1038"/>
          <ac:spMkLst>
            <pc:docMk/>
            <pc:sldMk cId="1300175192" sldId="264"/>
            <ac:spMk id="2" creationId="{00000000-0000-0000-0000-000000000000}"/>
          </ac:spMkLst>
        </pc:spChg>
        <pc:spChg chg="del">
          <ac:chgData name="Dan Pham" userId="2edc5d6a-78d8-4bff-905f-a13646cbbb34" providerId="ADAL" clId="{A7B7EDB9-267E-40B7-BA32-F60E3BDCD5C3}" dt="2019-04-03T00:53:17.491" v="1439" actId="478"/>
          <ac:spMkLst>
            <pc:docMk/>
            <pc:sldMk cId="1300175192" sldId="264"/>
            <ac:spMk id="3" creationId="{00000000-0000-0000-0000-000000000000}"/>
          </ac:spMkLst>
        </pc:spChg>
        <pc:spChg chg="add mod">
          <ac:chgData name="Dan Pham" userId="2edc5d6a-78d8-4bff-905f-a13646cbbb34" providerId="ADAL" clId="{A7B7EDB9-267E-40B7-BA32-F60E3BDCD5C3}" dt="2019-04-04T18:30:00.689" v="7323" actId="1036"/>
          <ac:spMkLst>
            <pc:docMk/>
            <pc:sldMk cId="1300175192" sldId="264"/>
            <ac:spMk id="3" creationId="{35EEB8DD-D191-4A54-85D9-33E0151FCAF0}"/>
          </ac:spMkLst>
        </pc:spChg>
        <pc:spChg chg="add del mod">
          <ac:chgData name="Dan Pham" userId="2edc5d6a-78d8-4bff-905f-a13646cbbb34" providerId="ADAL" clId="{A7B7EDB9-267E-40B7-BA32-F60E3BDCD5C3}" dt="2019-04-03T00:53:21.015" v="1440" actId="478"/>
          <ac:spMkLst>
            <pc:docMk/>
            <pc:sldMk cId="1300175192" sldId="264"/>
            <ac:spMk id="6" creationId="{A3805244-0FB2-4B98-8E6A-B672339CF669}"/>
          </ac:spMkLst>
        </pc:spChg>
        <pc:picChg chg="mod modCrop">
          <ac:chgData name="Dan Pham" userId="2edc5d6a-78d8-4bff-905f-a13646cbbb34" providerId="ADAL" clId="{A7B7EDB9-267E-40B7-BA32-F60E3BDCD5C3}" dt="2019-04-03T00:53:51.788" v="1461" actId="1076"/>
          <ac:picMkLst>
            <pc:docMk/>
            <pc:sldMk cId="1300175192" sldId="264"/>
            <ac:picMk id="5" creationId="{8EADC576-C630-4829-9369-C6680C114954}"/>
          </ac:picMkLst>
        </pc:picChg>
      </pc:sldChg>
      <pc:sldChg chg="addSp delSp modSp add">
        <pc:chgData name="Dan Pham" userId="2edc5d6a-78d8-4bff-905f-a13646cbbb34" providerId="ADAL" clId="{A7B7EDB9-267E-40B7-BA32-F60E3BDCD5C3}" dt="2019-04-04T18:08:37.809" v="6421" actId="12"/>
        <pc:sldMkLst>
          <pc:docMk/>
          <pc:sldMk cId="1373815949" sldId="265"/>
        </pc:sldMkLst>
        <pc:spChg chg="del mod">
          <ac:chgData name="Dan Pham" userId="2edc5d6a-78d8-4bff-905f-a13646cbbb34" providerId="ADAL" clId="{A7B7EDB9-267E-40B7-BA32-F60E3BDCD5C3}" dt="2019-04-03T01:08:47.100" v="1927"/>
          <ac:spMkLst>
            <pc:docMk/>
            <pc:sldMk cId="1373815949" sldId="265"/>
            <ac:spMk id="7" creationId="{E65B8B79-9B81-4FD7-9E8D-D0D6B3D3B771}"/>
          </ac:spMkLst>
        </pc:spChg>
        <pc:spChg chg="mod">
          <ac:chgData name="Dan Pham" userId="2edc5d6a-78d8-4bff-905f-a13646cbbb34" providerId="ADAL" clId="{A7B7EDB9-267E-40B7-BA32-F60E3BDCD5C3}" dt="2019-04-03T01:08:46.122" v="1925" actId="20577"/>
          <ac:spMkLst>
            <pc:docMk/>
            <pc:sldMk cId="1373815949" sldId="265"/>
            <ac:spMk id="10" creationId="{FDA05937-C79E-4FCB-B763-1FD24CA381A9}"/>
          </ac:spMkLst>
        </pc:spChg>
        <pc:spChg chg="add mod">
          <ac:chgData name="Dan Pham" userId="2edc5d6a-78d8-4bff-905f-a13646cbbb34" providerId="ADAL" clId="{A7B7EDB9-267E-40B7-BA32-F60E3BDCD5C3}" dt="2019-04-04T18:08:37.809" v="6421" actId="12"/>
          <ac:spMkLst>
            <pc:docMk/>
            <pc:sldMk cId="1373815949" sldId="265"/>
            <ac:spMk id="11" creationId="{188CB073-D133-4F0C-BBF8-264EF76FB828}"/>
          </ac:spMkLst>
        </pc:spChg>
        <pc:picChg chg="del">
          <ac:chgData name="Dan Pham" userId="2edc5d6a-78d8-4bff-905f-a13646cbbb34" providerId="ADAL" clId="{A7B7EDB9-267E-40B7-BA32-F60E3BDCD5C3}" dt="2019-04-03T01:08:33.823" v="1901" actId="478"/>
          <ac:picMkLst>
            <pc:docMk/>
            <pc:sldMk cId="1373815949" sldId="265"/>
            <ac:picMk id="6" creationId="{D4A200A1-753A-499F-94FE-887D5A4A0207}"/>
          </ac:picMkLst>
        </pc:picChg>
        <pc:picChg chg="add mod">
          <ac:chgData name="Dan Pham" userId="2edc5d6a-78d8-4bff-905f-a13646cbbb34" providerId="ADAL" clId="{A7B7EDB9-267E-40B7-BA32-F60E3BDCD5C3}" dt="2019-04-03T01:13:21.044" v="2184" actId="1037"/>
          <ac:picMkLst>
            <pc:docMk/>
            <pc:sldMk cId="1373815949" sldId="265"/>
            <ac:picMk id="8" creationId="{54963107-081F-4F8E-9761-44FAC1F3AAD7}"/>
          </ac:picMkLst>
        </pc:picChg>
      </pc:sldChg>
      <pc:sldChg chg="addSp delSp modSp add">
        <pc:chgData name="Dan Pham" userId="2edc5d6a-78d8-4bff-905f-a13646cbbb34" providerId="ADAL" clId="{A7B7EDB9-267E-40B7-BA32-F60E3BDCD5C3}" dt="2019-04-03T01:41:29.015" v="3393" actId="20577"/>
        <pc:sldMkLst>
          <pc:docMk/>
          <pc:sldMk cId="350652363" sldId="266"/>
        </pc:sldMkLst>
        <pc:spChg chg="mod">
          <ac:chgData name="Dan Pham" userId="2edc5d6a-78d8-4bff-905f-a13646cbbb34" providerId="ADAL" clId="{A7B7EDB9-267E-40B7-BA32-F60E3BDCD5C3}" dt="2019-04-03T01:41:29.015" v="3393" actId="20577"/>
          <ac:spMkLst>
            <pc:docMk/>
            <pc:sldMk cId="350652363" sldId="266"/>
            <ac:spMk id="8" creationId="{3CC93DB1-33C3-4377-9CCF-0773D68BF950}"/>
          </ac:spMkLst>
        </pc:spChg>
        <pc:spChg chg="add del mod">
          <ac:chgData name="Dan Pham" userId="2edc5d6a-78d8-4bff-905f-a13646cbbb34" providerId="ADAL" clId="{A7B7EDB9-267E-40B7-BA32-F60E3BDCD5C3}" dt="2019-04-03T01:34:26.986" v="2909" actId="1038"/>
          <ac:spMkLst>
            <pc:docMk/>
            <pc:sldMk cId="350652363" sldId="266"/>
            <ac:spMk id="15" creationId="{4A1ABD46-09D5-4108-A665-63C63825BBAE}"/>
          </ac:spMkLst>
        </pc:spChg>
        <pc:spChg chg="mod">
          <ac:chgData name="Dan Pham" userId="2edc5d6a-78d8-4bff-905f-a13646cbbb34" providerId="ADAL" clId="{A7B7EDB9-267E-40B7-BA32-F60E3BDCD5C3}" dt="2019-04-03T01:34:37.867" v="2935" actId="1036"/>
          <ac:spMkLst>
            <pc:docMk/>
            <pc:sldMk cId="350652363" sldId="266"/>
            <ac:spMk id="16" creationId="{8C130B72-7C93-44A1-93CB-A04E280E8762}"/>
          </ac:spMkLst>
        </pc:spChg>
        <pc:picChg chg="mod">
          <ac:chgData name="Dan Pham" userId="2edc5d6a-78d8-4bff-905f-a13646cbbb34" providerId="ADAL" clId="{A7B7EDB9-267E-40B7-BA32-F60E3BDCD5C3}" dt="2019-04-03T01:34:44.602" v="2960" actId="1036"/>
          <ac:picMkLst>
            <pc:docMk/>
            <pc:sldMk cId="350652363" sldId="266"/>
            <ac:picMk id="9" creationId="{057DCA36-AE99-43B0-AA39-28E90DC07EB2}"/>
          </ac:picMkLst>
        </pc:picChg>
        <pc:picChg chg="mod">
          <ac:chgData name="Dan Pham" userId="2edc5d6a-78d8-4bff-905f-a13646cbbb34" providerId="ADAL" clId="{A7B7EDB9-267E-40B7-BA32-F60E3BDCD5C3}" dt="2019-04-03T01:41:16.043" v="3362" actId="1036"/>
          <ac:picMkLst>
            <pc:docMk/>
            <pc:sldMk cId="350652363" sldId="266"/>
            <ac:picMk id="11" creationId="{1419AEFE-CEF1-44A3-AC62-BD6F53ABE6E8}"/>
          </ac:picMkLst>
        </pc:picChg>
        <pc:picChg chg="mod">
          <ac:chgData name="Dan Pham" userId="2edc5d6a-78d8-4bff-905f-a13646cbbb34" providerId="ADAL" clId="{A7B7EDB9-267E-40B7-BA32-F60E3BDCD5C3}" dt="2019-04-03T01:41:16.043" v="3362" actId="1036"/>
          <ac:picMkLst>
            <pc:docMk/>
            <pc:sldMk cId="350652363" sldId="266"/>
            <ac:picMk id="12" creationId="{F07DEDF9-BC4D-4381-B406-9C852394E2B6}"/>
          </ac:picMkLst>
        </pc:picChg>
        <pc:picChg chg="add mod">
          <ac:chgData name="Dan Pham" userId="2edc5d6a-78d8-4bff-905f-a13646cbbb34" providerId="ADAL" clId="{A7B7EDB9-267E-40B7-BA32-F60E3BDCD5C3}" dt="2019-04-03T01:41:23.300" v="3392" actId="1037"/>
          <ac:picMkLst>
            <pc:docMk/>
            <pc:sldMk cId="350652363" sldId="266"/>
            <ac:picMk id="13" creationId="{3ABB46C4-5653-4CCC-975E-238E9C980218}"/>
          </ac:picMkLst>
        </pc:picChg>
        <pc:picChg chg="mod">
          <ac:chgData name="Dan Pham" userId="2edc5d6a-78d8-4bff-905f-a13646cbbb34" providerId="ADAL" clId="{A7B7EDB9-267E-40B7-BA32-F60E3BDCD5C3}" dt="2019-04-03T01:40:37.675" v="3259" actId="1036"/>
          <ac:picMkLst>
            <pc:docMk/>
            <pc:sldMk cId="350652363" sldId="266"/>
            <ac:picMk id="14" creationId="{E295FAC5-3CB6-42DD-A733-533D84BA56D9}"/>
          </ac:picMkLst>
        </pc:picChg>
      </pc:sldChg>
      <pc:sldChg chg="addSp modSp add ord">
        <pc:chgData name="Dan Pham" userId="2edc5d6a-78d8-4bff-905f-a13646cbbb34" providerId="ADAL" clId="{A7B7EDB9-267E-40B7-BA32-F60E3BDCD5C3}" dt="2019-04-04T18:07:58.449" v="6418" actId="12"/>
        <pc:sldMkLst>
          <pc:docMk/>
          <pc:sldMk cId="4150978921" sldId="267"/>
        </pc:sldMkLst>
        <pc:spChg chg="add mod">
          <ac:chgData name="Dan Pham" userId="2edc5d6a-78d8-4bff-905f-a13646cbbb34" providerId="ADAL" clId="{A7B7EDB9-267E-40B7-BA32-F60E3BDCD5C3}" dt="2019-04-04T18:07:58.449" v="6418" actId="12"/>
          <ac:spMkLst>
            <pc:docMk/>
            <pc:sldMk cId="4150978921" sldId="267"/>
            <ac:spMk id="7" creationId="{E70726D4-A724-4CDC-93BE-D63BB1C2E8E2}"/>
          </ac:spMkLst>
        </pc:spChg>
        <pc:spChg chg="add mod">
          <ac:chgData name="Dan Pham" userId="2edc5d6a-78d8-4bff-905f-a13646cbbb34" providerId="ADAL" clId="{A7B7EDB9-267E-40B7-BA32-F60E3BDCD5C3}" dt="2019-04-03T01:35:35.567" v="3029" actId="1036"/>
          <ac:spMkLst>
            <pc:docMk/>
            <pc:sldMk cId="4150978921" sldId="267"/>
            <ac:spMk id="8" creationId="{4ED8E7A1-FEC1-4F92-8BD1-85F9FF23E6AE}"/>
          </ac:spMkLst>
        </pc:spChg>
        <pc:spChg chg="add mod">
          <ac:chgData name="Dan Pham" userId="2edc5d6a-78d8-4bff-905f-a13646cbbb34" providerId="ADAL" clId="{A7B7EDB9-267E-40B7-BA32-F60E3BDCD5C3}" dt="2019-04-03T01:35:35.567" v="3029" actId="1036"/>
          <ac:spMkLst>
            <pc:docMk/>
            <pc:sldMk cId="4150978921" sldId="267"/>
            <ac:spMk id="9" creationId="{A5140DD3-B346-4E63-8A95-4F47A206ECA6}"/>
          </ac:spMkLst>
        </pc:spChg>
        <pc:spChg chg="mod">
          <ac:chgData name="Dan Pham" userId="2edc5d6a-78d8-4bff-905f-a13646cbbb34" providerId="ADAL" clId="{A7B7EDB9-267E-40B7-BA32-F60E3BDCD5C3}" dt="2019-04-03T01:42:20.508" v="3459" actId="403"/>
          <ac:spMkLst>
            <pc:docMk/>
            <pc:sldMk cId="4150978921" sldId="267"/>
            <ac:spMk id="17" creationId="{0E90B1F7-54F8-40BF-99FD-C9828193B2E4}"/>
          </ac:spMkLst>
        </pc:spChg>
        <pc:picChg chg="add mod">
          <ac:chgData name="Dan Pham" userId="2edc5d6a-78d8-4bff-905f-a13646cbbb34" providerId="ADAL" clId="{A7B7EDB9-267E-40B7-BA32-F60E3BDCD5C3}" dt="2019-04-03T01:35:35.567" v="3029" actId="1036"/>
          <ac:picMkLst>
            <pc:docMk/>
            <pc:sldMk cId="4150978921" sldId="267"/>
            <ac:picMk id="5" creationId="{9844781E-219E-41F3-A09B-402153DE5774}"/>
          </ac:picMkLst>
        </pc:picChg>
        <pc:picChg chg="add mod">
          <ac:chgData name="Dan Pham" userId="2edc5d6a-78d8-4bff-905f-a13646cbbb34" providerId="ADAL" clId="{A7B7EDB9-267E-40B7-BA32-F60E3BDCD5C3}" dt="2019-04-03T01:35:35.567" v="3029" actId="1036"/>
          <ac:picMkLst>
            <pc:docMk/>
            <pc:sldMk cId="4150978921" sldId="267"/>
            <ac:picMk id="6" creationId="{08EBBC69-0211-4B89-8242-7513BA521109}"/>
          </ac:picMkLst>
        </pc:picChg>
      </pc:sldChg>
      <pc:sldChg chg="addSp delSp modSp add modNotesTx">
        <pc:chgData name="Dan Pham" userId="2edc5d6a-78d8-4bff-905f-a13646cbbb34" providerId="ADAL" clId="{A7B7EDB9-267E-40B7-BA32-F60E3BDCD5C3}" dt="2019-04-04T18:08:16.176" v="6419" actId="12"/>
        <pc:sldMkLst>
          <pc:docMk/>
          <pc:sldMk cId="1608227848" sldId="268"/>
        </pc:sldMkLst>
        <pc:spChg chg="mod">
          <ac:chgData name="Dan Pham" userId="2edc5d6a-78d8-4bff-905f-a13646cbbb34" providerId="ADAL" clId="{A7B7EDB9-267E-40B7-BA32-F60E3BDCD5C3}" dt="2019-04-03T01:46:02.634" v="3543" actId="20577"/>
          <ac:spMkLst>
            <pc:docMk/>
            <pc:sldMk cId="1608227848" sldId="268"/>
            <ac:spMk id="5" creationId="{8C8F2CDF-3228-4A4B-8E97-4EFE15866358}"/>
          </ac:spMkLst>
        </pc:spChg>
        <pc:spChg chg="add mod">
          <ac:chgData name="Dan Pham" userId="2edc5d6a-78d8-4bff-905f-a13646cbbb34" providerId="ADAL" clId="{A7B7EDB9-267E-40B7-BA32-F60E3BDCD5C3}" dt="2019-04-03T01:55:13.779" v="3757" actId="1035"/>
          <ac:spMkLst>
            <pc:docMk/>
            <pc:sldMk cId="1608227848" sldId="268"/>
            <ac:spMk id="8" creationId="{9EDF59E7-5D20-46F2-AF79-1886DDCDFAC7}"/>
          </ac:spMkLst>
        </pc:spChg>
        <pc:spChg chg="add mod">
          <ac:chgData name="Dan Pham" userId="2edc5d6a-78d8-4bff-905f-a13646cbbb34" providerId="ADAL" clId="{A7B7EDB9-267E-40B7-BA32-F60E3BDCD5C3}" dt="2019-04-03T02:01:21.473" v="4010" actId="1036"/>
          <ac:spMkLst>
            <pc:docMk/>
            <pc:sldMk cId="1608227848" sldId="268"/>
            <ac:spMk id="9" creationId="{1DD00027-35D6-4EF5-85CB-D5ADA3AB16ED}"/>
          </ac:spMkLst>
        </pc:spChg>
        <pc:spChg chg="add mod">
          <ac:chgData name="Dan Pham" userId="2edc5d6a-78d8-4bff-905f-a13646cbbb34" providerId="ADAL" clId="{A7B7EDB9-267E-40B7-BA32-F60E3BDCD5C3}" dt="2019-04-03T01:55:15.572" v="3758" actId="20577"/>
          <ac:spMkLst>
            <pc:docMk/>
            <pc:sldMk cId="1608227848" sldId="268"/>
            <ac:spMk id="12" creationId="{FB3030AE-494B-445B-9DCD-8C58AA616535}"/>
          </ac:spMkLst>
        </pc:spChg>
        <pc:spChg chg="add mod">
          <ac:chgData name="Dan Pham" userId="2edc5d6a-78d8-4bff-905f-a13646cbbb34" providerId="ADAL" clId="{A7B7EDB9-267E-40B7-BA32-F60E3BDCD5C3}" dt="2019-04-04T18:08:16.176" v="6419" actId="12"/>
          <ac:spMkLst>
            <pc:docMk/>
            <pc:sldMk cId="1608227848" sldId="268"/>
            <ac:spMk id="13" creationId="{483A437F-503D-4BFC-986E-BF9E7EEC2AA1}"/>
          </ac:spMkLst>
        </pc:spChg>
        <pc:spChg chg="add mod">
          <ac:chgData name="Dan Pham" userId="2edc5d6a-78d8-4bff-905f-a13646cbbb34" providerId="ADAL" clId="{A7B7EDB9-267E-40B7-BA32-F60E3BDCD5C3}" dt="2019-04-03T02:01:21.473" v="4010" actId="1036"/>
          <ac:spMkLst>
            <pc:docMk/>
            <pc:sldMk cId="1608227848" sldId="268"/>
            <ac:spMk id="14" creationId="{9A631812-885C-4643-9D9C-E70FF450DA94}"/>
          </ac:spMkLst>
        </pc:spChg>
        <pc:spChg chg="add del mod">
          <ac:chgData name="Dan Pham" userId="2edc5d6a-78d8-4bff-905f-a13646cbbb34" providerId="ADAL" clId="{A7B7EDB9-267E-40B7-BA32-F60E3BDCD5C3}" dt="2019-04-03T02:01:34.409" v="4013" actId="478"/>
          <ac:spMkLst>
            <pc:docMk/>
            <pc:sldMk cId="1608227848" sldId="268"/>
            <ac:spMk id="18" creationId="{D9928294-8911-45AE-BD1B-7188FD1A4436}"/>
          </ac:spMkLst>
        </pc:spChg>
        <pc:picChg chg="add mod">
          <ac:chgData name="Dan Pham" userId="2edc5d6a-78d8-4bff-905f-a13646cbbb34" providerId="ADAL" clId="{A7B7EDB9-267E-40B7-BA32-F60E3BDCD5C3}" dt="2019-04-03T02:01:21.473" v="4010" actId="1036"/>
          <ac:picMkLst>
            <pc:docMk/>
            <pc:sldMk cId="1608227848" sldId="268"/>
            <ac:picMk id="6" creationId="{9A4CE88E-0672-4564-B49F-6504DD9DDED0}"/>
          </ac:picMkLst>
        </pc:picChg>
        <pc:picChg chg="add mod">
          <ac:chgData name="Dan Pham" userId="2edc5d6a-78d8-4bff-905f-a13646cbbb34" providerId="ADAL" clId="{A7B7EDB9-267E-40B7-BA32-F60E3BDCD5C3}" dt="2019-04-03T01:48:37.221" v="3551" actId="1076"/>
          <ac:picMkLst>
            <pc:docMk/>
            <pc:sldMk cId="1608227848" sldId="268"/>
            <ac:picMk id="7" creationId="{575850B6-98DE-45B6-9272-0110557D5AF8}"/>
          </ac:picMkLst>
        </pc:picChg>
        <pc:picChg chg="add mod">
          <ac:chgData name="Dan Pham" userId="2edc5d6a-78d8-4bff-905f-a13646cbbb34" providerId="ADAL" clId="{A7B7EDB9-267E-40B7-BA32-F60E3BDCD5C3}" dt="2019-04-03T01:55:13.779" v="3757" actId="1035"/>
          <ac:picMkLst>
            <pc:docMk/>
            <pc:sldMk cId="1608227848" sldId="268"/>
            <ac:picMk id="10" creationId="{F8837E75-9D83-42C2-95D3-CE71DA1F27F8}"/>
          </ac:picMkLst>
        </pc:picChg>
        <pc:picChg chg="add mod">
          <ac:chgData name="Dan Pham" userId="2edc5d6a-78d8-4bff-905f-a13646cbbb34" providerId="ADAL" clId="{A7B7EDB9-267E-40B7-BA32-F60E3BDCD5C3}" dt="2019-04-03T01:55:19.775" v="3769" actId="1035"/>
          <ac:picMkLst>
            <pc:docMk/>
            <pc:sldMk cId="1608227848" sldId="268"/>
            <ac:picMk id="11" creationId="{EDC8C923-C8C2-4B54-93EE-C5FC74F853FF}"/>
          </ac:picMkLst>
        </pc:picChg>
        <pc:picChg chg="add mod">
          <ac:chgData name="Dan Pham" userId="2edc5d6a-78d8-4bff-905f-a13646cbbb34" providerId="ADAL" clId="{A7B7EDB9-267E-40B7-BA32-F60E3BDCD5C3}" dt="2019-04-03T02:01:21.473" v="4010" actId="1036"/>
          <ac:picMkLst>
            <pc:docMk/>
            <pc:sldMk cId="1608227848" sldId="268"/>
            <ac:picMk id="15" creationId="{81A8DDA9-5A29-4700-8B64-99C3579101B5}"/>
          </ac:picMkLst>
        </pc:picChg>
        <pc:picChg chg="add del mod">
          <ac:chgData name="Dan Pham" userId="2edc5d6a-78d8-4bff-905f-a13646cbbb34" providerId="ADAL" clId="{A7B7EDB9-267E-40B7-BA32-F60E3BDCD5C3}" dt="2019-04-03T01:56:56.721" v="3820" actId="478"/>
          <ac:picMkLst>
            <pc:docMk/>
            <pc:sldMk cId="1608227848" sldId="268"/>
            <ac:picMk id="16" creationId="{C033ED06-EF54-4FD0-95C2-4D3E718C38B7}"/>
          </ac:picMkLst>
        </pc:picChg>
        <pc:picChg chg="add mod">
          <ac:chgData name="Dan Pham" userId="2edc5d6a-78d8-4bff-905f-a13646cbbb34" providerId="ADAL" clId="{A7B7EDB9-267E-40B7-BA32-F60E3BDCD5C3}" dt="2019-04-03T02:01:21.473" v="4010" actId="1036"/>
          <ac:picMkLst>
            <pc:docMk/>
            <pc:sldMk cId="1608227848" sldId="268"/>
            <ac:picMk id="17" creationId="{733D9206-89F9-4986-8F8C-685DA2977E67}"/>
          </ac:picMkLst>
        </pc:picChg>
      </pc:sldChg>
      <pc:sldChg chg="addSp modSp add">
        <pc:chgData name="Dan Pham" userId="2edc5d6a-78d8-4bff-905f-a13646cbbb34" providerId="ADAL" clId="{A7B7EDB9-267E-40B7-BA32-F60E3BDCD5C3}" dt="2019-04-03T02:11:48.238" v="4450" actId="1038"/>
        <pc:sldMkLst>
          <pc:docMk/>
          <pc:sldMk cId="2678430034" sldId="269"/>
        </pc:sldMkLst>
        <pc:spChg chg="mod">
          <ac:chgData name="Dan Pham" userId="2edc5d6a-78d8-4bff-905f-a13646cbbb34" providerId="ADAL" clId="{A7B7EDB9-267E-40B7-BA32-F60E3BDCD5C3}" dt="2019-04-03T02:05:09.108" v="4064" actId="20577"/>
          <ac:spMkLst>
            <pc:docMk/>
            <pc:sldMk cId="2678430034" sldId="269"/>
            <ac:spMk id="5" creationId="{8C8F2CDF-3228-4A4B-8E97-4EFE15866358}"/>
          </ac:spMkLst>
        </pc:spChg>
        <pc:spChg chg="add mod">
          <ac:chgData name="Dan Pham" userId="2edc5d6a-78d8-4bff-905f-a13646cbbb34" providerId="ADAL" clId="{A7B7EDB9-267E-40B7-BA32-F60E3BDCD5C3}" dt="2019-04-03T02:11:43.280" v="4432" actId="1038"/>
          <ac:spMkLst>
            <pc:docMk/>
            <pc:sldMk cId="2678430034" sldId="269"/>
            <ac:spMk id="7" creationId="{AA12AD0A-020C-4E76-BDBD-DFBE6CD76401}"/>
          </ac:spMkLst>
        </pc:spChg>
        <pc:picChg chg="add mod">
          <ac:chgData name="Dan Pham" userId="2edc5d6a-78d8-4bff-905f-a13646cbbb34" providerId="ADAL" clId="{A7B7EDB9-267E-40B7-BA32-F60E3BDCD5C3}" dt="2019-04-03T02:11:32.872" v="4415" actId="1076"/>
          <ac:picMkLst>
            <pc:docMk/>
            <pc:sldMk cId="2678430034" sldId="269"/>
            <ac:picMk id="6" creationId="{86247C58-A0CF-49A3-8B74-9ED1DE10AF28}"/>
          </ac:picMkLst>
        </pc:picChg>
        <pc:picChg chg="add mod">
          <ac:chgData name="Dan Pham" userId="2edc5d6a-78d8-4bff-905f-a13646cbbb34" providerId="ADAL" clId="{A7B7EDB9-267E-40B7-BA32-F60E3BDCD5C3}" dt="2019-04-03T02:11:48.238" v="4450" actId="1038"/>
          <ac:picMkLst>
            <pc:docMk/>
            <pc:sldMk cId="2678430034" sldId="269"/>
            <ac:picMk id="8" creationId="{C782A1D1-76A9-4EDC-B8FB-F2446C2621F6}"/>
          </ac:picMkLst>
        </pc:picChg>
        <pc:picChg chg="add mod">
          <ac:chgData name="Dan Pham" userId="2edc5d6a-78d8-4bff-905f-a13646cbbb34" providerId="ADAL" clId="{A7B7EDB9-267E-40B7-BA32-F60E3BDCD5C3}" dt="2019-04-03T02:11:48.238" v="4450" actId="1038"/>
          <ac:picMkLst>
            <pc:docMk/>
            <pc:sldMk cId="2678430034" sldId="269"/>
            <ac:picMk id="9" creationId="{FD077332-306A-47CD-BF03-E1BFF05878E9}"/>
          </ac:picMkLst>
        </pc:picChg>
        <pc:picChg chg="add mod">
          <ac:chgData name="Dan Pham" userId="2edc5d6a-78d8-4bff-905f-a13646cbbb34" providerId="ADAL" clId="{A7B7EDB9-267E-40B7-BA32-F60E3BDCD5C3}" dt="2019-04-03T02:11:38.511" v="4416" actId="1076"/>
          <ac:picMkLst>
            <pc:docMk/>
            <pc:sldMk cId="2678430034" sldId="269"/>
            <ac:picMk id="10" creationId="{F1F2C6C6-2955-412A-9B27-6F8EF08580A5}"/>
          </ac:picMkLst>
        </pc:picChg>
      </pc:sldChg>
      <pc:sldChg chg="addSp modSp add">
        <pc:chgData name="Dan Pham" userId="2edc5d6a-78d8-4bff-905f-a13646cbbb34" providerId="ADAL" clId="{A7B7EDB9-267E-40B7-BA32-F60E3BDCD5C3}" dt="2019-04-04T18:21:09.743" v="6647" actId="20577"/>
        <pc:sldMkLst>
          <pc:docMk/>
          <pc:sldMk cId="3312046038" sldId="270"/>
        </pc:sldMkLst>
        <pc:spChg chg="mod">
          <ac:chgData name="Dan Pham" userId="2edc5d6a-78d8-4bff-905f-a13646cbbb34" providerId="ADAL" clId="{A7B7EDB9-267E-40B7-BA32-F60E3BDCD5C3}" dt="2019-04-04T17:35:56.997" v="4469" actId="20577"/>
          <ac:spMkLst>
            <pc:docMk/>
            <pc:sldMk cId="3312046038" sldId="270"/>
            <ac:spMk id="3" creationId="{77CD5116-42AB-4E25-9111-D434CD9F0546}"/>
          </ac:spMkLst>
        </pc:spChg>
        <pc:spChg chg="add mod">
          <ac:chgData name="Dan Pham" userId="2edc5d6a-78d8-4bff-905f-a13646cbbb34" providerId="ADAL" clId="{A7B7EDB9-267E-40B7-BA32-F60E3BDCD5C3}" dt="2019-04-04T18:21:09.743" v="6647" actId="20577"/>
          <ac:spMkLst>
            <pc:docMk/>
            <pc:sldMk cId="3312046038" sldId="270"/>
            <ac:spMk id="5" creationId="{880510AA-6FFC-499F-819E-AA434BE3D944}"/>
          </ac:spMkLst>
        </pc:spChg>
      </pc:sldChg>
    </pc:docChg>
  </pc:docChgLst>
  <pc:docChgLst>
    <pc:chgData name="Suhong Liang" userId="S::200398798@student.georgianc.on.ca::fd25aad3-25ec-4b8c-82c1-97fbe2a77b56" providerId="AD" clId="Web-{F369560E-CAA8-A688-993C-92C6317BA4AA}"/>
    <pc:docChg chg="modSld">
      <pc:chgData name="Suhong Liang" userId="S::200398798@student.georgianc.on.ca::fd25aad3-25ec-4b8c-82c1-97fbe2a77b56" providerId="AD" clId="Web-{F369560E-CAA8-A688-993C-92C6317BA4AA}" dt="2019-04-07T02:57:46.696" v="237"/>
      <pc:docMkLst>
        <pc:docMk/>
      </pc:docMkLst>
      <pc:sldChg chg="addSp delSp modSp">
        <pc:chgData name="Suhong Liang" userId="S::200398798@student.georgianc.on.ca::fd25aad3-25ec-4b8c-82c1-97fbe2a77b56" providerId="AD" clId="Web-{F369560E-CAA8-A688-993C-92C6317BA4AA}" dt="2019-04-07T02:57:46.696" v="237"/>
        <pc:sldMkLst>
          <pc:docMk/>
          <pc:sldMk cId="2601852306" sldId="260"/>
        </pc:sldMkLst>
        <pc:spChg chg="mod">
          <ac:chgData name="Suhong Liang" userId="S::200398798@student.georgianc.on.ca::fd25aad3-25ec-4b8c-82c1-97fbe2a77b56" providerId="AD" clId="Web-{F369560E-CAA8-A688-993C-92C6317BA4AA}" dt="2019-04-07T02:41:34.056" v="11" actId="20577"/>
          <ac:spMkLst>
            <pc:docMk/>
            <pc:sldMk cId="2601852306" sldId="260"/>
            <ac:spMk id="13" creationId="{5859322A-29C5-4C39-8F71-5232C11D5AA8}"/>
          </ac:spMkLst>
        </pc:spChg>
        <pc:spChg chg="mod">
          <ac:chgData name="Suhong Liang" userId="S::200398798@student.georgianc.on.ca::fd25aad3-25ec-4b8c-82c1-97fbe2a77b56" providerId="AD" clId="Web-{F369560E-CAA8-A688-993C-92C6317BA4AA}" dt="2019-04-07T02:42:44.806" v="22" actId="20577"/>
          <ac:spMkLst>
            <pc:docMk/>
            <pc:sldMk cId="2601852306" sldId="260"/>
            <ac:spMk id="14" creationId="{E7D98BB4-0FB2-4EA8-B9A4-DF0DB4860415}"/>
          </ac:spMkLst>
        </pc:spChg>
        <pc:spChg chg="mod">
          <ac:chgData name="Suhong Liang" userId="S::200398798@student.georgianc.on.ca::fd25aad3-25ec-4b8c-82c1-97fbe2a77b56" providerId="AD" clId="Web-{F369560E-CAA8-A688-993C-92C6317BA4AA}" dt="2019-04-07T02:53:36.494" v="228" actId="1076"/>
          <ac:spMkLst>
            <pc:docMk/>
            <pc:sldMk cId="2601852306" sldId="260"/>
            <ac:spMk id="15" creationId="{CFB197C9-3F0C-4A1F-8ACA-766286066E24}"/>
          </ac:spMkLst>
        </pc:spChg>
        <pc:spChg chg="mod">
          <ac:chgData name="Suhong Liang" userId="S::200398798@student.georgianc.on.ca::fd25aad3-25ec-4b8c-82c1-97fbe2a77b56" providerId="AD" clId="Web-{F369560E-CAA8-A688-993C-92C6317BA4AA}" dt="2019-04-07T02:54:01.275" v="232" actId="1076"/>
          <ac:spMkLst>
            <pc:docMk/>
            <pc:sldMk cId="2601852306" sldId="260"/>
            <ac:spMk id="16" creationId="{C19EBCF9-566E-41DD-B848-53A1B38B08C2}"/>
          </ac:spMkLst>
        </pc:spChg>
        <pc:spChg chg="add mod">
          <ac:chgData name="Suhong Liang" userId="S::200398798@student.georgianc.on.ca::fd25aad3-25ec-4b8c-82c1-97fbe2a77b56" providerId="AD" clId="Web-{F369560E-CAA8-A688-993C-92C6317BA4AA}" dt="2019-04-07T02:54:01.306" v="233" actId="1076"/>
          <ac:spMkLst>
            <pc:docMk/>
            <pc:sldMk cId="2601852306" sldId="260"/>
            <ac:spMk id="19" creationId="{FEE0AAD4-DAFD-4C4E-A08E-C43F405FB915}"/>
          </ac:spMkLst>
        </pc:spChg>
        <pc:spChg chg="add del mod">
          <ac:chgData name="Suhong Liang" userId="S::200398798@student.georgianc.on.ca::fd25aad3-25ec-4b8c-82c1-97fbe2a77b56" providerId="AD" clId="Web-{F369560E-CAA8-A688-993C-92C6317BA4AA}" dt="2019-04-07T02:57:46.696" v="237"/>
          <ac:spMkLst>
            <pc:docMk/>
            <pc:sldMk cId="2601852306" sldId="260"/>
            <ac:spMk id="22" creationId="{1ED1C156-8D19-4CB3-942D-97EC563F2632}"/>
          </ac:spMkLst>
        </pc:spChg>
        <pc:graphicFrameChg chg="add del mod">
          <ac:chgData name="Suhong Liang" userId="S::200398798@student.georgianc.on.ca::fd25aad3-25ec-4b8c-82c1-97fbe2a77b56" providerId="AD" clId="Web-{F369560E-CAA8-A688-993C-92C6317BA4AA}" dt="2019-04-07T02:47:06.994" v="43"/>
          <ac:graphicFrameMkLst>
            <pc:docMk/>
            <pc:sldMk cId="2601852306" sldId="260"/>
            <ac:graphicFrameMk id="18" creationId="{C10188AE-DAA8-41ED-BA33-D94E0BEE96A3}"/>
          </ac:graphicFrameMkLst>
        </pc:graphicFrameChg>
        <pc:graphicFrameChg chg="add del mod modGraphic">
          <ac:chgData name="Suhong Liang" userId="S::200398798@student.georgianc.on.ca::fd25aad3-25ec-4b8c-82c1-97fbe2a77b56" providerId="AD" clId="Web-{F369560E-CAA8-A688-993C-92C6317BA4AA}" dt="2019-04-07T02:48:27.369" v="62"/>
          <ac:graphicFrameMkLst>
            <pc:docMk/>
            <pc:sldMk cId="2601852306" sldId="260"/>
            <ac:graphicFrameMk id="21" creationId="{AFAF8C67-E3A3-4107-AAE0-C2F773FACB63}"/>
          </ac:graphicFrameMkLst>
        </pc:graphicFrameChg>
      </pc:sldChg>
    </pc:docChg>
  </pc:docChgLst>
  <pc:docChgLst>
    <pc:chgData name="Dan Pham" userId="S::200406976@student.georgianc.on.ca::2edc5d6a-78d8-4bff-905f-a13646cbbb34" providerId="AD" clId="Web-{047A95B9-BBA7-FBAD-3AC8-EC728FABC096}"/>
    <pc:docChg chg="modSld">
      <pc:chgData name="Dan Pham" userId="S::200406976@student.georgianc.on.ca::2edc5d6a-78d8-4bff-905f-a13646cbbb34" providerId="AD" clId="Web-{047A95B9-BBA7-FBAD-3AC8-EC728FABC096}" dt="2019-04-07T05:02:02.550" v="19" actId="20577"/>
      <pc:docMkLst>
        <pc:docMk/>
      </pc:docMkLst>
      <pc:sldChg chg="modSp">
        <pc:chgData name="Dan Pham" userId="S::200406976@student.georgianc.on.ca::2edc5d6a-78d8-4bff-905f-a13646cbbb34" providerId="AD" clId="Web-{047A95B9-BBA7-FBAD-3AC8-EC728FABC096}" dt="2019-04-07T05:02:02.550" v="18" actId="20577"/>
        <pc:sldMkLst>
          <pc:docMk/>
          <pc:sldMk cId="1516944294" sldId="261"/>
        </pc:sldMkLst>
        <pc:spChg chg="mod">
          <ac:chgData name="Dan Pham" userId="S::200406976@student.georgianc.on.ca::2edc5d6a-78d8-4bff-905f-a13646cbbb34" providerId="AD" clId="Web-{047A95B9-BBA7-FBAD-3AC8-EC728FABC096}" dt="2019-04-07T05:02:02.550" v="18" actId="20577"/>
          <ac:spMkLst>
            <pc:docMk/>
            <pc:sldMk cId="1516944294" sldId="261"/>
            <ac:spMk id="24" creationId="{3B166695-6D15-4ED2-BC55-EB20026C3AC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3B122-314E-4B50-8CA2-6A6E007E173E}" type="datetimeFigureOut">
              <a:rPr lang="en-US" smtClean="0"/>
              <a:t>4/7/2019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89412-4F85-4FA6-9EE1-395059207741}" type="slidenum">
              <a:rPr lang="en-US" smtClean="0"/>
              <a:t>‹#›</a:t>
            </a:fld>
            <a:endParaRPr lang="en-US"/>
          </a:p>
        </p:txBody>
      </p:sp>
    </p:spTree>
    <p:extLst>
      <p:ext uri="{BB962C8B-B14F-4D97-AF65-F5344CB8AC3E}">
        <p14:creationId xmlns:p14="http://schemas.microsoft.com/office/powerpoint/2010/main" val="4034770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989412-4F85-4FA6-9EE1-395059207741}" type="slidenum">
              <a:rPr lang="en-US" smtClean="0"/>
              <a:t>4</a:t>
            </a:fld>
            <a:endParaRPr lang="en-US"/>
          </a:p>
        </p:txBody>
      </p:sp>
    </p:spTree>
    <p:extLst>
      <p:ext uri="{BB962C8B-B14F-4D97-AF65-F5344CB8AC3E}">
        <p14:creationId xmlns:p14="http://schemas.microsoft.com/office/powerpoint/2010/main" val="1368820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history of Baton Rough function sites split: 2014 only 1 websites, while in 2015, 4 extra websites showed up. Move on to 2016 another 3 websites increased and keep the same numbers of websites in the following year. In 2018, Brogov.com change its domain to www.brla.gov and another website city.brla.gov is created. </a:t>
            </a:r>
          </a:p>
        </p:txBody>
      </p:sp>
      <p:sp>
        <p:nvSpPr>
          <p:cNvPr id="4" name="Slide Number Placeholder 3"/>
          <p:cNvSpPr>
            <a:spLocks noGrp="1"/>
          </p:cNvSpPr>
          <p:nvPr>
            <p:ph type="sldNum" sz="quarter" idx="5"/>
          </p:nvPr>
        </p:nvSpPr>
        <p:spPr/>
        <p:txBody>
          <a:bodyPr/>
          <a:lstStyle/>
          <a:p>
            <a:fld id="{1F989412-4F85-4FA6-9EE1-395059207741}" type="slidenum">
              <a:rPr lang="en-US" smtClean="0"/>
              <a:t>5</a:t>
            </a:fld>
            <a:endParaRPr lang="en-US"/>
          </a:p>
        </p:txBody>
      </p:sp>
    </p:spTree>
    <p:extLst>
      <p:ext uri="{BB962C8B-B14F-4D97-AF65-F5344CB8AC3E}">
        <p14:creationId xmlns:p14="http://schemas.microsoft.com/office/powerpoint/2010/main" val="3157994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Page view/Unique view and total entrance (aggregate the data, using sum to measure )</a:t>
            </a:r>
          </a:p>
          <a:p>
            <a:pPr marL="171450" indent="-171450">
              <a:buFontTx/>
              <a:buChar char="-"/>
            </a:pPr>
            <a:r>
              <a:rPr lang="en-US" dirty="0"/>
              <a:t>From 2014 to 2016, the website traffic saw a gradually. However, both page view and unique view drop down after 2016</a:t>
            </a:r>
          </a:p>
          <a:p>
            <a:pPr marL="171450" indent="-171450">
              <a:buFontTx/>
              <a:buChar char="-"/>
            </a:pPr>
            <a:r>
              <a:rPr lang="en-US" dirty="0"/>
              <a:t>Generally speaking, Entrance &lt; unique view &lt; page view. But as you can see from the chart in the left hand side, in 2017 and 2018, the abnormal phenomenon of entrance much larger than the page view and unique view indicates that there are probably has tagging problem.</a:t>
            </a:r>
          </a:p>
          <a:p>
            <a:pPr marL="0" indent="0">
              <a:buFontTx/>
              <a:buNone/>
            </a:pPr>
            <a:endParaRPr lang="en-US" dirty="0"/>
          </a:p>
          <a:p>
            <a:pPr marL="0" indent="0">
              <a:buFontTx/>
              <a:buNone/>
            </a:pPr>
            <a:r>
              <a:rPr lang="en-US" dirty="0"/>
              <a:t>2. Average time on page (mean)</a:t>
            </a:r>
          </a:p>
          <a:p>
            <a:pPr marL="0" indent="0">
              <a:buFontTx/>
              <a:buNone/>
            </a:pPr>
            <a:r>
              <a:rPr lang="en-US" dirty="0"/>
              <a:t>- The overall trend of the average time on page during the past 5 years are stable.</a:t>
            </a:r>
          </a:p>
        </p:txBody>
      </p:sp>
      <p:sp>
        <p:nvSpPr>
          <p:cNvPr id="4" name="Slide Number Placeholder 3"/>
          <p:cNvSpPr>
            <a:spLocks noGrp="1"/>
          </p:cNvSpPr>
          <p:nvPr>
            <p:ph type="sldNum" sz="quarter" idx="5"/>
          </p:nvPr>
        </p:nvSpPr>
        <p:spPr/>
        <p:txBody>
          <a:bodyPr/>
          <a:lstStyle/>
          <a:p>
            <a:fld id="{1F989412-4F85-4FA6-9EE1-395059207741}" type="slidenum">
              <a:rPr lang="en-US" smtClean="0"/>
              <a:t>6</a:t>
            </a:fld>
            <a:endParaRPr lang="en-US"/>
          </a:p>
        </p:txBody>
      </p:sp>
    </p:spTree>
    <p:extLst>
      <p:ext uri="{BB962C8B-B14F-4D97-AF65-F5344CB8AC3E}">
        <p14:creationId xmlns:p14="http://schemas.microsoft.com/office/powerpoint/2010/main" val="2860721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As </a:t>
            </a:r>
            <a:r>
              <a:rPr lang="en-US" dirty="0"/>
              <a:t>you can see the page </a:t>
            </a:r>
            <a:r>
              <a:rPr lang="en-US"/>
              <a:t>views of websites </a:t>
            </a:r>
            <a:r>
              <a:rPr lang="en-US" dirty="0"/>
              <a:t>city.brla.gov + www.brla.gov + brgov.com in 2018 approximate brgov.com </a:t>
            </a:r>
            <a:r>
              <a:rPr lang="en-US"/>
              <a:t>in 2017</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1F989412-4F85-4FA6-9EE1-395059207741}" type="slidenum">
              <a:rPr lang="en-US" smtClean="0"/>
              <a:t>7</a:t>
            </a:fld>
            <a:endParaRPr lang="en-US"/>
          </a:p>
        </p:txBody>
      </p:sp>
    </p:spTree>
    <p:extLst>
      <p:ext uri="{BB962C8B-B14F-4D97-AF65-F5344CB8AC3E}">
        <p14:creationId xmlns:p14="http://schemas.microsoft.com/office/powerpoint/2010/main" val="1407494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Speed Index shows how quickly the contents of a page are visibly populated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Time to interactive is the amount of time it takes for the page to become fully interactive.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First </a:t>
            </a:r>
            <a:r>
              <a:rPr lang="en-US" sz="1200" b="0" i="0" kern="1200" dirty="0" err="1">
                <a:solidFill>
                  <a:schemeClr val="tx1"/>
                </a:solidFill>
                <a:effectLst/>
                <a:latin typeface="+mn-lt"/>
                <a:ea typeface="+mn-ea"/>
                <a:cs typeface="+mn-cs"/>
              </a:rPr>
              <a:t>Contentful</a:t>
            </a:r>
            <a:r>
              <a:rPr lang="en-US" sz="1200" b="0" i="0" kern="1200" dirty="0">
                <a:solidFill>
                  <a:schemeClr val="tx1"/>
                </a:solidFill>
                <a:effectLst/>
                <a:latin typeface="+mn-lt"/>
                <a:ea typeface="+mn-ea"/>
                <a:cs typeface="+mn-cs"/>
              </a:rPr>
              <a:t> Paint marks the time at which the first text or image is painted.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First Meaningful Paint measures when the primary content of a page is visible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First CPU Idle marks the first time at which the page's main thread is quiet enough to handle input.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Estimated Input Latency is an estimate of how long your app takes to respond to user input, in milliseconds, during the busiest 5s window of page load. If your latency is higher than 50 </a:t>
            </a:r>
            <a:r>
              <a:rPr lang="en-US" sz="1200" b="0" i="0" kern="1200" dirty="0" err="1">
                <a:solidFill>
                  <a:schemeClr val="tx1"/>
                </a:solidFill>
                <a:effectLst/>
                <a:latin typeface="+mn-lt"/>
                <a:ea typeface="+mn-ea"/>
                <a:cs typeface="+mn-cs"/>
              </a:rPr>
              <a:t>ms</a:t>
            </a:r>
            <a:r>
              <a:rPr lang="en-US" sz="1200" b="0" i="0" kern="1200" dirty="0">
                <a:solidFill>
                  <a:schemeClr val="tx1"/>
                </a:solidFill>
                <a:effectLst/>
                <a:latin typeface="+mn-lt"/>
                <a:ea typeface="+mn-ea"/>
                <a:cs typeface="+mn-cs"/>
              </a:rPr>
              <a:t>, users may perceive your app as </a:t>
            </a:r>
            <a:r>
              <a:rPr lang="en-US" sz="1200" b="0" i="0" kern="1200" dirty="0" err="1">
                <a:solidFill>
                  <a:schemeClr val="tx1"/>
                </a:solidFill>
                <a:effectLst/>
                <a:latin typeface="+mn-lt"/>
                <a:ea typeface="+mn-ea"/>
                <a:cs typeface="+mn-cs"/>
              </a:rPr>
              <a:t>laggy</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1F989412-4F85-4FA6-9EE1-395059207741}" type="slidenum">
              <a:rPr lang="en-US" smtClean="0"/>
              <a:t>9</a:t>
            </a:fld>
            <a:endParaRPr lang="en-US"/>
          </a:p>
        </p:txBody>
      </p:sp>
    </p:spTree>
    <p:extLst>
      <p:ext uri="{BB962C8B-B14F-4D97-AF65-F5344CB8AC3E}">
        <p14:creationId xmlns:p14="http://schemas.microsoft.com/office/powerpoint/2010/main" val="1219568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989412-4F85-4FA6-9EE1-395059207741}" type="slidenum">
              <a:rPr lang="en-US" smtClean="0"/>
              <a:t>12</a:t>
            </a:fld>
            <a:endParaRPr lang="en-US"/>
          </a:p>
        </p:txBody>
      </p:sp>
    </p:spTree>
    <p:extLst>
      <p:ext uri="{BB962C8B-B14F-4D97-AF65-F5344CB8AC3E}">
        <p14:creationId xmlns:p14="http://schemas.microsoft.com/office/powerpoint/2010/main" val="1125955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eoptimer.com/brla.gov" TargetMode="External"/><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www.city.brla.gov/" TargetMode="External"/><Relationship Id="rId13" Type="http://schemas.openxmlformats.org/officeDocument/2006/relationships/hyperlink" Target="https://www.budget.brla.gov/" TargetMode="External"/><Relationship Id="rId3" Type="http://schemas.openxmlformats.org/officeDocument/2006/relationships/hyperlink" Target="https://www.brla.gov/" TargetMode="External"/><Relationship Id="rId7" Type="http://schemas.openxmlformats.org/officeDocument/2006/relationships/hyperlink" Target="https://www.visitbatonrouge.com/" TargetMode="External"/><Relationship Id="rId12" Type="http://schemas.openxmlformats.org/officeDocument/2006/relationships/hyperlink" Target="https://www.my.brla.gov/" TargetMode="External"/><Relationship Id="rId2" Type="http://schemas.openxmlformats.org/officeDocument/2006/relationships/image" Target="../media/image1.png"/><Relationship Id="rId16" Type="http://schemas.openxmlformats.org/officeDocument/2006/relationships/hyperlink" Target="https://en.wikipedia.org/wiki/Bloomington,_Minnesota" TargetMode="External"/><Relationship Id="rId1" Type="http://schemas.openxmlformats.org/officeDocument/2006/relationships/slideLayout" Target="../slideLayouts/slideLayout7.xml"/><Relationship Id="rId6" Type="http://schemas.openxmlformats.org/officeDocument/2006/relationships/hyperlink" Target="https://www.seoptimer.com/brla.gov" TargetMode="External"/><Relationship Id="rId11" Type="http://schemas.openxmlformats.org/officeDocument/2006/relationships/hyperlink" Target="https://www.311.brla.gov/" TargetMode="External"/><Relationship Id="rId5" Type="http://schemas.openxmlformats.org/officeDocument/2006/relationships/hyperlink" Target="https://www.similarweb.com/website/brla.gov" TargetMode="External"/><Relationship Id="rId15" Type="http://schemas.openxmlformats.org/officeDocument/2006/relationships/hyperlink" Target="https://en.wikipedia.org/wiki/Baton_Rouge,_Louisiana" TargetMode="External"/><Relationship Id="rId10" Type="http://schemas.openxmlformats.org/officeDocument/2006/relationships/hyperlink" Target="https://www.data.brla.gov/" TargetMode="External"/><Relationship Id="rId4" Type="http://schemas.openxmlformats.org/officeDocument/2006/relationships/hyperlink" Target="https://developers.google.com/speed/pagespeed/insights/?url=https%3A%2F%2Fwww.brla.gov%2F" TargetMode="External"/><Relationship Id="rId9" Type="http://schemas.openxmlformats.org/officeDocument/2006/relationships/hyperlink" Target="https://www.gis.brla.gov/" TargetMode="External"/><Relationship Id="rId14" Type="http://schemas.openxmlformats.org/officeDocument/2006/relationships/hyperlink" Target="https://www.data.ebrgis.opendata.arcgis.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brla.gov"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brgov.com/dept/brpd/www.brgov.com/dept/dept/dept/dept/dept/dept/dept/dept/dept/dept/dept/dept/dept/dept/dept/dept/dept/dept/dept/planning/dept/dept/dept/planning/dept/planning/dept/dept/dept/dept/planning/dept/dept/dept/dept/hr/"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developers.google.com/speed/pagespeed/insights/?url=https%3A%2F%2Fwww.brla.gov%2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6550" y="1663197"/>
            <a:ext cx="9144000" cy="2387600"/>
          </a:xfrm>
        </p:spPr>
        <p:txBody>
          <a:bodyPr/>
          <a:lstStyle/>
          <a:p>
            <a:r>
              <a:rPr lang="en-US">
                <a:latin typeface="Arial Nova Cond" panose="020B0604020202020204" pitchFamily="34" charset="0"/>
              </a:rPr>
              <a:t>Web Analytics</a:t>
            </a:r>
          </a:p>
        </p:txBody>
      </p:sp>
      <p:sp>
        <p:nvSpPr>
          <p:cNvPr id="3" name="Subtitle 2"/>
          <p:cNvSpPr>
            <a:spLocks noGrp="1"/>
          </p:cNvSpPr>
          <p:nvPr>
            <p:ph type="subTitle" idx="1"/>
          </p:nvPr>
        </p:nvSpPr>
        <p:spPr>
          <a:xfrm>
            <a:off x="1524000" y="4566620"/>
            <a:ext cx="9144000" cy="1655762"/>
          </a:xfrm>
        </p:spPr>
        <p:txBody>
          <a:bodyPr>
            <a:noAutofit/>
          </a:bodyPr>
          <a:lstStyle/>
          <a:p>
            <a:r>
              <a:rPr lang="en-US" sz="1400">
                <a:latin typeface="Arial Nova Cond" panose="020B0506020202020204" pitchFamily="34" charset="0"/>
              </a:rPr>
              <a:t>Dan Pham - </a:t>
            </a:r>
            <a:r>
              <a:rPr lang="en-US" sz="1400" err="1">
                <a:latin typeface="Arial Nova Cond" panose="020B0506020202020204" pitchFamily="34" charset="0"/>
              </a:rPr>
              <a:t>Kostiantyn</a:t>
            </a:r>
            <a:r>
              <a:rPr lang="en-US" sz="1400">
                <a:latin typeface="Arial Nova Cond" panose="020B0506020202020204" pitchFamily="34" charset="0"/>
              </a:rPr>
              <a:t> Reva - Navdeep Singh - Precious </a:t>
            </a:r>
            <a:r>
              <a:rPr lang="en-US" sz="1400" err="1">
                <a:latin typeface="Arial Nova Cond" panose="020B0506020202020204" pitchFamily="34" charset="0"/>
              </a:rPr>
              <a:t>Osarenren</a:t>
            </a:r>
            <a:r>
              <a:rPr lang="en-US" sz="1400">
                <a:latin typeface="Arial Nova Cond" panose="020B0506020202020204" pitchFamily="34" charset="0"/>
              </a:rPr>
              <a:t> - </a:t>
            </a:r>
            <a:r>
              <a:rPr lang="en-US" sz="1400" err="1">
                <a:latin typeface="Arial Nova Cond" panose="020B0506020202020204" pitchFamily="34" charset="0"/>
              </a:rPr>
              <a:t>Suhong</a:t>
            </a:r>
            <a:r>
              <a:rPr lang="en-US" sz="1400">
                <a:latin typeface="Arial Nova Cond" panose="020B0506020202020204" pitchFamily="34" charset="0"/>
              </a:rPr>
              <a:t> Liang </a:t>
            </a:r>
          </a:p>
          <a:p>
            <a:pPr fontAlgn="base"/>
            <a:r>
              <a:rPr lang="en-US" sz="1400">
                <a:latin typeface="Arial Nova Cond" panose="020B0506020202020204" pitchFamily="34" charset="0"/>
              </a:rPr>
              <a:t>Big Data Analytics – BDAT1009 </a:t>
            </a:r>
          </a:p>
          <a:p>
            <a:pPr fontAlgn="base"/>
            <a:r>
              <a:rPr lang="en-US" sz="1400">
                <a:latin typeface="Arial Nova Cond" panose="020B0506020202020204" pitchFamily="34" charset="0"/>
              </a:rPr>
              <a:t>Professor Keith Connell </a:t>
            </a:r>
          </a:p>
          <a:p>
            <a:pPr fontAlgn="base"/>
            <a:r>
              <a:rPr lang="en-US" sz="1400">
                <a:latin typeface="Arial Nova Cond" panose="020B0506020202020204" pitchFamily="34" charset="0"/>
              </a:rPr>
              <a:t>April 2019 </a:t>
            </a:r>
          </a:p>
        </p:txBody>
      </p:sp>
      <p:pic>
        <p:nvPicPr>
          <p:cNvPr id="5" name="Picture 4">
            <a:extLst>
              <a:ext uri="{FF2B5EF4-FFF2-40B4-BE49-F238E27FC236}">
                <a16:creationId xmlns:a16="http://schemas.microsoft.com/office/drawing/2014/main" id="{8EADC576-C630-4829-9369-C6680C114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258" y="523758"/>
            <a:ext cx="4124888" cy="253725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2C6324-AC4A-44EC-8568-A32F02CA11FF}"/>
              </a:ext>
            </a:extLst>
          </p:cNvPr>
          <p:cNvPicPr>
            <a:picLocks noChangeAspect="1"/>
          </p:cNvPicPr>
          <p:nvPr/>
        </p:nvPicPr>
        <p:blipFill rotWithShape="1">
          <a:blip r:embed="rId2">
            <a:extLst>
              <a:ext uri="{28A0092B-C50C-407E-A947-70E740481C1C}">
                <a14:useLocalDpi xmlns:a14="http://schemas.microsoft.com/office/drawing/2010/main" val="0"/>
              </a:ext>
            </a:extLst>
          </a:blip>
          <a:srcRect l="26090" r="25925" b="36375"/>
          <a:stretch/>
        </p:blipFill>
        <p:spPr>
          <a:xfrm>
            <a:off x="10825581" y="5787483"/>
            <a:ext cx="1100647" cy="897673"/>
          </a:xfrm>
          <a:prstGeom prst="rect">
            <a:avLst/>
          </a:prstGeom>
        </p:spPr>
      </p:pic>
      <p:sp>
        <p:nvSpPr>
          <p:cNvPr id="3" name="TextBox 2">
            <a:extLst>
              <a:ext uri="{FF2B5EF4-FFF2-40B4-BE49-F238E27FC236}">
                <a16:creationId xmlns:a16="http://schemas.microsoft.com/office/drawing/2014/main" id="{77CD5116-42AB-4E25-9111-D434CD9F0546}"/>
              </a:ext>
            </a:extLst>
          </p:cNvPr>
          <p:cNvSpPr txBox="1"/>
          <p:nvPr/>
        </p:nvSpPr>
        <p:spPr>
          <a:xfrm>
            <a:off x="836346" y="289933"/>
            <a:ext cx="6551337" cy="523220"/>
          </a:xfrm>
          <a:prstGeom prst="rect">
            <a:avLst/>
          </a:prstGeom>
          <a:noFill/>
        </p:spPr>
        <p:txBody>
          <a:bodyPr wrap="square" rtlCol="0">
            <a:spAutoFit/>
          </a:bodyPr>
          <a:lstStyle/>
          <a:p>
            <a:r>
              <a:rPr lang="en-US" sz="2800">
                <a:latin typeface="Arial Nova Cond" panose="020B0506020202020204" pitchFamily="34" charset="0"/>
              </a:rPr>
              <a:t>WEBSITE ANALYTICS</a:t>
            </a:r>
          </a:p>
        </p:txBody>
      </p:sp>
      <p:sp>
        <p:nvSpPr>
          <p:cNvPr id="4" name="Rectangle 3">
            <a:extLst>
              <a:ext uri="{FF2B5EF4-FFF2-40B4-BE49-F238E27FC236}">
                <a16:creationId xmlns:a16="http://schemas.microsoft.com/office/drawing/2014/main" id="{F089A092-7E05-43F9-B695-53C59BFEE628}"/>
              </a:ext>
            </a:extLst>
          </p:cNvPr>
          <p:cNvSpPr/>
          <p:nvPr/>
        </p:nvSpPr>
        <p:spPr>
          <a:xfrm>
            <a:off x="970156" y="830766"/>
            <a:ext cx="1031488" cy="45719"/>
          </a:xfrm>
          <a:prstGeom prst="rect">
            <a:avLst/>
          </a:prstGeom>
          <a:solidFill>
            <a:srgbClr val="E04429"/>
          </a:solidFill>
          <a:ln>
            <a:solidFill>
              <a:srgbClr val="E04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C8F2CDF-3228-4A4B-8E97-4EFE15866358}"/>
              </a:ext>
            </a:extLst>
          </p:cNvPr>
          <p:cNvSpPr txBox="1"/>
          <p:nvPr/>
        </p:nvSpPr>
        <p:spPr>
          <a:xfrm>
            <a:off x="959005" y="1198756"/>
            <a:ext cx="3742435" cy="461665"/>
          </a:xfrm>
          <a:prstGeom prst="rect">
            <a:avLst/>
          </a:prstGeom>
          <a:noFill/>
        </p:spPr>
        <p:txBody>
          <a:bodyPr wrap="none" rtlCol="0">
            <a:spAutoFit/>
          </a:bodyPr>
          <a:lstStyle/>
          <a:p>
            <a:r>
              <a:rPr lang="en-US" sz="2400">
                <a:latin typeface="Arial Nova Cond" panose="020B0506020202020204" pitchFamily="34" charset="0"/>
              </a:rPr>
              <a:t>SEO Analysis (by </a:t>
            </a:r>
            <a:r>
              <a:rPr lang="en-US" sz="2400" err="1">
                <a:latin typeface="Arial Nova Cond" panose="020B0506020202020204" pitchFamily="34" charset="0"/>
                <a:hlinkClick r:id="rId3"/>
              </a:rPr>
              <a:t>SEOptimer</a:t>
            </a:r>
            <a:r>
              <a:rPr lang="en-US" sz="2400">
                <a:latin typeface="Arial Nova Cond" panose="020B0506020202020204" pitchFamily="34" charset="0"/>
              </a:rPr>
              <a:t>)</a:t>
            </a:r>
          </a:p>
        </p:txBody>
      </p:sp>
      <p:pic>
        <p:nvPicPr>
          <p:cNvPr id="6" name="Picture 5">
            <a:extLst>
              <a:ext uri="{FF2B5EF4-FFF2-40B4-BE49-F238E27FC236}">
                <a16:creationId xmlns:a16="http://schemas.microsoft.com/office/drawing/2014/main" id="{86247C58-A0CF-49A3-8B74-9ED1DE10AF28}"/>
              </a:ext>
            </a:extLst>
          </p:cNvPr>
          <p:cNvPicPr>
            <a:picLocks noChangeAspect="1"/>
          </p:cNvPicPr>
          <p:nvPr/>
        </p:nvPicPr>
        <p:blipFill>
          <a:blip r:embed="rId4"/>
          <a:stretch>
            <a:fillRect/>
          </a:stretch>
        </p:blipFill>
        <p:spPr>
          <a:xfrm>
            <a:off x="923544" y="2572421"/>
            <a:ext cx="1979485" cy="1901090"/>
          </a:xfrm>
          <a:prstGeom prst="rect">
            <a:avLst/>
          </a:prstGeom>
        </p:spPr>
      </p:pic>
      <p:sp>
        <p:nvSpPr>
          <p:cNvPr id="7" name="TextBox 6">
            <a:extLst>
              <a:ext uri="{FF2B5EF4-FFF2-40B4-BE49-F238E27FC236}">
                <a16:creationId xmlns:a16="http://schemas.microsoft.com/office/drawing/2014/main" id="{AA12AD0A-020C-4E76-BDBD-DFBE6CD76401}"/>
              </a:ext>
            </a:extLst>
          </p:cNvPr>
          <p:cNvSpPr txBox="1"/>
          <p:nvPr/>
        </p:nvSpPr>
        <p:spPr>
          <a:xfrm>
            <a:off x="8247888" y="1987296"/>
            <a:ext cx="2572512" cy="4247317"/>
          </a:xfrm>
          <a:prstGeom prst="rect">
            <a:avLst/>
          </a:prstGeom>
          <a:noFill/>
        </p:spPr>
        <p:txBody>
          <a:bodyPr wrap="square" rtlCol="0" anchor="t">
            <a:spAutoFit/>
          </a:bodyPr>
          <a:lstStyle/>
          <a:p>
            <a:r>
              <a:rPr lang="en-US">
                <a:latin typeface="Arial Nova Cond"/>
              </a:rPr>
              <a:t>Title tag</a:t>
            </a:r>
          </a:p>
          <a:p>
            <a:r>
              <a:rPr lang="en-US">
                <a:latin typeface="Arial Nova Cond"/>
              </a:rPr>
              <a:t>Amount of content</a:t>
            </a:r>
          </a:p>
          <a:p>
            <a:r>
              <a:rPr lang="en-US">
                <a:latin typeface="Arial Nova Cond"/>
              </a:rPr>
              <a:t>Number of backlinks</a:t>
            </a:r>
          </a:p>
          <a:p>
            <a:r>
              <a:rPr lang="en-US">
                <a:latin typeface="Arial Nova Cond"/>
              </a:rPr>
              <a:t>No broken links</a:t>
            </a:r>
          </a:p>
          <a:p>
            <a:r>
              <a:rPr lang="en-US">
                <a:latin typeface="Arial Nova Cond"/>
              </a:rPr>
              <a:t>XML Sitemaps</a:t>
            </a:r>
          </a:p>
          <a:p>
            <a:r>
              <a:rPr lang="en-US">
                <a:latin typeface="Arial Nova Cond"/>
              </a:rPr>
              <a:t>Analytics (GA)</a:t>
            </a:r>
          </a:p>
          <a:p>
            <a:r>
              <a:rPr lang="en-US">
                <a:latin typeface="Arial Nova Cond"/>
              </a:rPr>
              <a:t>Robots.txt</a:t>
            </a:r>
          </a:p>
          <a:p>
            <a:endParaRPr lang="en-US">
              <a:latin typeface="Arial Nova Cond" panose="020B0506020202020204" pitchFamily="34" charset="0"/>
            </a:endParaRPr>
          </a:p>
          <a:p>
            <a:r>
              <a:rPr lang="en-US">
                <a:latin typeface="Arial Nova Cond"/>
              </a:rPr>
              <a:t>Meta description tag</a:t>
            </a:r>
          </a:p>
          <a:p>
            <a:r>
              <a:rPr lang="en-US">
                <a:latin typeface="Arial Nova Cond"/>
              </a:rPr>
              <a:t>Header tag</a:t>
            </a:r>
          </a:p>
          <a:p>
            <a:r>
              <a:rPr lang="en-US">
                <a:latin typeface="Arial Nova Cond"/>
              </a:rPr>
              <a:t>Keyword consistency</a:t>
            </a:r>
          </a:p>
          <a:p>
            <a:r>
              <a:rPr lang="en-US">
                <a:latin typeface="Arial Nova Cond"/>
              </a:rPr>
              <a:t>Image Alt attributes</a:t>
            </a:r>
          </a:p>
          <a:p>
            <a:r>
              <a:rPr lang="en-US">
                <a:latin typeface="Arial Nova Cond"/>
              </a:rPr>
              <a:t>Friendly URLs</a:t>
            </a:r>
          </a:p>
          <a:p>
            <a:r>
              <a:rPr lang="en-US">
                <a:latin typeface="Arial Nova Cond"/>
              </a:rPr>
              <a:t>Optimized Images</a:t>
            </a:r>
          </a:p>
          <a:p>
            <a:endParaRPr lang="en-US">
              <a:latin typeface="Arial Nova Cond" panose="020B0506020202020204" pitchFamily="34" charset="0"/>
            </a:endParaRPr>
          </a:p>
        </p:txBody>
      </p:sp>
      <p:pic>
        <p:nvPicPr>
          <p:cNvPr id="8" name="Picture 7">
            <a:extLst>
              <a:ext uri="{FF2B5EF4-FFF2-40B4-BE49-F238E27FC236}">
                <a16:creationId xmlns:a16="http://schemas.microsoft.com/office/drawing/2014/main" id="{C782A1D1-76A9-4EDC-B8FB-F2446C2621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2429" y="2081661"/>
            <a:ext cx="256278" cy="256278"/>
          </a:xfrm>
          <a:prstGeom prst="rect">
            <a:avLst/>
          </a:prstGeom>
        </p:spPr>
      </p:pic>
      <p:pic>
        <p:nvPicPr>
          <p:cNvPr id="9" name="Picture 8">
            <a:extLst>
              <a:ext uri="{FF2B5EF4-FFF2-40B4-BE49-F238E27FC236}">
                <a16:creationId xmlns:a16="http://schemas.microsoft.com/office/drawing/2014/main" id="{FD077332-306A-47CD-BF03-E1BFF05878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5339" y="4308704"/>
            <a:ext cx="166284" cy="166284"/>
          </a:xfrm>
          <a:prstGeom prst="rect">
            <a:avLst/>
          </a:prstGeom>
        </p:spPr>
      </p:pic>
      <p:pic>
        <p:nvPicPr>
          <p:cNvPr id="10" name="Picture 9">
            <a:extLst>
              <a:ext uri="{FF2B5EF4-FFF2-40B4-BE49-F238E27FC236}">
                <a16:creationId xmlns:a16="http://schemas.microsoft.com/office/drawing/2014/main" id="{F1F2C6C6-2955-412A-9B27-6F8EF08580A5}"/>
              </a:ext>
            </a:extLst>
          </p:cNvPr>
          <p:cNvPicPr>
            <a:picLocks noChangeAspect="1"/>
          </p:cNvPicPr>
          <p:nvPr/>
        </p:nvPicPr>
        <p:blipFill>
          <a:blip r:embed="rId7"/>
          <a:stretch>
            <a:fillRect/>
          </a:stretch>
        </p:blipFill>
        <p:spPr>
          <a:xfrm>
            <a:off x="3201162" y="2308174"/>
            <a:ext cx="3775710" cy="3114218"/>
          </a:xfrm>
          <a:prstGeom prst="rect">
            <a:avLst/>
          </a:prstGeom>
        </p:spPr>
      </p:pic>
    </p:spTree>
    <p:extLst>
      <p:ext uri="{BB962C8B-B14F-4D97-AF65-F5344CB8AC3E}">
        <p14:creationId xmlns:p14="http://schemas.microsoft.com/office/powerpoint/2010/main" val="2678430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2C6324-AC4A-44EC-8568-A32F02CA11FF}"/>
              </a:ext>
            </a:extLst>
          </p:cNvPr>
          <p:cNvPicPr>
            <a:picLocks noChangeAspect="1"/>
          </p:cNvPicPr>
          <p:nvPr/>
        </p:nvPicPr>
        <p:blipFill rotWithShape="1">
          <a:blip r:embed="rId2">
            <a:extLst>
              <a:ext uri="{28A0092B-C50C-407E-A947-70E740481C1C}">
                <a14:useLocalDpi xmlns:a14="http://schemas.microsoft.com/office/drawing/2010/main" val="0"/>
              </a:ext>
            </a:extLst>
          </a:blip>
          <a:srcRect l="26090" r="25925" b="36375"/>
          <a:stretch/>
        </p:blipFill>
        <p:spPr>
          <a:xfrm>
            <a:off x="10825581" y="5787483"/>
            <a:ext cx="1100647" cy="897673"/>
          </a:xfrm>
          <a:prstGeom prst="rect">
            <a:avLst/>
          </a:prstGeom>
        </p:spPr>
      </p:pic>
      <p:sp>
        <p:nvSpPr>
          <p:cNvPr id="3" name="TextBox 2">
            <a:extLst>
              <a:ext uri="{FF2B5EF4-FFF2-40B4-BE49-F238E27FC236}">
                <a16:creationId xmlns:a16="http://schemas.microsoft.com/office/drawing/2014/main" id="{77CD5116-42AB-4E25-9111-D434CD9F0546}"/>
              </a:ext>
            </a:extLst>
          </p:cNvPr>
          <p:cNvSpPr txBox="1"/>
          <p:nvPr/>
        </p:nvSpPr>
        <p:spPr>
          <a:xfrm>
            <a:off x="836346" y="289933"/>
            <a:ext cx="8580859" cy="523220"/>
          </a:xfrm>
          <a:prstGeom prst="rect">
            <a:avLst/>
          </a:prstGeom>
          <a:noFill/>
        </p:spPr>
        <p:txBody>
          <a:bodyPr wrap="square" rtlCol="0">
            <a:spAutoFit/>
          </a:bodyPr>
          <a:lstStyle/>
          <a:p>
            <a:r>
              <a:rPr lang="en-US" sz="2800">
                <a:latin typeface="Arial Nova Cond" panose="020B0506020202020204" pitchFamily="34" charset="0"/>
              </a:rPr>
              <a:t>COMPARISON WITH THE CITY OF BLOOMINGTON</a:t>
            </a:r>
          </a:p>
        </p:txBody>
      </p:sp>
      <p:sp>
        <p:nvSpPr>
          <p:cNvPr id="4" name="Rectangle 3">
            <a:extLst>
              <a:ext uri="{FF2B5EF4-FFF2-40B4-BE49-F238E27FC236}">
                <a16:creationId xmlns:a16="http://schemas.microsoft.com/office/drawing/2014/main" id="{F089A092-7E05-43F9-B695-53C59BFEE628}"/>
              </a:ext>
            </a:extLst>
          </p:cNvPr>
          <p:cNvSpPr/>
          <p:nvPr/>
        </p:nvSpPr>
        <p:spPr>
          <a:xfrm>
            <a:off x="970156" y="830766"/>
            <a:ext cx="1031488" cy="45719"/>
          </a:xfrm>
          <a:prstGeom prst="rect">
            <a:avLst/>
          </a:prstGeom>
          <a:solidFill>
            <a:srgbClr val="E04429"/>
          </a:solidFill>
          <a:ln>
            <a:solidFill>
              <a:srgbClr val="E04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98D96EA-91D4-4448-8B06-9E0A9FDCB8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1464" y="1967625"/>
            <a:ext cx="894229" cy="543989"/>
          </a:xfrm>
          <a:prstGeom prst="rect">
            <a:avLst/>
          </a:prstGeom>
        </p:spPr>
      </p:pic>
      <p:pic>
        <p:nvPicPr>
          <p:cNvPr id="8" name="Picture 7">
            <a:extLst>
              <a:ext uri="{FF2B5EF4-FFF2-40B4-BE49-F238E27FC236}">
                <a16:creationId xmlns:a16="http://schemas.microsoft.com/office/drawing/2014/main" id="{19E73070-B48B-405B-ACFC-FF7712A4B66E}"/>
              </a:ext>
            </a:extLst>
          </p:cNvPr>
          <p:cNvPicPr>
            <a:picLocks noChangeAspect="1"/>
          </p:cNvPicPr>
          <p:nvPr/>
        </p:nvPicPr>
        <p:blipFill rotWithShape="1">
          <a:blip r:embed="rId4">
            <a:extLst>
              <a:ext uri="{28A0092B-C50C-407E-A947-70E740481C1C}">
                <a14:useLocalDpi xmlns:a14="http://schemas.microsoft.com/office/drawing/2010/main" val="0"/>
              </a:ext>
            </a:extLst>
          </a:blip>
          <a:srcRect b="13232"/>
          <a:stretch/>
        </p:blipFill>
        <p:spPr>
          <a:xfrm>
            <a:off x="9674964" y="1816459"/>
            <a:ext cx="880782" cy="764240"/>
          </a:xfrm>
          <a:prstGeom prst="rect">
            <a:avLst/>
          </a:prstGeom>
        </p:spPr>
      </p:pic>
      <p:pic>
        <p:nvPicPr>
          <p:cNvPr id="9" name="Picture 8">
            <a:extLst>
              <a:ext uri="{FF2B5EF4-FFF2-40B4-BE49-F238E27FC236}">
                <a16:creationId xmlns:a16="http://schemas.microsoft.com/office/drawing/2014/main" id="{B409F34A-CC38-4665-8B71-9B081D09B6E7}"/>
              </a:ext>
            </a:extLst>
          </p:cNvPr>
          <p:cNvPicPr>
            <a:picLocks noChangeAspect="1"/>
          </p:cNvPicPr>
          <p:nvPr/>
        </p:nvPicPr>
        <p:blipFill>
          <a:blip r:embed="rId5"/>
          <a:stretch>
            <a:fillRect/>
          </a:stretch>
        </p:blipFill>
        <p:spPr>
          <a:xfrm>
            <a:off x="6185329" y="2623028"/>
            <a:ext cx="5035917" cy="1955696"/>
          </a:xfrm>
          <a:prstGeom prst="rect">
            <a:avLst/>
          </a:prstGeom>
        </p:spPr>
      </p:pic>
      <p:sp>
        <p:nvSpPr>
          <p:cNvPr id="10" name="TextBox 9">
            <a:extLst>
              <a:ext uri="{FF2B5EF4-FFF2-40B4-BE49-F238E27FC236}">
                <a16:creationId xmlns:a16="http://schemas.microsoft.com/office/drawing/2014/main" id="{262E4620-8AE3-4347-8486-6B3CC9EB2E5E}"/>
              </a:ext>
            </a:extLst>
          </p:cNvPr>
          <p:cNvSpPr txBox="1"/>
          <p:nvPr/>
        </p:nvSpPr>
        <p:spPr>
          <a:xfrm>
            <a:off x="609600" y="1365504"/>
            <a:ext cx="5364480" cy="1200329"/>
          </a:xfrm>
          <a:prstGeom prst="rect">
            <a:avLst/>
          </a:prstGeom>
          <a:noFill/>
        </p:spPr>
        <p:txBody>
          <a:bodyPr wrap="square" rtlCol="0" anchor="t">
            <a:spAutoFit/>
          </a:bodyPr>
          <a:lstStyle/>
          <a:p>
            <a:r>
              <a:rPr lang="en-US">
                <a:latin typeface="Arial Nova Cond"/>
              </a:rPr>
              <a:t>Bloomington is the fifth largest city in the U.S. state of Minnesota. It is located in Hennepin County on the north bank of the Minnesota River, above its confluence with the Mississippi River. </a:t>
            </a:r>
            <a:endParaRPr lang="en-US">
              <a:latin typeface="Arial Nova Cond" panose="020B0506020202020204" pitchFamily="34" charset="0"/>
            </a:endParaRPr>
          </a:p>
        </p:txBody>
      </p:sp>
      <p:sp>
        <p:nvSpPr>
          <p:cNvPr id="11" name="TextBox 10">
            <a:extLst>
              <a:ext uri="{FF2B5EF4-FFF2-40B4-BE49-F238E27FC236}">
                <a16:creationId xmlns:a16="http://schemas.microsoft.com/office/drawing/2014/main" id="{6A421460-8190-4F66-9A6D-E14651BABF9D}"/>
              </a:ext>
            </a:extLst>
          </p:cNvPr>
          <p:cNvSpPr txBox="1"/>
          <p:nvPr/>
        </p:nvSpPr>
        <p:spPr>
          <a:xfrm>
            <a:off x="7568827" y="4565329"/>
            <a:ext cx="2736525" cy="461665"/>
          </a:xfrm>
          <a:prstGeom prst="rect">
            <a:avLst/>
          </a:prstGeom>
          <a:noFill/>
        </p:spPr>
        <p:txBody>
          <a:bodyPr wrap="square" rtlCol="0">
            <a:spAutoFit/>
          </a:bodyPr>
          <a:lstStyle/>
          <a:p>
            <a:pPr algn="ctr"/>
            <a:r>
              <a:rPr lang="en-US" sz="1200" i="1">
                <a:latin typeface="Arial Nova Cond" panose="020B0506020202020204" pitchFamily="34" charset="0"/>
              </a:rPr>
              <a:t>Web Performance comparison between Baton Rouge &amp; Bloomington</a:t>
            </a:r>
          </a:p>
        </p:txBody>
      </p:sp>
      <p:sp>
        <p:nvSpPr>
          <p:cNvPr id="12" name="TextBox 11">
            <a:extLst>
              <a:ext uri="{FF2B5EF4-FFF2-40B4-BE49-F238E27FC236}">
                <a16:creationId xmlns:a16="http://schemas.microsoft.com/office/drawing/2014/main" id="{A3948463-FEC5-4B66-A5A9-A44CB8053E5A}"/>
              </a:ext>
            </a:extLst>
          </p:cNvPr>
          <p:cNvSpPr txBox="1"/>
          <p:nvPr/>
        </p:nvSpPr>
        <p:spPr>
          <a:xfrm>
            <a:off x="634073" y="2843317"/>
            <a:ext cx="5112631" cy="2585323"/>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Nova Cond" panose="020B0506020202020204" pitchFamily="34" charset="0"/>
              </a:rPr>
              <a:t>Despite having much larger population, Baton Rouge’s government website only attracted a similar number of pageviews</a:t>
            </a:r>
          </a:p>
          <a:p>
            <a:pPr marL="285750" indent="-285750">
              <a:buFont typeface="Arial" panose="020B0604020202020204" pitchFamily="34" charset="0"/>
              <a:buChar char="•"/>
            </a:pPr>
            <a:r>
              <a:rPr lang="en-US">
                <a:latin typeface="Arial Nova Cond" panose="020B0506020202020204" pitchFamily="34" charset="0"/>
              </a:rPr>
              <a:t>Bloomington has better quality of traffic in terms of PV/Unique PV, Avg Time on Site, Exit Rate</a:t>
            </a:r>
          </a:p>
          <a:p>
            <a:pPr marL="285750" indent="-285750">
              <a:buFont typeface="Arial" panose="020B0604020202020204" pitchFamily="34" charset="0"/>
              <a:buChar char="•"/>
            </a:pPr>
            <a:r>
              <a:rPr lang="en-US">
                <a:latin typeface="Arial Nova Cond" panose="020B0506020202020204" pitchFamily="34" charset="0"/>
              </a:rPr>
              <a:t>Bloomington has higher page speed score: 70 Mobile, 84 Desktop</a:t>
            </a:r>
          </a:p>
          <a:p>
            <a:pPr marL="285750" indent="-285750">
              <a:buFont typeface="Arial" panose="020B0604020202020204" pitchFamily="34" charset="0"/>
              <a:buChar char="•"/>
            </a:pPr>
            <a:r>
              <a:rPr lang="en-US">
                <a:latin typeface="Arial Nova Cond" panose="020B0506020202020204" pitchFamily="34" charset="0"/>
              </a:rPr>
              <a:t>Bloomington keeps all pages consistently in a single domain</a:t>
            </a:r>
          </a:p>
        </p:txBody>
      </p:sp>
    </p:spTree>
    <p:extLst>
      <p:ext uri="{BB962C8B-B14F-4D97-AF65-F5344CB8AC3E}">
        <p14:creationId xmlns:p14="http://schemas.microsoft.com/office/powerpoint/2010/main" val="369803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2C6324-AC4A-44EC-8568-A32F02CA11FF}"/>
              </a:ext>
            </a:extLst>
          </p:cNvPr>
          <p:cNvPicPr>
            <a:picLocks noChangeAspect="1"/>
          </p:cNvPicPr>
          <p:nvPr/>
        </p:nvPicPr>
        <p:blipFill rotWithShape="1">
          <a:blip r:embed="rId3">
            <a:extLst>
              <a:ext uri="{28A0092B-C50C-407E-A947-70E740481C1C}">
                <a14:useLocalDpi xmlns:a14="http://schemas.microsoft.com/office/drawing/2010/main" val="0"/>
              </a:ext>
            </a:extLst>
          </a:blip>
          <a:srcRect l="26090" r="25925" b="36375"/>
          <a:stretch/>
        </p:blipFill>
        <p:spPr>
          <a:xfrm>
            <a:off x="10825581" y="5787483"/>
            <a:ext cx="1100647" cy="897673"/>
          </a:xfrm>
          <a:prstGeom prst="rect">
            <a:avLst/>
          </a:prstGeom>
        </p:spPr>
      </p:pic>
      <p:sp>
        <p:nvSpPr>
          <p:cNvPr id="3" name="TextBox 2">
            <a:extLst>
              <a:ext uri="{FF2B5EF4-FFF2-40B4-BE49-F238E27FC236}">
                <a16:creationId xmlns:a16="http://schemas.microsoft.com/office/drawing/2014/main" id="{77CD5116-42AB-4E25-9111-D434CD9F0546}"/>
              </a:ext>
            </a:extLst>
          </p:cNvPr>
          <p:cNvSpPr txBox="1"/>
          <p:nvPr/>
        </p:nvSpPr>
        <p:spPr>
          <a:xfrm>
            <a:off x="836346" y="289933"/>
            <a:ext cx="8580859" cy="523220"/>
          </a:xfrm>
          <a:prstGeom prst="rect">
            <a:avLst/>
          </a:prstGeom>
          <a:noFill/>
        </p:spPr>
        <p:txBody>
          <a:bodyPr wrap="square" rtlCol="0">
            <a:spAutoFit/>
          </a:bodyPr>
          <a:lstStyle/>
          <a:p>
            <a:r>
              <a:rPr lang="en-US" sz="2800">
                <a:latin typeface="Arial Nova Cond" panose="020B0506020202020204" pitchFamily="34" charset="0"/>
              </a:rPr>
              <a:t>KEY TAKEAWAYS</a:t>
            </a:r>
          </a:p>
        </p:txBody>
      </p:sp>
      <p:sp>
        <p:nvSpPr>
          <p:cNvPr id="4" name="Rectangle 3">
            <a:extLst>
              <a:ext uri="{FF2B5EF4-FFF2-40B4-BE49-F238E27FC236}">
                <a16:creationId xmlns:a16="http://schemas.microsoft.com/office/drawing/2014/main" id="{F089A092-7E05-43F9-B695-53C59BFEE628}"/>
              </a:ext>
            </a:extLst>
          </p:cNvPr>
          <p:cNvSpPr/>
          <p:nvPr/>
        </p:nvSpPr>
        <p:spPr>
          <a:xfrm>
            <a:off x="970156" y="830766"/>
            <a:ext cx="1031488" cy="45719"/>
          </a:xfrm>
          <a:prstGeom prst="rect">
            <a:avLst/>
          </a:prstGeom>
          <a:solidFill>
            <a:srgbClr val="E04429"/>
          </a:solidFill>
          <a:ln>
            <a:solidFill>
              <a:srgbClr val="E04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C2DA323-8E77-4ADA-A7AC-38DE86E0DE9D}"/>
              </a:ext>
            </a:extLst>
          </p:cNvPr>
          <p:cNvSpPr txBox="1"/>
          <p:nvPr/>
        </p:nvSpPr>
        <p:spPr>
          <a:xfrm>
            <a:off x="1001168" y="1228099"/>
            <a:ext cx="9738026" cy="3970318"/>
          </a:xfrm>
          <a:prstGeom prst="rect">
            <a:avLst/>
          </a:prstGeom>
          <a:noFill/>
        </p:spPr>
        <p:txBody>
          <a:bodyPr wrap="square" rtlCol="0">
            <a:spAutoFit/>
          </a:bodyPr>
          <a:lstStyle/>
          <a:p>
            <a:r>
              <a:rPr lang="en-US">
                <a:latin typeface="Arial Nova Cond" panose="020B0506020202020204" pitchFamily="34" charset="0"/>
              </a:rPr>
              <a:t>Critical areas to consider for web optimization</a:t>
            </a:r>
          </a:p>
          <a:p>
            <a:pPr marL="285750" indent="-285750">
              <a:buFont typeface="Arial" panose="020B0604020202020204" pitchFamily="34" charset="0"/>
              <a:buChar char="•"/>
            </a:pPr>
            <a:r>
              <a:rPr lang="en-US">
                <a:latin typeface="Arial Nova Cond" panose="020B0506020202020204" pitchFamily="34" charset="0"/>
              </a:rPr>
              <a:t>Restructure sitemap to be more user-friendly</a:t>
            </a:r>
          </a:p>
          <a:p>
            <a:pPr marL="285750" indent="-285750">
              <a:buFont typeface="Arial" panose="020B0604020202020204" pitchFamily="34" charset="0"/>
              <a:buChar char="•"/>
            </a:pPr>
            <a:r>
              <a:rPr lang="en-US">
                <a:latin typeface="Arial Nova Cond" panose="020B0506020202020204" pitchFamily="34" charset="0"/>
              </a:rPr>
              <a:t>Track web tags (Entrance)</a:t>
            </a:r>
          </a:p>
          <a:p>
            <a:pPr marL="285750" indent="-285750">
              <a:buFont typeface="Arial" panose="020B0604020202020204" pitchFamily="34" charset="0"/>
              <a:buChar char="•"/>
            </a:pPr>
            <a:r>
              <a:rPr lang="en-US">
                <a:latin typeface="Arial Nova Cond" panose="020B0506020202020204" pitchFamily="34" charset="0"/>
              </a:rPr>
              <a:t>SEO optimization: </a:t>
            </a:r>
          </a:p>
          <a:p>
            <a:pPr marL="742950" lvl="1" indent="-285750">
              <a:buFont typeface="Courier New" panose="02070309020205020404" pitchFamily="49" charset="0"/>
              <a:buChar char="o"/>
            </a:pPr>
            <a:r>
              <a:rPr lang="en-US">
                <a:latin typeface="Arial Nova Cond" panose="020B0506020202020204" pitchFamily="34" charset="0"/>
              </a:rPr>
              <a:t>Tags (Meta, header)</a:t>
            </a:r>
          </a:p>
          <a:p>
            <a:pPr marL="742950" lvl="1" indent="-285750">
              <a:buFont typeface="Courier New" panose="02070309020205020404" pitchFamily="49" charset="0"/>
              <a:buChar char="o"/>
            </a:pPr>
            <a:r>
              <a:rPr lang="en-US">
                <a:latin typeface="Arial Nova Cond" panose="020B0506020202020204" pitchFamily="34" charset="0"/>
              </a:rPr>
              <a:t>Keywords</a:t>
            </a:r>
          </a:p>
          <a:p>
            <a:pPr marL="742950" lvl="1" indent="-285750">
              <a:buFont typeface="Courier New" panose="02070309020205020404" pitchFamily="49" charset="0"/>
              <a:buChar char="o"/>
            </a:pPr>
            <a:r>
              <a:rPr lang="en-US">
                <a:latin typeface="Arial Nova Cond" panose="020B0506020202020204" pitchFamily="34" charset="0"/>
              </a:rPr>
              <a:t>Images</a:t>
            </a:r>
          </a:p>
          <a:p>
            <a:pPr marL="742950" lvl="1" indent="-285750">
              <a:buFont typeface="Courier New" panose="02070309020205020404" pitchFamily="49" charset="0"/>
              <a:buChar char="o"/>
            </a:pPr>
            <a:r>
              <a:rPr lang="en-US">
                <a:latin typeface="Arial Nova Cond" panose="020B0506020202020204" pitchFamily="34" charset="0"/>
              </a:rPr>
              <a:t>URLs</a:t>
            </a:r>
          </a:p>
          <a:p>
            <a:pPr marL="285750" indent="-285750">
              <a:buFont typeface="Arial" panose="020B0604020202020204" pitchFamily="34" charset="0"/>
              <a:buChar char="•"/>
            </a:pPr>
            <a:r>
              <a:rPr lang="en-US">
                <a:latin typeface="Arial Nova Cond" panose="020B0506020202020204" pitchFamily="34" charset="0"/>
              </a:rPr>
              <a:t>Web optimization: </a:t>
            </a:r>
          </a:p>
          <a:p>
            <a:pPr marL="742950" lvl="1" indent="-285750">
              <a:buFont typeface="Courier New" panose="02070309020205020404" pitchFamily="49" charset="0"/>
              <a:buChar char="o"/>
            </a:pPr>
            <a:r>
              <a:rPr lang="en-US">
                <a:latin typeface="Arial Nova Cond" panose="020B0506020202020204" pitchFamily="34" charset="0"/>
              </a:rPr>
              <a:t>CSS</a:t>
            </a:r>
          </a:p>
          <a:p>
            <a:pPr marL="742950" lvl="1" indent="-285750">
              <a:buFont typeface="Courier New" panose="02070309020205020404" pitchFamily="49" charset="0"/>
              <a:buChar char="o"/>
            </a:pPr>
            <a:r>
              <a:rPr lang="en-US">
                <a:latin typeface="Arial Nova Cond" panose="020B0506020202020204" pitchFamily="34" charset="0"/>
              </a:rPr>
              <a:t>JavaScript</a:t>
            </a:r>
          </a:p>
          <a:p>
            <a:pPr marL="742950" lvl="1" indent="-285750">
              <a:buFont typeface="Courier New" panose="02070309020205020404" pitchFamily="49" charset="0"/>
              <a:buChar char="o"/>
            </a:pPr>
            <a:r>
              <a:rPr lang="en-US">
                <a:latin typeface="Arial Nova Cond" panose="020B0506020202020204" pitchFamily="34" charset="0"/>
              </a:rPr>
              <a:t>Image next-gen formats</a:t>
            </a:r>
          </a:p>
          <a:p>
            <a:pPr marL="742950" lvl="1" indent="-285750">
              <a:buFont typeface="Courier New" panose="02070309020205020404" pitchFamily="49" charset="0"/>
              <a:buChar char="o"/>
            </a:pPr>
            <a:r>
              <a:rPr lang="en-US">
                <a:latin typeface="Arial Nova Cond" panose="020B0506020202020204" pitchFamily="34" charset="0"/>
              </a:rPr>
              <a:t>Server</a:t>
            </a:r>
          </a:p>
          <a:p>
            <a:endParaRPr lang="en-US">
              <a:latin typeface="Arial Nova Cond" panose="020B0506020202020204" pitchFamily="34" charset="0"/>
            </a:endParaRPr>
          </a:p>
        </p:txBody>
      </p:sp>
    </p:spTree>
    <p:extLst>
      <p:ext uri="{BB962C8B-B14F-4D97-AF65-F5344CB8AC3E}">
        <p14:creationId xmlns:p14="http://schemas.microsoft.com/office/powerpoint/2010/main" val="24821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2C6324-AC4A-44EC-8568-A32F02CA11FF}"/>
              </a:ext>
            </a:extLst>
          </p:cNvPr>
          <p:cNvPicPr>
            <a:picLocks noChangeAspect="1"/>
          </p:cNvPicPr>
          <p:nvPr/>
        </p:nvPicPr>
        <p:blipFill rotWithShape="1">
          <a:blip r:embed="rId2">
            <a:extLst>
              <a:ext uri="{28A0092B-C50C-407E-A947-70E740481C1C}">
                <a14:useLocalDpi xmlns:a14="http://schemas.microsoft.com/office/drawing/2010/main" val="0"/>
              </a:ext>
            </a:extLst>
          </a:blip>
          <a:srcRect l="26090" r="25925" b="36375"/>
          <a:stretch/>
        </p:blipFill>
        <p:spPr>
          <a:xfrm>
            <a:off x="10825581" y="5787483"/>
            <a:ext cx="1100647" cy="897673"/>
          </a:xfrm>
          <a:prstGeom prst="rect">
            <a:avLst/>
          </a:prstGeom>
        </p:spPr>
      </p:pic>
      <p:sp>
        <p:nvSpPr>
          <p:cNvPr id="3" name="TextBox 2">
            <a:extLst>
              <a:ext uri="{FF2B5EF4-FFF2-40B4-BE49-F238E27FC236}">
                <a16:creationId xmlns:a16="http://schemas.microsoft.com/office/drawing/2014/main" id="{77CD5116-42AB-4E25-9111-D434CD9F0546}"/>
              </a:ext>
            </a:extLst>
          </p:cNvPr>
          <p:cNvSpPr txBox="1"/>
          <p:nvPr/>
        </p:nvSpPr>
        <p:spPr>
          <a:xfrm>
            <a:off x="836346" y="289933"/>
            <a:ext cx="8580859" cy="523220"/>
          </a:xfrm>
          <a:prstGeom prst="rect">
            <a:avLst/>
          </a:prstGeom>
          <a:noFill/>
        </p:spPr>
        <p:txBody>
          <a:bodyPr wrap="square" rtlCol="0">
            <a:spAutoFit/>
          </a:bodyPr>
          <a:lstStyle/>
          <a:p>
            <a:r>
              <a:rPr lang="en-US" sz="2800">
                <a:latin typeface="Arial Nova Cond" panose="020B0506020202020204" pitchFamily="34" charset="0"/>
              </a:rPr>
              <a:t>REFERENCES</a:t>
            </a:r>
          </a:p>
        </p:txBody>
      </p:sp>
      <p:sp>
        <p:nvSpPr>
          <p:cNvPr id="4" name="Rectangle 3">
            <a:extLst>
              <a:ext uri="{FF2B5EF4-FFF2-40B4-BE49-F238E27FC236}">
                <a16:creationId xmlns:a16="http://schemas.microsoft.com/office/drawing/2014/main" id="{F089A092-7E05-43F9-B695-53C59BFEE628}"/>
              </a:ext>
            </a:extLst>
          </p:cNvPr>
          <p:cNvSpPr/>
          <p:nvPr/>
        </p:nvSpPr>
        <p:spPr>
          <a:xfrm>
            <a:off x="970156" y="830766"/>
            <a:ext cx="1031488" cy="45719"/>
          </a:xfrm>
          <a:prstGeom prst="rect">
            <a:avLst/>
          </a:prstGeom>
          <a:solidFill>
            <a:srgbClr val="E04429"/>
          </a:solidFill>
          <a:ln>
            <a:solidFill>
              <a:srgbClr val="E04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80510AA-6FFC-499F-819E-AA434BE3D944}"/>
              </a:ext>
            </a:extLst>
          </p:cNvPr>
          <p:cNvSpPr txBox="1"/>
          <p:nvPr/>
        </p:nvSpPr>
        <p:spPr>
          <a:xfrm>
            <a:off x="981145" y="1201401"/>
            <a:ext cx="10352075" cy="3323987"/>
          </a:xfrm>
          <a:prstGeom prst="rect">
            <a:avLst/>
          </a:prstGeom>
          <a:noFill/>
        </p:spPr>
        <p:txBody>
          <a:bodyPr wrap="square" rtlCol="0">
            <a:spAutoFit/>
          </a:bodyPr>
          <a:lstStyle/>
          <a:p>
            <a:r>
              <a:rPr lang="en-US" sz="1400">
                <a:latin typeface="Arial Nova Cond" panose="020B0506020202020204" pitchFamily="34" charset="0"/>
                <a:hlinkClick r:id="rId3"/>
              </a:rPr>
              <a:t>https://www.brla.gov</a:t>
            </a:r>
            <a:endParaRPr lang="en-US" sz="1400">
              <a:latin typeface="Arial Nova Cond" panose="020B0506020202020204" pitchFamily="34" charset="0"/>
            </a:endParaRPr>
          </a:p>
          <a:p>
            <a:r>
              <a:rPr lang="en-US" sz="1400" u="sng">
                <a:latin typeface="Arial Nova Cond" panose="020B0506020202020204" pitchFamily="34" charset="0"/>
                <a:hlinkClick r:id="rId4"/>
              </a:rPr>
              <a:t>https://developers.google.com/speed/pagespeed/insights/?url=https%3A%2F%2Fwww.brla.gov%2F</a:t>
            </a:r>
            <a:endParaRPr lang="en-US" sz="1400">
              <a:latin typeface="Arial Nova Cond" panose="020B0506020202020204" pitchFamily="34" charset="0"/>
            </a:endParaRPr>
          </a:p>
          <a:p>
            <a:r>
              <a:rPr lang="en-US" sz="1400" u="sng">
                <a:latin typeface="Arial Nova Cond" panose="020B0506020202020204" pitchFamily="34" charset="0"/>
                <a:hlinkClick r:id="rId5"/>
              </a:rPr>
              <a:t>https://www.similarweb.com/website/brla.gov</a:t>
            </a:r>
            <a:endParaRPr lang="en-US" sz="1400">
              <a:latin typeface="Arial Nova Cond" panose="020B0506020202020204" pitchFamily="34" charset="0"/>
            </a:endParaRPr>
          </a:p>
          <a:p>
            <a:r>
              <a:rPr lang="en-US" sz="1400" u="sng">
                <a:latin typeface="Arial Nova Cond" panose="020B0506020202020204" pitchFamily="34" charset="0"/>
                <a:hlinkClick r:id="rId6"/>
              </a:rPr>
              <a:t>https://www.seoptimer.com/brla.gov</a:t>
            </a:r>
            <a:endParaRPr lang="en-US" sz="1400">
              <a:latin typeface="Arial Nova Cond" panose="020B0506020202020204" pitchFamily="34" charset="0"/>
            </a:endParaRPr>
          </a:p>
          <a:p>
            <a:r>
              <a:rPr lang="en-US" sz="1400">
                <a:latin typeface="Arial Nova Cond" panose="020B0506020202020204" pitchFamily="34" charset="0"/>
                <a:hlinkClick r:id="rId7"/>
              </a:rPr>
              <a:t>https://www.visitbatonrouge.com</a:t>
            </a:r>
            <a:endParaRPr lang="en-US" sz="1400">
              <a:latin typeface="Arial Nova Cond" panose="020B0506020202020204" pitchFamily="34" charset="0"/>
            </a:endParaRPr>
          </a:p>
          <a:p>
            <a:r>
              <a:rPr lang="en-US" sz="1400">
                <a:latin typeface="Arial Nova Cond" panose="020B0506020202020204" pitchFamily="34" charset="0"/>
                <a:hlinkClick r:id="rId8"/>
              </a:rPr>
              <a:t>https://www.city.brla.gov</a:t>
            </a:r>
            <a:endParaRPr lang="en-US" sz="1400">
              <a:latin typeface="Arial Nova Cond" panose="020B0506020202020204" pitchFamily="34" charset="0"/>
            </a:endParaRPr>
          </a:p>
          <a:p>
            <a:r>
              <a:rPr lang="en-US" sz="1400">
                <a:latin typeface="Arial Nova Cond" panose="020B0506020202020204" pitchFamily="34" charset="0"/>
                <a:hlinkClick r:id="rId3"/>
              </a:rPr>
              <a:t>https://www.brla.gov</a:t>
            </a:r>
            <a:endParaRPr lang="en-US" sz="1400">
              <a:latin typeface="Arial Nova Cond" panose="020B0506020202020204" pitchFamily="34" charset="0"/>
            </a:endParaRPr>
          </a:p>
          <a:p>
            <a:r>
              <a:rPr lang="en-US" sz="1400">
                <a:latin typeface="Arial Nova Cond" panose="020B0506020202020204" pitchFamily="34" charset="0"/>
                <a:hlinkClick r:id="rId9"/>
              </a:rPr>
              <a:t>https://www.gis.brla.gov</a:t>
            </a:r>
            <a:endParaRPr lang="en-US" sz="1400">
              <a:latin typeface="Arial Nova Cond" panose="020B0506020202020204" pitchFamily="34" charset="0"/>
            </a:endParaRPr>
          </a:p>
          <a:p>
            <a:r>
              <a:rPr lang="en-US" sz="1400">
                <a:latin typeface="Arial Nova Cond" panose="020B0506020202020204" pitchFamily="34" charset="0"/>
                <a:hlinkClick r:id="rId10"/>
              </a:rPr>
              <a:t>https://www.data.brla.gov</a:t>
            </a:r>
            <a:endParaRPr lang="en-US" sz="1400">
              <a:latin typeface="Arial Nova Cond" panose="020B0506020202020204" pitchFamily="34" charset="0"/>
            </a:endParaRPr>
          </a:p>
          <a:p>
            <a:r>
              <a:rPr lang="en-US" sz="1400">
                <a:latin typeface="Arial Nova Cond" panose="020B0506020202020204" pitchFamily="34" charset="0"/>
                <a:hlinkClick r:id="rId11"/>
              </a:rPr>
              <a:t>https://www.311.brla.gov</a:t>
            </a:r>
            <a:endParaRPr lang="en-US" sz="1400">
              <a:latin typeface="Arial Nova Cond" panose="020B0506020202020204" pitchFamily="34" charset="0"/>
            </a:endParaRPr>
          </a:p>
          <a:p>
            <a:r>
              <a:rPr lang="en-US" sz="1400">
                <a:latin typeface="Arial Nova Cond" panose="020B0506020202020204" pitchFamily="34" charset="0"/>
                <a:hlinkClick r:id="rId12"/>
              </a:rPr>
              <a:t>https://www.my.brla.gov</a:t>
            </a:r>
            <a:endParaRPr lang="en-US" sz="1400">
              <a:latin typeface="Arial Nova Cond" panose="020B0506020202020204" pitchFamily="34" charset="0"/>
            </a:endParaRPr>
          </a:p>
          <a:p>
            <a:r>
              <a:rPr lang="en-US" sz="1400">
                <a:latin typeface="Arial Nova Cond" panose="020B0506020202020204" pitchFamily="34" charset="0"/>
                <a:hlinkClick r:id="rId13"/>
              </a:rPr>
              <a:t>https://www.budget.brla.gov</a:t>
            </a:r>
            <a:endParaRPr lang="en-US" sz="1400">
              <a:latin typeface="Arial Nova Cond" panose="020B0506020202020204" pitchFamily="34" charset="0"/>
            </a:endParaRPr>
          </a:p>
          <a:p>
            <a:r>
              <a:rPr lang="en-US" sz="1400">
                <a:latin typeface="Arial Nova Cond" panose="020B0506020202020204" pitchFamily="34" charset="0"/>
                <a:hlinkClick r:id="rId14"/>
              </a:rPr>
              <a:t>https://www.data.ebrgis.opendata.arcgis.com</a:t>
            </a:r>
            <a:endParaRPr lang="en-US" sz="1400">
              <a:latin typeface="Arial Nova Cond" panose="020B0506020202020204" pitchFamily="34" charset="0"/>
              <a:hlinkClick r:id="rId15"/>
            </a:endParaRPr>
          </a:p>
          <a:p>
            <a:r>
              <a:rPr lang="en-US" sz="1400">
                <a:latin typeface="Arial Nova Cond" panose="020B0506020202020204" pitchFamily="34" charset="0"/>
                <a:hlinkClick r:id="rId15"/>
              </a:rPr>
              <a:t>https://en.wikipedia.org/wiki/Baton_Rouge,_Louisiana</a:t>
            </a:r>
            <a:endParaRPr lang="en-US" sz="1400">
              <a:latin typeface="Arial Nova Cond" panose="020B0506020202020204" pitchFamily="34" charset="0"/>
              <a:hlinkClick r:id="rId16"/>
            </a:endParaRPr>
          </a:p>
          <a:p>
            <a:r>
              <a:rPr lang="en-US" sz="1400">
                <a:latin typeface="Arial Nova Cond" panose="020B0506020202020204" pitchFamily="34" charset="0"/>
                <a:hlinkClick r:id="rId16"/>
              </a:rPr>
              <a:t>https://en.wikipedia.org/wiki/Bloomington,_Minnesota</a:t>
            </a:r>
            <a:endParaRPr lang="en-US" sz="1400">
              <a:latin typeface="Arial Nova Cond" panose="020B0506020202020204" pitchFamily="34" charset="0"/>
            </a:endParaRPr>
          </a:p>
        </p:txBody>
      </p:sp>
    </p:spTree>
    <p:extLst>
      <p:ext uri="{BB962C8B-B14F-4D97-AF65-F5344CB8AC3E}">
        <p14:creationId xmlns:p14="http://schemas.microsoft.com/office/powerpoint/2010/main" val="3312046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5082" y="659588"/>
            <a:ext cx="9144000" cy="2387600"/>
          </a:xfrm>
        </p:spPr>
        <p:txBody>
          <a:bodyPr/>
          <a:lstStyle/>
          <a:p>
            <a:r>
              <a:rPr lang="en-US">
                <a:latin typeface="Arial Nova Cond" panose="020B0604020202020204" pitchFamily="34" charset="0"/>
              </a:rPr>
              <a:t>Thank you</a:t>
            </a:r>
          </a:p>
        </p:txBody>
      </p:sp>
      <p:pic>
        <p:nvPicPr>
          <p:cNvPr id="5" name="Picture 4">
            <a:extLst>
              <a:ext uri="{FF2B5EF4-FFF2-40B4-BE49-F238E27FC236}">
                <a16:creationId xmlns:a16="http://schemas.microsoft.com/office/drawing/2014/main" id="{8EADC576-C630-4829-9369-C6680C114954}"/>
              </a:ext>
            </a:extLst>
          </p:cNvPr>
          <p:cNvPicPr>
            <a:picLocks noChangeAspect="1"/>
          </p:cNvPicPr>
          <p:nvPr/>
        </p:nvPicPr>
        <p:blipFill rotWithShape="1">
          <a:blip r:embed="rId2">
            <a:extLst>
              <a:ext uri="{28A0092B-C50C-407E-A947-70E740481C1C}">
                <a14:useLocalDpi xmlns:a14="http://schemas.microsoft.com/office/drawing/2010/main" val="0"/>
              </a:ext>
            </a:extLst>
          </a:blip>
          <a:srcRect b="35160"/>
          <a:stretch/>
        </p:blipFill>
        <p:spPr>
          <a:xfrm>
            <a:off x="1003511" y="1650033"/>
            <a:ext cx="4124888" cy="1645154"/>
          </a:xfrm>
          <a:prstGeom prst="rect">
            <a:avLst/>
          </a:prstGeom>
        </p:spPr>
      </p:pic>
      <p:sp>
        <p:nvSpPr>
          <p:cNvPr id="3" name="Rectangle 2">
            <a:extLst>
              <a:ext uri="{FF2B5EF4-FFF2-40B4-BE49-F238E27FC236}">
                <a16:creationId xmlns:a16="http://schemas.microsoft.com/office/drawing/2014/main" id="{35EEB8DD-D191-4A54-85D9-33E0151FCAF0}"/>
              </a:ext>
            </a:extLst>
          </p:cNvPr>
          <p:cNvSpPr/>
          <p:nvPr/>
        </p:nvSpPr>
        <p:spPr>
          <a:xfrm>
            <a:off x="0" y="3492951"/>
            <a:ext cx="12192000" cy="307777"/>
          </a:xfrm>
          <a:prstGeom prst="rect">
            <a:avLst/>
          </a:prstGeom>
        </p:spPr>
        <p:txBody>
          <a:bodyPr wrap="square">
            <a:spAutoFit/>
          </a:bodyPr>
          <a:lstStyle/>
          <a:p>
            <a:pPr algn="ctr"/>
            <a:r>
              <a:rPr lang="en-US" sz="1400">
                <a:latin typeface="Arial Nova Cond" panose="020B0506020202020204" pitchFamily="34" charset="0"/>
              </a:rPr>
              <a:t>Dan Pham - </a:t>
            </a:r>
            <a:r>
              <a:rPr lang="en-US" sz="1400" err="1">
                <a:latin typeface="Arial Nova Cond" panose="020B0506020202020204" pitchFamily="34" charset="0"/>
              </a:rPr>
              <a:t>Kostiantyn</a:t>
            </a:r>
            <a:r>
              <a:rPr lang="en-US" sz="1400">
                <a:latin typeface="Arial Nova Cond" panose="020B0506020202020204" pitchFamily="34" charset="0"/>
              </a:rPr>
              <a:t> Reva - Navdeep Singh - Precious </a:t>
            </a:r>
            <a:r>
              <a:rPr lang="en-US" sz="1400" err="1">
                <a:latin typeface="Arial Nova Cond" panose="020B0506020202020204" pitchFamily="34" charset="0"/>
              </a:rPr>
              <a:t>Osarenren</a:t>
            </a:r>
            <a:r>
              <a:rPr lang="en-US" sz="1400">
                <a:latin typeface="Arial Nova Cond" panose="020B0506020202020204" pitchFamily="34" charset="0"/>
              </a:rPr>
              <a:t> - </a:t>
            </a:r>
            <a:r>
              <a:rPr lang="en-US" sz="1400" err="1">
                <a:latin typeface="Arial Nova Cond" panose="020B0506020202020204" pitchFamily="34" charset="0"/>
              </a:rPr>
              <a:t>Suhong</a:t>
            </a:r>
            <a:r>
              <a:rPr lang="en-US" sz="1400">
                <a:latin typeface="Arial Nova Cond" panose="020B0506020202020204" pitchFamily="34" charset="0"/>
              </a:rPr>
              <a:t> Liang </a:t>
            </a:r>
          </a:p>
        </p:txBody>
      </p:sp>
    </p:spTree>
    <p:extLst>
      <p:ext uri="{BB962C8B-B14F-4D97-AF65-F5344CB8AC3E}">
        <p14:creationId xmlns:p14="http://schemas.microsoft.com/office/powerpoint/2010/main" val="130017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E2A9E-6D3C-4003-A9DC-59FBBE616211}"/>
              </a:ext>
            </a:extLst>
          </p:cNvPr>
          <p:cNvSpPr txBox="1"/>
          <p:nvPr/>
        </p:nvSpPr>
        <p:spPr>
          <a:xfrm>
            <a:off x="836346" y="289933"/>
            <a:ext cx="4131527" cy="523220"/>
          </a:xfrm>
          <a:prstGeom prst="rect">
            <a:avLst/>
          </a:prstGeom>
          <a:noFill/>
        </p:spPr>
        <p:txBody>
          <a:bodyPr wrap="square" rtlCol="0">
            <a:spAutoFit/>
          </a:bodyPr>
          <a:lstStyle/>
          <a:p>
            <a:r>
              <a:rPr lang="en-US" sz="2800" b="1">
                <a:latin typeface="Arial Nova Cond" panose="020B0506020202020204" pitchFamily="34" charset="0"/>
              </a:rPr>
              <a:t>CONTENT</a:t>
            </a:r>
          </a:p>
        </p:txBody>
      </p:sp>
      <p:sp>
        <p:nvSpPr>
          <p:cNvPr id="3" name="Rectangle 2">
            <a:extLst>
              <a:ext uri="{FF2B5EF4-FFF2-40B4-BE49-F238E27FC236}">
                <a16:creationId xmlns:a16="http://schemas.microsoft.com/office/drawing/2014/main" id="{CC1733BD-E8DE-4272-A7DB-F1C582D9C122}"/>
              </a:ext>
            </a:extLst>
          </p:cNvPr>
          <p:cNvSpPr/>
          <p:nvPr/>
        </p:nvSpPr>
        <p:spPr>
          <a:xfrm>
            <a:off x="970156" y="830766"/>
            <a:ext cx="1031488" cy="45719"/>
          </a:xfrm>
          <a:prstGeom prst="rect">
            <a:avLst/>
          </a:prstGeom>
          <a:solidFill>
            <a:srgbClr val="E04429"/>
          </a:solidFill>
          <a:ln>
            <a:solidFill>
              <a:srgbClr val="E04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D841E1D-D7FC-4DAE-9FFF-F935268C9AF2}"/>
              </a:ext>
            </a:extLst>
          </p:cNvPr>
          <p:cNvPicPr>
            <a:picLocks noChangeAspect="1"/>
          </p:cNvPicPr>
          <p:nvPr/>
        </p:nvPicPr>
        <p:blipFill rotWithShape="1">
          <a:blip r:embed="rId2">
            <a:extLst>
              <a:ext uri="{28A0092B-C50C-407E-A947-70E740481C1C}">
                <a14:useLocalDpi xmlns:a14="http://schemas.microsoft.com/office/drawing/2010/main" val="0"/>
              </a:ext>
            </a:extLst>
          </a:blip>
          <a:srcRect l="26090" r="25925" b="36375"/>
          <a:stretch/>
        </p:blipFill>
        <p:spPr>
          <a:xfrm>
            <a:off x="10825581" y="5787483"/>
            <a:ext cx="1100647" cy="897673"/>
          </a:xfrm>
          <a:prstGeom prst="rect">
            <a:avLst/>
          </a:prstGeom>
        </p:spPr>
      </p:pic>
      <p:sp>
        <p:nvSpPr>
          <p:cNvPr id="5" name="TextBox 4">
            <a:extLst>
              <a:ext uri="{FF2B5EF4-FFF2-40B4-BE49-F238E27FC236}">
                <a16:creationId xmlns:a16="http://schemas.microsoft.com/office/drawing/2014/main" id="{D2CD0DDD-A244-4DCE-BC47-41C7488FC07D}"/>
              </a:ext>
            </a:extLst>
          </p:cNvPr>
          <p:cNvSpPr txBox="1"/>
          <p:nvPr/>
        </p:nvSpPr>
        <p:spPr>
          <a:xfrm>
            <a:off x="1522141" y="1215483"/>
            <a:ext cx="389850" cy="4178067"/>
          </a:xfrm>
          <a:prstGeom prst="rect">
            <a:avLst/>
          </a:prstGeom>
          <a:noFill/>
        </p:spPr>
        <p:txBody>
          <a:bodyPr wrap="none" rtlCol="0">
            <a:spAutoFit/>
          </a:bodyPr>
          <a:lstStyle/>
          <a:p>
            <a:r>
              <a:rPr lang="en-US" sz="3200">
                <a:latin typeface="Arial Nova Cond" panose="020B0506020202020204" pitchFamily="34" charset="0"/>
              </a:rPr>
              <a:t>1</a:t>
            </a:r>
          </a:p>
          <a:p>
            <a:endParaRPr lang="en-US" sz="1050">
              <a:latin typeface="Arial Nova Cond" panose="020B0506020202020204" pitchFamily="34" charset="0"/>
            </a:endParaRPr>
          </a:p>
          <a:p>
            <a:endParaRPr lang="en-US" sz="1050">
              <a:latin typeface="Arial Nova Cond" panose="020B0506020202020204" pitchFamily="34" charset="0"/>
            </a:endParaRPr>
          </a:p>
          <a:p>
            <a:endParaRPr lang="en-US" sz="1050">
              <a:latin typeface="Arial Nova Cond" panose="020B0506020202020204" pitchFamily="34" charset="0"/>
            </a:endParaRPr>
          </a:p>
          <a:p>
            <a:endParaRPr lang="en-US" sz="1050">
              <a:latin typeface="Arial Nova Cond" panose="020B0506020202020204" pitchFamily="34" charset="0"/>
            </a:endParaRPr>
          </a:p>
          <a:p>
            <a:r>
              <a:rPr lang="en-US" sz="3200">
                <a:latin typeface="Arial Nova Cond" panose="020B0506020202020204" pitchFamily="34" charset="0"/>
              </a:rPr>
              <a:t>2</a:t>
            </a:r>
          </a:p>
          <a:p>
            <a:endParaRPr lang="en-US" sz="1050">
              <a:latin typeface="Arial Nova Cond" panose="020B0506020202020204" pitchFamily="34" charset="0"/>
            </a:endParaRPr>
          </a:p>
          <a:p>
            <a:r>
              <a:rPr lang="en-US" sz="3200">
                <a:latin typeface="Arial Nova Cond" panose="020B0506020202020204" pitchFamily="34" charset="0"/>
              </a:rPr>
              <a:t>3</a:t>
            </a:r>
          </a:p>
          <a:p>
            <a:endParaRPr lang="en-US" sz="1050">
              <a:latin typeface="Arial Nova Cond" panose="020B0506020202020204" pitchFamily="34" charset="0"/>
            </a:endParaRPr>
          </a:p>
          <a:p>
            <a:r>
              <a:rPr lang="en-US" sz="3200">
                <a:latin typeface="Arial Nova Cond" panose="020B0506020202020204" pitchFamily="34" charset="0"/>
              </a:rPr>
              <a:t>4</a:t>
            </a:r>
          </a:p>
          <a:p>
            <a:endParaRPr lang="en-US" sz="1050">
              <a:latin typeface="Arial Nova Cond" panose="020B0506020202020204" pitchFamily="34" charset="0"/>
            </a:endParaRPr>
          </a:p>
          <a:p>
            <a:r>
              <a:rPr lang="en-US" sz="3200">
                <a:latin typeface="Arial Nova Cond" panose="020B0506020202020204" pitchFamily="34" charset="0"/>
              </a:rPr>
              <a:t>5</a:t>
            </a:r>
          </a:p>
          <a:p>
            <a:endParaRPr lang="en-US" sz="3200">
              <a:latin typeface="Arial Nova Cond" panose="020B0506020202020204" pitchFamily="34" charset="0"/>
            </a:endParaRPr>
          </a:p>
        </p:txBody>
      </p:sp>
      <p:sp>
        <p:nvSpPr>
          <p:cNvPr id="7" name="TextBox 6">
            <a:extLst>
              <a:ext uri="{FF2B5EF4-FFF2-40B4-BE49-F238E27FC236}">
                <a16:creationId xmlns:a16="http://schemas.microsoft.com/office/drawing/2014/main" id="{6E7E9F0D-1E2C-41B4-908F-6490112F93AD}"/>
              </a:ext>
            </a:extLst>
          </p:cNvPr>
          <p:cNvSpPr txBox="1"/>
          <p:nvPr/>
        </p:nvSpPr>
        <p:spPr>
          <a:xfrm>
            <a:off x="2141033" y="1338151"/>
            <a:ext cx="4834054" cy="923330"/>
          </a:xfrm>
          <a:prstGeom prst="rect">
            <a:avLst/>
          </a:prstGeom>
          <a:noFill/>
        </p:spPr>
        <p:txBody>
          <a:bodyPr wrap="square" rtlCol="0">
            <a:spAutoFit/>
          </a:bodyPr>
          <a:lstStyle/>
          <a:p>
            <a:r>
              <a:rPr lang="en-US">
                <a:latin typeface="Arial Nova Cond" panose="020B0506020202020204" pitchFamily="34" charset="0"/>
              </a:rPr>
              <a:t>Introduction </a:t>
            </a:r>
          </a:p>
          <a:p>
            <a:pPr marL="285750" indent="-285750">
              <a:buFontTx/>
              <a:buChar char="-"/>
            </a:pPr>
            <a:r>
              <a:rPr lang="en-US">
                <a:latin typeface="Arial Nova Cond" panose="020B0506020202020204" pitchFamily="34" charset="0"/>
              </a:rPr>
              <a:t>The city of Baton Rouge</a:t>
            </a:r>
          </a:p>
          <a:p>
            <a:pPr marL="285750" indent="-285750">
              <a:buFontTx/>
              <a:buChar char="-"/>
            </a:pPr>
            <a:r>
              <a:rPr lang="en-US">
                <a:latin typeface="Arial Nova Cond" panose="020B0506020202020204" pitchFamily="34" charset="0"/>
              </a:rPr>
              <a:t>Analytics purpose</a:t>
            </a:r>
          </a:p>
        </p:txBody>
      </p:sp>
      <p:sp>
        <p:nvSpPr>
          <p:cNvPr id="9" name="TextBox 8">
            <a:extLst>
              <a:ext uri="{FF2B5EF4-FFF2-40B4-BE49-F238E27FC236}">
                <a16:creationId xmlns:a16="http://schemas.microsoft.com/office/drawing/2014/main" id="{DC094275-0940-44D6-BFC7-582694866D01}"/>
              </a:ext>
            </a:extLst>
          </p:cNvPr>
          <p:cNvSpPr txBox="1"/>
          <p:nvPr/>
        </p:nvSpPr>
        <p:spPr>
          <a:xfrm>
            <a:off x="2139170" y="3109341"/>
            <a:ext cx="4834054" cy="369332"/>
          </a:xfrm>
          <a:prstGeom prst="rect">
            <a:avLst/>
          </a:prstGeom>
          <a:noFill/>
        </p:spPr>
        <p:txBody>
          <a:bodyPr wrap="square" rtlCol="0">
            <a:spAutoFit/>
          </a:bodyPr>
          <a:lstStyle/>
          <a:p>
            <a:r>
              <a:rPr lang="en-US">
                <a:latin typeface="Arial Nova Cond" panose="020B0506020202020204" pitchFamily="34" charset="0"/>
              </a:rPr>
              <a:t>Website analytics</a:t>
            </a:r>
          </a:p>
        </p:txBody>
      </p:sp>
      <p:sp>
        <p:nvSpPr>
          <p:cNvPr id="10" name="TextBox 9">
            <a:extLst>
              <a:ext uri="{FF2B5EF4-FFF2-40B4-BE49-F238E27FC236}">
                <a16:creationId xmlns:a16="http://schemas.microsoft.com/office/drawing/2014/main" id="{5BF8BBC5-46F3-434B-B891-6C120D315505}"/>
              </a:ext>
            </a:extLst>
          </p:cNvPr>
          <p:cNvSpPr txBox="1"/>
          <p:nvPr/>
        </p:nvSpPr>
        <p:spPr>
          <a:xfrm>
            <a:off x="2141023" y="3769127"/>
            <a:ext cx="4834054" cy="369332"/>
          </a:xfrm>
          <a:prstGeom prst="rect">
            <a:avLst/>
          </a:prstGeom>
          <a:noFill/>
        </p:spPr>
        <p:txBody>
          <a:bodyPr wrap="square" rtlCol="0">
            <a:spAutoFit/>
          </a:bodyPr>
          <a:lstStyle/>
          <a:p>
            <a:r>
              <a:rPr lang="en-US">
                <a:latin typeface="Arial Nova Cond" panose="020B0506020202020204" pitchFamily="34" charset="0"/>
              </a:rPr>
              <a:t>Comparison with the city of Bloomington</a:t>
            </a:r>
          </a:p>
        </p:txBody>
      </p:sp>
      <p:sp>
        <p:nvSpPr>
          <p:cNvPr id="11" name="TextBox 10">
            <a:extLst>
              <a:ext uri="{FF2B5EF4-FFF2-40B4-BE49-F238E27FC236}">
                <a16:creationId xmlns:a16="http://schemas.microsoft.com/office/drawing/2014/main" id="{4E5EF7D1-62BE-40F1-9723-498335464E3B}"/>
              </a:ext>
            </a:extLst>
          </p:cNvPr>
          <p:cNvSpPr txBox="1"/>
          <p:nvPr/>
        </p:nvSpPr>
        <p:spPr>
          <a:xfrm>
            <a:off x="2137305" y="4434487"/>
            <a:ext cx="4834054" cy="369332"/>
          </a:xfrm>
          <a:prstGeom prst="rect">
            <a:avLst/>
          </a:prstGeom>
          <a:noFill/>
        </p:spPr>
        <p:txBody>
          <a:bodyPr wrap="square" rtlCol="0">
            <a:spAutoFit/>
          </a:bodyPr>
          <a:lstStyle/>
          <a:p>
            <a:r>
              <a:rPr lang="en-US">
                <a:latin typeface="Arial Nova Cond" panose="020B0506020202020204" pitchFamily="34" charset="0"/>
              </a:rPr>
              <a:t>Key takeaways</a:t>
            </a:r>
          </a:p>
        </p:txBody>
      </p:sp>
      <p:sp>
        <p:nvSpPr>
          <p:cNvPr id="12" name="TextBox 11">
            <a:extLst>
              <a:ext uri="{FF2B5EF4-FFF2-40B4-BE49-F238E27FC236}">
                <a16:creationId xmlns:a16="http://schemas.microsoft.com/office/drawing/2014/main" id="{3A875E1F-34B7-4283-800E-F84FF58DFE8E}"/>
              </a:ext>
            </a:extLst>
          </p:cNvPr>
          <p:cNvSpPr txBox="1"/>
          <p:nvPr/>
        </p:nvSpPr>
        <p:spPr>
          <a:xfrm>
            <a:off x="2135449" y="2475581"/>
            <a:ext cx="4834054" cy="369332"/>
          </a:xfrm>
          <a:prstGeom prst="rect">
            <a:avLst/>
          </a:prstGeom>
          <a:noFill/>
        </p:spPr>
        <p:txBody>
          <a:bodyPr wrap="square" rtlCol="0">
            <a:spAutoFit/>
          </a:bodyPr>
          <a:lstStyle/>
          <a:p>
            <a:r>
              <a:rPr lang="en-US">
                <a:latin typeface="Arial Nova Cond" panose="020B0506020202020204" pitchFamily="34" charset="0"/>
              </a:rPr>
              <a:t>Overview performance</a:t>
            </a:r>
          </a:p>
        </p:txBody>
      </p:sp>
    </p:spTree>
    <p:extLst>
      <p:ext uri="{BB962C8B-B14F-4D97-AF65-F5344CB8AC3E}">
        <p14:creationId xmlns:p14="http://schemas.microsoft.com/office/powerpoint/2010/main" val="177008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2C6324-AC4A-44EC-8568-A32F02CA11FF}"/>
              </a:ext>
            </a:extLst>
          </p:cNvPr>
          <p:cNvPicPr>
            <a:picLocks noChangeAspect="1"/>
          </p:cNvPicPr>
          <p:nvPr/>
        </p:nvPicPr>
        <p:blipFill rotWithShape="1">
          <a:blip r:embed="rId2">
            <a:extLst>
              <a:ext uri="{28A0092B-C50C-407E-A947-70E740481C1C}">
                <a14:useLocalDpi xmlns:a14="http://schemas.microsoft.com/office/drawing/2010/main" val="0"/>
              </a:ext>
            </a:extLst>
          </a:blip>
          <a:srcRect l="26090" r="25925" b="36375"/>
          <a:stretch/>
        </p:blipFill>
        <p:spPr>
          <a:xfrm>
            <a:off x="10825581" y="5787483"/>
            <a:ext cx="1100647" cy="897673"/>
          </a:xfrm>
          <a:prstGeom prst="rect">
            <a:avLst/>
          </a:prstGeom>
        </p:spPr>
      </p:pic>
      <p:sp>
        <p:nvSpPr>
          <p:cNvPr id="3" name="TextBox 2">
            <a:extLst>
              <a:ext uri="{FF2B5EF4-FFF2-40B4-BE49-F238E27FC236}">
                <a16:creationId xmlns:a16="http://schemas.microsoft.com/office/drawing/2014/main" id="{77CD5116-42AB-4E25-9111-D434CD9F0546}"/>
              </a:ext>
            </a:extLst>
          </p:cNvPr>
          <p:cNvSpPr txBox="1"/>
          <p:nvPr/>
        </p:nvSpPr>
        <p:spPr>
          <a:xfrm>
            <a:off x="836346" y="289933"/>
            <a:ext cx="4131527" cy="523220"/>
          </a:xfrm>
          <a:prstGeom prst="rect">
            <a:avLst/>
          </a:prstGeom>
          <a:noFill/>
        </p:spPr>
        <p:txBody>
          <a:bodyPr wrap="square" rtlCol="0">
            <a:spAutoFit/>
          </a:bodyPr>
          <a:lstStyle/>
          <a:p>
            <a:r>
              <a:rPr lang="en-US" sz="2800">
                <a:latin typeface="Arial Nova Cond" panose="020B0506020202020204" pitchFamily="34" charset="0"/>
              </a:rPr>
              <a:t>INTRODUCTION</a:t>
            </a:r>
          </a:p>
        </p:txBody>
      </p:sp>
      <p:sp>
        <p:nvSpPr>
          <p:cNvPr id="4" name="Rectangle 3">
            <a:extLst>
              <a:ext uri="{FF2B5EF4-FFF2-40B4-BE49-F238E27FC236}">
                <a16:creationId xmlns:a16="http://schemas.microsoft.com/office/drawing/2014/main" id="{F089A092-7E05-43F9-B695-53C59BFEE628}"/>
              </a:ext>
            </a:extLst>
          </p:cNvPr>
          <p:cNvSpPr/>
          <p:nvPr/>
        </p:nvSpPr>
        <p:spPr>
          <a:xfrm>
            <a:off x="970156" y="830766"/>
            <a:ext cx="1031488" cy="45719"/>
          </a:xfrm>
          <a:prstGeom prst="rect">
            <a:avLst/>
          </a:prstGeom>
          <a:solidFill>
            <a:srgbClr val="E04429"/>
          </a:solidFill>
          <a:ln>
            <a:solidFill>
              <a:srgbClr val="E04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4A200A1-753A-499F-94FE-887D5A4A0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461" y="1975104"/>
            <a:ext cx="4779931" cy="2907791"/>
          </a:xfrm>
          <a:prstGeom prst="rect">
            <a:avLst/>
          </a:prstGeom>
        </p:spPr>
      </p:pic>
      <p:sp>
        <p:nvSpPr>
          <p:cNvPr id="7" name="TextBox 6">
            <a:extLst>
              <a:ext uri="{FF2B5EF4-FFF2-40B4-BE49-F238E27FC236}">
                <a16:creationId xmlns:a16="http://schemas.microsoft.com/office/drawing/2014/main" id="{E65B8B79-9B81-4FD7-9E8D-D0D6B3D3B771}"/>
              </a:ext>
            </a:extLst>
          </p:cNvPr>
          <p:cNvSpPr txBox="1"/>
          <p:nvPr/>
        </p:nvSpPr>
        <p:spPr>
          <a:xfrm>
            <a:off x="670560" y="1987296"/>
            <a:ext cx="4852416" cy="3477875"/>
          </a:xfrm>
          <a:prstGeom prst="rect">
            <a:avLst/>
          </a:prstGeom>
          <a:noFill/>
        </p:spPr>
        <p:txBody>
          <a:bodyPr wrap="square" rtlCol="0">
            <a:spAutoFit/>
          </a:bodyPr>
          <a:lstStyle/>
          <a:p>
            <a:pPr marL="342900" indent="-342900">
              <a:buFont typeface="Wingdings" panose="05000000000000000000" pitchFamily="2" charset="2"/>
              <a:buChar char="§"/>
            </a:pPr>
            <a:r>
              <a:rPr lang="en-US" sz="2000">
                <a:latin typeface="Arial Nova Cond" panose="020B0506020202020204" pitchFamily="34" charset="0"/>
              </a:rPr>
              <a:t>Capital city of Louisiana</a:t>
            </a:r>
          </a:p>
          <a:p>
            <a:pPr marL="342900" indent="-342900">
              <a:buFont typeface="Wingdings" panose="05000000000000000000" pitchFamily="2" charset="2"/>
              <a:buChar char="§"/>
            </a:pPr>
            <a:r>
              <a:rPr lang="en-US" sz="2000">
                <a:latin typeface="Arial Nova Cond" panose="020B0506020202020204" pitchFamily="34" charset="0"/>
              </a:rPr>
              <a:t>Located on the eastern bank of the Mississippi River, it is the most populous parish in Louisiana</a:t>
            </a:r>
          </a:p>
          <a:p>
            <a:pPr marL="342900" indent="-342900">
              <a:buFont typeface="Wingdings" panose="05000000000000000000" pitchFamily="2" charset="2"/>
              <a:buChar char="§"/>
            </a:pPr>
            <a:r>
              <a:rPr lang="en-US" sz="2000">
                <a:latin typeface="Arial Nova Cond" panose="020B0506020202020204" pitchFamily="34" charset="0"/>
              </a:rPr>
              <a:t>A major industrial, petrochemical, medical, research, motion picture, and growing technology center of the American South</a:t>
            </a:r>
          </a:p>
          <a:p>
            <a:pPr marL="342900" indent="-342900">
              <a:buFont typeface="Wingdings" panose="05000000000000000000" pitchFamily="2" charset="2"/>
              <a:buChar char="§"/>
            </a:pPr>
            <a:r>
              <a:rPr lang="en-US" sz="2000">
                <a:latin typeface="Arial Nova Cond" panose="020B0506020202020204" pitchFamily="34" charset="0"/>
              </a:rPr>
              <a:t>Population: 229,493</a:t>
            </a:r>
          </a:p>
          <a:p>
            <a:pPr marL="342900" indent="-342900">
              <a:buFont typeface="Wingdings" panose="05000000000000000000" pitchFamily="2" charset="2"/>
              <a:buChar char="§"/>
            </a:pPr>
            <a:r>
              <a:rPr lang="en-US" sz="2000">
                <a:latin typeface="Arial Nova Cond" panose="020B0506020202020204" pitchFamily="34" charset="0"/>
              </a:rPr>
              <a:t>Area: 79.11 </a:t>
            </a:r>
            <a:r>
              <a:rPr lang="en-US" sz="2000" err="1">
                <a:latin typeface="Arial Nova Cond" panose="020B0506020202020204" pitchFamily="34" charset="0"/>
              </a:rPr>
              <a:t>sq</a:t>
            </a:r>
            <a:r>
              <a:rPr lang="en-US" sz="2000">
                <a:latin typeface="Arial Nova Cond" panose="020B0506020202020204" pitchFamily="34" charset="0"/>
              </a:rPr>
              <a:t> mi</a:t>
            </a:r>
          </a:p>
          <a:p>
            <a:pPr marL="342900" indent="-342900">
              <a:buFont typeface="Wingdings" panose="05000000000000000000" pitchFamily="2" charset="2"/>
              <a:buChar char="§"/>
            </a:pPr>
            <a:endParaRPr lang="en-US" sz="2000">
              <a:latin typeface="Arial Nova Cond" panose="020B0506020202020204" pitchFamily="34" charset="0"/>
            </a:endParaRPr>
          </a:p>
          <a:p>
            <a:pPr marL="342900" indent="-342900">
              <a:buFont typeface="Wingdings" panose="05000000000000000000" pitchFamily="2" charset="2"/>
              <a:buChar char="§"/>
            </a:pPr>
            <a:endParaRPr lang="en-US" sz="2000">
              <a:latin typeface="Arial Nova Cond" panose="020B0506020202020204" pitchFamily="34" charset="0"/>
            </a:endParaRPr>
          </a:p>
        </p:txBody>
      </p:sp>
      <p:sp>
        <p:nvSpPr>
          <p:cNvPr id="10" name="TextBox 9">
            <a:extLst>
              <a:ext uri="{FF2B5EF4-FFF2-40B4-BE49-F238E27FC236}">
                <a16:creationId xmlns:a16="http://schemas.microsoft.com/office/drawing/2014/main" id="{FDA05937-C79E-4FCB-B763-1FD24CA381A9}"/>
              </a:ext>
            </a:extLst>
          </p:cNvPr>
          <p:cNvSpPr txBox="1"/>
          <p:nvPr/>
        </p:nvSpPr>
        <p:spPr>
          <a:xfrm>
            <a:off x="926592" y="1267968"/>
            <a:ext cx="2627194" cy="461665"/>
          </a:xfrm>
          <a:prstGeom prst="rect">
            <a:avLst/>
          </a:prstGeom>
          <a:noFill/>
        </p:spPr>
        <p:txBody>
          <a:bodyPr wrap="none" rtlCol="0">
            <a:spAutoFit/>
          </a:bodyPr>
          <a:lstStyle/>
          <a:p>
            <a:r>
              <a:rPr lang="en-US" sz="2400">
                <a:latin typeface="Arial Nova Cond" panose="020B0506020202020204" pitchFamily="34" charset="0"/>
              </a:rPr>
              <a:t>City of Baton Rouge</a:t>
            </a:r>
          </a:p>
        </p:txBody>
      </p:sp>
    </p:spTree>
    <p:extLst>
      <p:ext uri="{BB962C8B-B14F-4D97-AF65-F5344CB8AC3E}">
        <p14:creationId xmlns:p14="http://schemas.microsoft.com/office/powerpoint/2010/main" val="100311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2C6324-AC4A-44EC-8568-A32F02CA11FF}"/>
              </a:ext>
            </a:extLst>
          </p:cNvPr>
          <p:cNvPicPr>
            <a:picLocks noChangeAspect="1"/>
          </p:cNvPicPr>
          <p:nvPr/>
        </p:nvPicPr>
        <p:blipFill rotWithShape="1">
          <a:blip r:embed="rId3">
            <a:extLst>
              <a:ext uri="{28A0092B-C50C-407E-A947-70E740481C1C}">
                <a14:useLocalDpi xmlns:a14="http://schemas.microsoft.com/office/drawing/2010/main" val="0"/>
              </a:ext>
            </a:extLst>
          </a:blip>
          <a:srcRect l="26090" r="25925" b="36375"/>
          <a:stretch/>
        </p:blipFill>
        <p:spPr>
          <a:xfrm>
            <a:off x="10825581" y="5787483"/>
            <a:ext cx="1100647" cy="897673"/>
          </a:xfrm>
          <a:prstGeom prst="rect">
            <a:avLst/>
          </a:prstGeom>
        </p:spPr>
      </p:pic>
      <p:sp>
        <p:nvSpPr>
          <p:cNvPr id="3" name="TextBox 2">
            <a:extLst>
              <a:ext uri="{FF2B5EF4-FFF2-40B4-BE49-F238E27FC236}">
                <a16:creationId xmlns:a16="http://schemas.microsoft.com/office/drawing/2014/main" id="{77CD5116-42AB-4E25-9111-D434CD9F0546}"/>
              </a:ext>
            </a:extLst>
          </p:cNvPr>
          <p:cNvSpPr txBox="1"/>
          <p:nvPr/>
        </p:nvSpPr>
        <p:spPr>
          <a:xfrm>
            <a:off x="836346" y="289933"/>
            <a:ext cx="4131527" cy="523220"/>
          </a:xfrm>
          <a:prstGeom prst="rect">
            <a:avLst/>
          </a:prstGeom>
          <a:noFill/>
        </p:spPr>
        <p:txBody>
          <a:bodyPr wrap="square" rtlCol="0">
            <a:spAutoFit/>
          </a:bodyPr>
          <a:lstStyle/>
          <a:p>
            <a:r>
              <a:rPr lang="en-US" sz="2800">
                <a:latin typeface="Arial Nova Cond" panose="020B0506020202020204" pitchFamily="34" charset="0"/>
              </a:rPr>
              <a:t>INTRODUCTION</a:t>
            </a:r>
          </a:p>
        </p:txBody>
      </p:sp>
      <p:sp>
        <p:nvSpPr>
          <p:cNvPr id="4" name="Rectangle 3">
            <a:extLst>
              <a:ext uri="{FF2B5EF4-FFF2-40B4-BE49-F238E27FC236}">
                <a16:creationId xmlns:a16="http://schemas.microsoft.com/office/drawing/2014/main" id="{F089A092-7E05-43F9-B695-53C59BFEE628}"/>
              </a:ext>
            </a:extLst>
          </p:cNvPr>
          <p:cNvSpPr/>
          <p:nvPr/>
        </p:nvSpPr>
        <p:spPr>
          <a:xfrm>
            <a:off x="970156" y="830766"/>
            <a:ext cx="1031488" cy="45719"/>
          </a:xfrm>
          <a:prstGeom prst="rect">
            <a:avLst/>
          </a:prstGeom>
          <a:solidFill>
            <a:srgbClr val="E04429"/>
          </a:solidFill>
          <a:ln>
            <a:solidFill>
              <a:srgbClr val="E04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DA05937-C79E-4FCB-B763-1FD24CA381A9}"/>
              </a:ext>
            </a:extLst>
          </p:cNvPr>
          <p:cNvSpPr txBox="1"/>
          <p:nvPr/>
        </p:nvSpPr>
        <p:spPr>
          <a:xfrm>
            <a:off x="926592" y="1267968"/>
            <a:ext cx="2510303" cy="461665"/>
          </a:xfrm>
          <a:prstGeom prst="rect">
            <a:avLst/>
          </a:prstGeom>
          <a:noFill/>
        </p:spPr>
        <p:txBody>
          <a:bodyPr wrap="none" rtlCol="0">
            <a:spAutoFit/>
          </a:bodyPr>
          <a:lstStyle/>
          <a:p>
            <a:r>
              <a:rPr lang="en-US" sz="2400">
                <a:latin typeface="Arial Nova Cond" panose="020B0506020202020204" pitchFamily="34" charset="0"/>
              </a:rPr>
              <a:t>Analytics Purposes</a:t>
            </a:r>
          </a:p>
        </p:txBody>
      </p:sp>
      <p:pic>
        <p:nvPicPr>
          <p:cNvPr id="8" name="Picture 7">
            <a:extLst>
              <a:ext uri="{FF2B5EF4-FFF2-40B4-BE49-F238E27FC236}">
                <a16:creationId xmlns:a16="http://schemas.microsoft.com/office/drawing/2014/main" id="{54963107-081F-4F8E-9761-44FAC1F3AA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4111" y="1183799"/>
            <a:ext cx="2781649" cy="2781649"/>
          </a:xfrm>
          <a:prstGeom prst="rect">
            <a:avLst/>
          </a:prstGeom>
        </p:spPr>
      </p:pic>
      <p:sp>
        <p:nvSpPr>
          <p:cNvPr id="11" name="TextBox 10">
            <a:extLst>
              <a:ext uri="{FF2B5EF4-FFF2-40B4-BE49-F238E27FC236}">
                <a16:creationId xmlns:a16="http://schemas.microsoft.com/office/drawing/2014/main" id="{188CB073-D133-4F0C-BBF8-264EF76FB828}"/>
              </a:ext>
            </a:extLst>
          </p:cNvPr>
          <p:cNvSpPr txBox="1"/>
          <p:nvPr/>
        </p:nvSpPr>
        <p:spPr>
          <a:xfrm>
            <a:off x="670560" y="1987296"/>
            <a:ext cx="6096000" cy="1938992"/>
          </a:xfrm>
          <a:prstGeom prst="rect">
            <a:avLst/>
          </a:prstGeom>
          <a:noFill/>
        </p:spPr>
        <p:txBody>
          <a:bodyPr wrap="square" rtlCol="0">
            <a:spAutoFit/>
          </a:bodyPr>
          <a:lstStyle/>
          <a:p>
            <a:pPr marL="342900" indent="-342900">
              <a:buFont typeface="Wingdings" panose="05000000000000000000" pitchFamily="2" charset="2"/>
              <a:buChar char="§"/>
            </a:pPr>
            <a:r>
              <a:rPr lang="en-US" sz="2000">
                <a:latin typeface="Arial Nova Cond" panose="020B0506020202020204" pitchFamily="34" charset="0"/>
              </a:rPr>
              <a:t>Review the overall performance of the website throughout the period</a:t>
            </a:r>
          </a:p>
          <a:p>
            <a:pPr marL="342900" indent="-342900">
              <a:buFont typeface="Wingdings" panose="05000000000000000000" pitchFamily="2" charset="2"/>
              <a:buChar char="§"/>
            </a:pPr>
            <a:r>
              <a:rPr lang="en-US" sz="2000">
                <a:latin typeface="Arial Nova Cond" panose="020B0506020202020204" pitchFamily="34" charset="0"/>
              </a:rPr>
              <a:t>Identify key changes and assumptions</a:t>
            </a:r>
          </a:p>
          <a:p>
            <a:pPr marL="342900" indent="-342900">
              <a:buFont typeface="Wingdings" panose="05000000000000000000" pitchFamily="2" charset="2"/>
              <a:buChar char="§"/>
            </a:pPr>
            <a:r>
              <a:rPr lang="en-US" sz="2000">
                <a:latin typeface="Arial Nova Cond" panose="020B0506020202020204" pitchFamily="34" charset="0"/>
              </a:rPr>
              <a:t>Recommendations</a:t>
            </a:r>
          </a:p>
          <a:p>
            <a:pPr marL="342900" indent="-342900">
              <a:buFont typeface="Wingdings" panose="05000000000000000000" pitchFamily="2" charset="2"/>
              <a:buChar char="§"/>
            </a:pPr>
            <a:endParaRPr lang="en-US" sz="2000">
              <a:latin typeface="Arial Nova Cond" panose="020B0506020202020204" pitchFamily="34" charset="0"/>
            </a:endParaRPr>
          </a:p>
          <a:p>
            <a:pPr marL="342900" indent="-342900">
              <a:buFont typeface="Wingdings" panose="05000000000000000000" pitchFamily="2" charset="2"/>
              <a:buChar char="§"/>
            </a:pPr>
            <a:endParaRPr lang="en-US" sz="2000">
              <a:latin typeface="Arial Nova Cond" panose="020B0506020202020204" pitchFamily="34" charset="0"/>
            </a:endParaRPr>
          </a:p>
        </p:txBody>
      </p:sp>
    </p:spTree>
    <p:extLst>
      <p:ext uri="{BB962C8B-B14F-4D97-AF65-F5344CB8AC3E}">
        <p14:creationId xmlns:p14="http://schemas.microsoft.com/office/powerpoint/2010/main" val="137381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2C6324-AC4A-44EC-8568-A32F02CA11FF}"/>
              </a:ext>
            </a:extLst>
          </p:cNvPr>
          <p:cNvPicPr>
            <a:picLocks noChangeAspect="1"/>
          </p:cNvPicPr>
          <p:nvPr/>
        </p:nvPicPr>
        <p:blipFill rotWithShape="1">
          <a:blip r:embed="rId3">
            <a:extLst>
              <a:ext uri="{28A0092B-C50C-407E-A947-70E740481C1C}">
                <a14:useLocalDpi xmlns:a14="http://schemas.microsoft.com/office/drawing/2010/main" val="0"/>
              </a:ext>
            </a:extLst>
          </a:blip>
          <a:srcRect l="26090" r="25925" b="36375"/>
          <a:stretch/>
        </p:blipFill>
        <p:spPr>
          <a:xfrm>
            <a:off x="10825581" y="5787483"/>
            <a:ext cx="1100647" cy="897673"/>
          </a:xfrm>
          <a:prstGeom prst="rect">
            <a:avLst/>
          </a:prstGeom>
        </p:spPr>
      </p:pic>
      <p:sp>
        <p:nvSpPr>
          <p:cNvPr id="3" name="TextBox 2">
            <a:extLst>
              <a:ext uri="{FF2B5EF4-FFF2-40B4-BE49-F238E27FC236}">
                <a16:creationId xmlns:a16="http://schemas.microsoft.com/office/drawing/2014/main" id="{77CD5116-42AB-4E25-9111-D434CD9F0546}"/>
              </a:ext>
            </a:extLst>
          </p:cNvPr>
          <p:cNvSpPr txBox="1"/>
          <p:nvPr/>
        </p:nvSpPr>
        <p:spPr>
          <a:xfrm>
            <a:off x="836346" y="289933"/>
            <a:ext cx="6551337" cy="523220"/>
          </a:xfrm>
          <a:prstGeom prst="rect">
            <a:avLst/>
          </a:prstGeom>
          <a:noFill/>
        </p:spPr>
        <p:txBody>
          <a:bodyPr wrap="square" rtlCol="0">
            <a:spAutoFit/>
          </a:bodyPr>
          <a:lstStyle/>
          <a:p>
            <a:r>
              <a:rPr lang="en-US" sz="2800">
                <a:latin typeface="Arial Nova Cond" panose="020B0506020202020204" pitchFamily="34" charset="0"/>
              </a:rPr>
              <a:t>OVERVIEW PERFORMANCE</a:t>
            </a:r>
          </a:p>
        </p:txBody>
      </p:sp>
      <p:sp>
        <p:nvSpPr>
          <p:cNvPr id="4" name="Rectangle 3">
            <a:extLst>
              <a:ext uri="{FF2B5EF4-FFF2-40B4-BE49-F238E27FC236}">
                <a16:creationId xmlns:a16="http://schemas.microsoft.com/office/drawing/2014/main" id="{F089A092-7E05-43F9-B695-53C59BFEE628}"/>
              </a:ext>
            </a:extLst>
          </p:cNvPr>
          <p:cNvSpPr/>
          <p:nvPr/>
        </p:nvSpPr>
        <p:spPr>
          <a:xfrm>
            <a:off x="970156" y="830766"/>
            <a:ext cx="1031488" cy="45719"/>
          </a:xfrm>
          <a:prstGeom prst="rect">
            <a:avLst/>
          </a:prstGeom>
          <a:solidFill>
            <a:srgbClr val="E04429"/>
          </a:solidFill>
          <a:ln>
            <a:solidFill>
              <a:srgbClr val="E04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E90B1F7-54F8-40BF-99FD-C9828193B2E4}"/>
              </a:ext>
            </a:extLst>
          </p:cNvPr>
          <p:cNvSpPr txBox="1"/>
          <p:nvPr/>
        </p:nvSpPr>
        <p:spPr>
          <a:xfrm>
            <a:off x="959005" y="1198756"/>
            <a:ext cx="2587760" cy="461665"/>
          </a:xfrm>
          <a:prstGeom prst="rect">
            <a:avLst/>
          </a:prstGeom>
          <a:noFill/>
        </p:spPr>
        <p:txBody>
          <a:bodyPr wrap="none" rtlCol="0" anchor="t">
            <a:spAutoFit/>
          </a:bodyPr>
          <a:lstStyle/>
          <a:p>
            <a:r>
              <a:rPr lang="en-US" sz="2400">
                <a:latin typeface="Arial Nova Cond"/>
              </a:rPr>
              <a:t>Functional Site Split</a:t>
            </a:r>
          </a:p>
        </p:txBody>
      </p:sp>
      <p:sp>
        <p:nvSpPr>
          <p:cNvPr id="5" name="Arrow: Right 4">
            <a:extLst>
              <a:ext uri="{FF2B5EF4-FFF2-40B4-BE49-F238E27FC236}">
                <a16:creationId xmlns:a16="http://schemas.microsoft.com/office/drawing/2014/main" id="{7571E582-B24E-4E5D-A7BE-364D27D8BF48}"/>
              </a:ext>
            </a:extLst>
          </p:cNvPr>
          <p:cNvSpPr/>
          <p:nvPr/>
        </p:nvSpPr>
        <p:spPr>
          <a:xfrm>
            <a:off x="483377" y="4424367"/>
            <a:ext cx="11342026" cy="2628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0D5748C-900D-4749-BD27-EB3CFA53B7B3}"/>
              </a:ext>
            </a:extLst>
          </p:cNvPr>
          <p:cNvSpPr/>
          <p:nvPr/>
        </p:nvSpPr>
        <p:spPr>
          <a:xfrm>
            <a:off x="482963" y="3937927"/>
            <a:ext cx="1309261" cy="4146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Brgov.com</a:t>
            </a:r>
          </a:p>
        </p:txBody>
      </p:sp>
      <p:sp>
        <p:nvSpPr>
          <p:cNvPr id="7" name="TextBox 6">
            <a:extLst>
              <a:ext uri="{FF2B5EF4-FFF2-40B4-BE49-F238E27FC236}">
                <a16:creationId xmlns:a16="http://schemas.microsoft.com/office/drawing/2014/main" id="{0C191B64-B73C-48FC-8CCA-A121F000F24F}"/>
              </a:ext>
            </a:extLst>
          </p:cNvPr>
          <p:cNvSpPr txBox="1"/>
          <p:nvPr/>
        </p:nvSpPr>
        <p:spPr>
          <a:xfrm>
            <a:off x="880583" y="4685465"/>
            <a:ext cx="820957" cy="369332"/>
          </a:xfrm>
          <a:prstGeom prst="rect">
            <a:avLst/>
          </a:prstGeom>
          <a:noFill/>
        </p:spPr>
        <p:txBody>
          <a:bodyPr wrap="square" rtlCol="0">
            <a:spAutoFit/>
          </a:bodyPr>
          <a:lstStyle/>
          <a:p>
            <a:r>
              <a:rPr lang="en-US" b="1">
                <a:latin typeface="Arial Nova Cond" panose="020B0506020202020204" pitchFamily="34" charset="0"/>
              </a:rPr>
              <a:t>2014</a:t>
            </a:r>
          </a:p>
        </p:txBody>
      </p:sp>
      <p:sp>
        <p:nvSpPr>
          <p:cNvPr id="9" name="TextBox 8">
            <a:extLst>
              <a:ext uri="{FF2B5EF4-FFF2-40B4-BE49-F238E27FC236}">
                <a16:creationId xmlns:a16="http://schemas.microsoft.com/office/drawing/2014/main" id="{45284186-93B0-413E-9D87-51A062B59F95}"/>
              </a:ext>
            </a:extLst>
          </p:cNvPr>
          <p:cNvSpPr txBox="1"/>
          <p:nvPr/>
        </p:nvSpPr>
        <p:spPr>
          <a:xfrm>
            <a:off x="2706381" y="4658182"/>
            <a:ext cx="820957" cy="369332"/>
          </a:xfrm>
          <a:prstGeom prst="rect">
            <a:avLst/>
          </a:prstGeom>
          <a:noFill/>
        </p:spPr>
        <p:txBody>
          <a:bodyPr wrap="square" rtlCol="0">
            <a:spAutoFit/>
          </a:bodyPr>
          <a:lstStyle/>
          <a:p>
            <a:r>
              <a:rPr lang="en-US" b="1">
                <a:latin typeface="Arial Nova Cond" panose="020B0506020202020204" pitchFamily="34" charset="0"/>
              </a:rPr>
              <a:t>2015</a:t>
            </a:r>
          </a:p>
        </p:txBody>
      </p:sp>
      <p:sp>
        <p:nvSpPr>
          <p:cNvPr id="10" name="TextBox 9">
            <a:extLst>
              <a:ext uri="{FF2B5EF4-FFF2-40B4-BE49-F238E27FC236}">
                <a16:creationId xmlns:a16="http://schemas.microsoft.com/office/drawing/2014/main" id="{2F06B262-AB49-4918-8FCF-EADA9A49B8CB}"/>
              </a:ext>
            </a:extLst>
          </p:cNvPr>
          <p:cNvSpPr txBox="1"/>
          <p:nvPr/>
        </p:nvSpPr>
        <p:spPr>
          <a:xfrm>
            <a:off x="5057245" y="4689915"/>
            <a:ext cx="820957" cy="369332"/>
          </a:xfrm>
          <a:prstGeom prst="rect">
            <a:avLst/>
          </a:prstGeom>
          <a:noFill/>
        </p:spPr>
        <p:txBody>
          <a:bodyPr wrap="square" rtlCol="0">
            <a:spAutoFit/>
          </a:bodyPr>
          <a:lstStyle/>
          <a:p>
            <a:r>
              <a:rPr lang="en-US" b="1">
                <a:latin typeface="Arial Nova Cond" panose="020B0506020202020204" pitchFamily="34" charset="0"/>
              </a:rPr>
              <a:t>2016</a:t>
            </a:r>
          </a:p>
        </p:txBody>
      </p:sp>
      <p:sp>
        <p:nvSpPr>
          <p:cNvPr id="11" name="TextBox 10">
            <a:extLst>
              <a:ext uri="{FF2B5EF4-FFF2-40B4-BE49-F238E27FC236}">
                <a16:creationId xmlns:a16="http://schemas.microsoft.com/office/drawing/2014/main" id="{74ECA6B1-5DB8-414D-AE14-C359FB099749}"/>
              </a:ext>
            </a:extLst>
          </p:cNvPr>
          <p:cNvSpPr txBox="1"/>
          <p:nvPr/>
        </p:nvSpPr>
        <p:spPr>
          <a:xfrm>
            <a:off x="7610420" y="4721760"/>
            <a:ext cx="820957" cy="369332"/>
          </a:xfrm>
          <a:prstGeom prst="rect">
            <a:avLst/>
          </a:prstGeom>
          <a:noFill/>
        </p:spPr>
        <p:txBody>
          <a:bodyPr wrap="square" rtlCol="0">
            <a:spAutoFit/>
          </a:bodyPr>
          <a:lstStyle/>
          <a:p>
            <a:r>
              <a:rPr lang="en-US" b="1">
                <a:latin typeface="Arial Nova Cond" panose="020B0506020202020204" pitchFamily="34" charset="0"/>
              </a:rPr>
              <a:t>2017</a:t>
            </a:r>
          </a:p>
        </p:txBody>
      </p:sp>
      <p:sp>
        <p:nvSpPr>
          <p:cNvPr id="12" name="TextBox 11">
            <a:extLst>
              <a:ext uri="{FF2B5EF4-FFF2-40B4-BE49-F238E27FC236}">
                <a16:creationId xmlns:a16="http://schemas.microsoft.com/office/drawing/2014/main" id="{3024028A-F525-400C-9D65-693C19C57280}"/>
              </a:ext>
            </a:extLst>
          </p:cNvPr>
          <p:cNvSpPr txBox="1"/>
          <p:nvPr/>
        </p:nvSpPr>
        <p:spPr>
          <a:xfrm>
            <a:off x="10350303" y="4689915"/>
            <a:ext cx="820957" cy="369332"/>
          </a:xfrm>
          <a:prstGeom prst="rect">
            <a:avLst/>
          </a:prstGeom>
          <a:noFill/>
        </p:spPr>
        <p:txBody>
          <a:bodyPr wrap="square" rtlCol="0">
            <a:spAutoFit/>
          </a:bodyPr>
          <a:lstStyle/>
          <a:p>
            <a:r>
              <a:rPr lang="en-US" b="1">
                <a:latin typeface="Arial Nova Cond" panose="020B0506020202020204" pitchFamily="34" charset="0"/>
              </a:rPr>
              <a:t>2018</a:t>
            </a:r>
          </a:p>
        </p:txBody>
      </p:sp>
      <p:sp>
        <p:nvSpPr>
          <p:cNvPr id="13" name="Rectangle: Rounded Corners 12">
            <a:extLst>
              <a:ext uri="{FF2B5EF4-FFF2-40B4-BE49-F238E27FC236}">
                <a16:creationId xmlns:a16="http://schemas.microsoft.com/office/drawing/2014/main" id="{5859322A-29C5-4C39-8F71-5232C11D5AA8}"/>
              </a:ext>
            </a:extLst>
          </p:cNvPr>
          <p:cNvSpPr/>
          <p:nvPr/>
        </p:nvSpPr>
        <p:spPr>
          <a:xfrm>
            <a:off x="2001859" y="2914833"/>
            <a:ext cx="1909828" cy="14497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Brgov.com</a:t>
            </a:r>
          </a:p>
          <a:p>
            <a:pPr algn="ctr"/>
            <a:r>
              <a:rPr lang="en-US">
                <a:solidFill>
                  <a:schemeClr val="accent1"/>
                </a:solidFill>
              </a:rPr>
              <a:t>Budget.brla.gov</a:t>
            </a:r>
            <a:endParaRPr lang="en-US">
              <a:solidFill>
                <a:schemeClr val="accent1"/>
              </a:solidFill>
              <a:cs typeface="Calibri"/>
            </a:endParaRPr>
          </a:p>
          <a:p>
            <a:pPr algn="ctr"/>
            <a:r>
              <a:rPr lang="en-US">
                <a:solidFill>
                  <a:schemeClr val="accent1"/>
                </a:solidFill>
              </a:rPr>
              <a:t>Data.brla.gov</a:t>
            </a:r>
            <a:endParaRPr lang="en-US">
              <a:solidFill>
                <a:schemeClr val="accent1"/>
              </a:solidFill>
              <a:cs typeface="Calibri"/>
            </a:endParaRPr>
          </a:p>
          <a:p>
            <a:pPr algn="ctr"/>
            <a:r>
              <a:rPr lang="en-US">
                <a:solidFill>
                  <a:schemeClr val="accent1"/>
                </a:solidFill>
              </a:rPr>
              <a:t>Gis.brla.gov</a:t>
            </a:r>
            <a:endParaRPr lang="en-US">
              <a:solidFill>
                <a:schemeClr val="accent1"/>
              </a:solidFill>
              <a:cs typeface="Calibri"/>
            </a:endParaRPr>
          </a:p>
          <a:p>
            <a:pPr algn="ctr"/>
            <a:r>
              <a:rPr lang="en-US">
                <a:solidFill>
                  <a:schemeClr val="accent1"/>
                </a:solidFill>
              </a:rPr>
              <a:t>My.brla.gov</a:t>
            </a:r>
            <a:endParaRPr lang="en-US">
              <a:solidFill>
                <a:schemeClr val="accent1"/>
              </a:solidFill>
              <a:cs typeface="Calibri"/>
            </a:endParaRPr>
          </a:p>
        </p:txBody>
      </p:sp>
      <p:sp>
        <p:nvSpPr>
          <p:cNvPr id="14" name="Rectangle: Rounded Corners 13">
            <a:extLst>
              <a:ext uri="{FF2B5EF4-FFF2-40B4-BE49-F238E27FC236}">
                <a16:creationId xmlns:a16="http://schemas.microsoft.com/office/drawing/2014/main" id="{E7D98BB4-0FB2-4EA8-B9A4-DF0DB4860415}"/>
              </a:ext>
            </a:extLst>
          </p:cNvPr>
          <p:cNvSpPr/>
          <p:nvPr/>
        </p:nvSpPr>
        <p:spPr>
          <a:xfrm>
            <a:off x="4116121" y="2045419"/>
            <a:ext cx="2401713" cy="22914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Brgov.com</a:t>
            </a:r>
            <a:endParaRPr lang="en-US">
              <a:solidFill>
                <a:schemeClr val="tx1"/>
              </a:solidFill>
              <a:cs typeface="Calibri"/>
            </a:endParaRPr>
          </a:p>
          <a:p>
            <a:pPr algn="ctr"/>
            <a:r>
              <a:rPr lang="en-US">
                <a:solidFill>
                  <a:sysClr val="windowText" lastClr="000000"/>
                </a:solidFill>
              </a:rPr>
              <a:t>Budget.brla.gov</a:t>
            </a:r>
          </a:p>
          <a:p>
            <a:pPr algn="ctr"/>
            <a:r>
              <a:rPr lang="en-US">
                <a:solidFill>
                  <a:sysClr val="windowText" lastClr="000000"/>
                </a:solidFill>
              </a:rPr>
              <a:t>Data.brla.gov</a:t>
            </a:r>
          </a:p>
          <a:p>
            <a:pPr algn="ctr"/>
            <a:r>
              <a:rPr lang="en-US">
                <a:solidFill>
                  <a:sysClr val="windowText" lastClr="000000"/>
                </a:solidFill>
              </a:rPr>
              <a:t>Gis.brla.gov</a:t>
            </a:r>
          </a:p>
          <a:p>
            <a:pPr algn="ctr"/>
            <a:r>
              <a:rPr lang="en-US">
                <a:solidFill>
                  <a:sysClr val="windowText" lastClr="000000"/>
                </a:solidFill>
              </a:rPr>
              <a:t>My.brla.gov</a:t>
            </a:r>
          </a:p>
          <a:p>
            <a:pPr algn="ctr"/>
            <a:r>
              <a:rPr lang="en-US">
                <a:solidFill>
                  <a:schemeClr val="accent1"/>
                </a:solidFill>
                <a:cs typeface="Calibri"/>
              </a:rPr>
              <a:t>311.Brla.gov</a:t>
            </a:r>
          </a:p>
          <a:p>
            <a:pPr algn="ctr"/>
            <a:r>
              <a:rPr lang="en-US">
                <a:solidFill>
                  <a:schemeClr val="accent1"/>
                </a:solidFill>
                <a:cs typeface="Calibri"/>
              </a:rPr>
              <a:t>Data.ebrgis.opendata.arcgis.com</a:t>
            </a:r>
          </a:p>
        </p:txBody>
      </p:sp>
      <p:sp>
        <p:nvSpPr>
          <p:cNvPr id="15" name="Rectangle: Rounded Corners 14">
            <a:extLst>
              <a:ext uri="{FF2B5EF4-FFF2-40B4-BE49-F238E27FC236}">
                <a16:creationId xmlns:a16="http://schemas.microsoft.com/office/drawing/2014/main" id="{CFB197C9-3F0C-4A1F-8ACA-766286066E24}"/>
              </a:ext>
            </a:extLst>
          </p:cNvPr>
          <p:cNvSpPr/>
          <p:nvPr/>
        </p:nvSpPr>
        <p:spPr>
          <a:xfrm>
            <a:off x="6694624" y="2048257"/>
            <a:ext cx="2401713" cy="22966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r>
              <a:rPr lang="en-US">
                <a:solidFill>
                  <a:schemeClr val="tx1"/>
                </a:solidFill>
              </a:rPr>
              <a:t>Brgov.com</a:t>
            </a:r>
            <a:endParaRPr lang="en-US">
              <a:solidFill>
                <a:schemeClr val="tx1"/>
              </a:solidFill>
              <a:cs typeface="Calibri"/>
            </a:endParaRPr>
          </a:p>
          <a:p>
            <a:pPr algn="ctr"/>
            <a:r>
              <a:rPr lang="en-US">
                <a:solidFill>
                  <a:sysClr val="windowText" lastClr="000000"/>
                </a:solidFill>
              </a:rPr>
              <a:t>Budget.brla.gov</a:t>
            </a:r>
          </a:p>
          <a:p>
            <a:pPr algn="ctr"/>
            <a:r>
              <a:rPr lang="en-US">
                <a:solidFill>
                  <a:sysClr val="windowText" lastClr="000000"/>
                </a:solidFill>
              </a:rPr>
              <a:t>Data.brla.gov</a:t>
            </a:r>
          </a:p>
          <a:p>
            <a:pPr algn="ctr"/>
            <a:r>
              <a:rPr lang="en-US">
                <a:solidFill>
                  <a:sysClr val="windowText" lastClr="000000"/>
                </a:solidFill>
              </a:rPr>
              <a:t>Gis.brla.gov</a:t>
            </a:r>
          </a:p>
          <a:p>
            <a:pPr algn="ctr"/>
            <a:r>
              <a:rPr lang="en-US">
                <a:solidFill>
                  <a:sysClr val="windowText" lastClr="000000"/>
                </a:solidFill>
              </a:rPr>
              <a:t>My.brla.gov</a:t>
            </a:r>
          </a:p>
          <a:p>
            <a:pPr algn="ctr"/>
            <a:r>
              <a:rPr lang="en-US">
                <a:solidFill>
                  <a:schemeClr val="tx1"/>
                </a:solidFill>
                <a:cs typeface="Calibri"/>
              </a:rPr>
              <a:t>311.Brla.gov</a:t>
            </a:r>
          </a:p>
          <a:p>
            <a:pPr algn="ctr"/>
            <a:r>
              <a:rPr lang="en-US">
                <a:solidFill>
                  <a:schemeClr val="tx1"/>
                </a:solidFill>
                <a:cs typeface="Calibri"/>
              </a:rPr>
              <a:t>Data.ebrgis.opendata.arcgis.com</a:t>
            </a:r>
          </a:p>
          <a:p>
            <a:pPr algn="ctr"/>
            <a:endParaRPr lang="en-US">
              <a:solidFill>
                <a:srgbClr val="FFFFFF"/>
              </a:solidFill>
              <a:cs typeface="Calibri"/>
            </a:endParaRPr>
          </a:p>
        </p:txBody>
      </p:sp>
      <p:sp>
        <p:nvSpPr>
          <p:cNvPr id="18" name="Heptagon 17">
            <a:extLst>
              <a:ext uri="{FF2B5EF4-FFF2-40B4-BE49-F238E27FC236}">
                <a16:creationId xmlns:a16="http://schemas.microsoft.com/office/drawing/2014/main" id="{0A7F30AA-B093-4B1E-BF30-7D4717865428}"/>
              </a:ext>
            </a:extLst>
          </p:cNvPr>
          <p:cNvSpPr/>
          <p:nvPr/>
        </p:nvSpPr>
        <p:spPr>
          <a:xfrm>
            <a:off x="960055" y="3462830"/>
            <a:ext cx="244366" cy="264073"/>
          </a:xfrm>
          <a:prstGeom prst="hep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a:cs typeface="Calibri"/>
              </a:rPr>
              <a:t>1</a:t>
            </a:r>
            <a:endParaRPr lang="en-US" b="1"/>
          </a:p>
        </p:txBody>
      </p:sp>
      <p:sp>
        <p:nvSpPr>
          <p:cNvPr id="20" name="Heptagon 19">
            <a:extLst>
              <a:ext uri="{FF2B5EF4-FFF2-40B4-BE49-F238E27FC236}">
                <a16:creationId xmlns:a16="http://schemas.microsoft.com/office/drawing/2014/main" id="{31A1459C-53EC-4D52-A6D3-AB7455F765B9}"/>
              </a:ext>
            </a:extLst>
          </p:cNvPr>
          <p:cNvSpPr/>
          <p:nvPr/>
        </p:nvSpPr>
        <p:spPr>
          <a:xfrm>
            <a:off x="2871624" y="2464347"/>
            <a:ext cx="244366" cy="264073"/>
          </a:xfrm>
          <a:prstGeom prst="hep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a:cs typeface="Calibri"/>
              </a:rPr>
              <a:t>5</a:t>
            </a:r>
            <a:endParaRPr lang="en-US" b="1"/>
          </a:p>
        </p:txBody>
      </p:sp>
      <p:sp>
        <p:nvSpPr>
          <p:cNvPr id="21" name="Heptagon 20">
            <a:extLst>
              <a:ext uri="{FF2B5EF4-FFF2-40B4-BE49-F238E27FC236}">
                <a16:creationId xmlns:a16="http://schemas.microsoft.com/office/drawing/2014/main" id="{2FE116C8-FDAC-4E60-869D-2FD8E9C6C9C1}"/>
              </a:ext>
            </a:extLst>
          </p:cNvPr>
          <p:cNvSpPr/>
          <p:nvPr/>
        </p:nvSpPr>
        <p:spPr>
          <a:xfrm>
            <a:off x="5190468" y="1616949"/>
            <a:ext cx="244366" cy="264073"/>
          </a:xfrm>
          <a:prstGeom prst="hep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a:cs typeface="Calibri"/>
              </a:rPr>
              <a:t>8</a:t>
            </a:r>
            <a:endParaRPr lang="en-US" b="1"/>
          </a:p>
        </p:txBody>
      </p:sp>
      <p:sp>
        <p:nvSpPr>
          <p:cNvPr id="22" name="Heptagon 21">
            <a:extLst>
              <a:ext uri="{FF2B5EF4-FFF2-40B4-BE49-F238E27FC236}">
                <a16:creationId xmlns:a16="http://schemas.microsoft.com/office/drawing/2014/main" id="{DA155818-44C1-4AB3-B98E-452EEF476FDA}"/>
              </a:ext>
            </a:extLst>
          </p:cNvPr>
          <p:cNvSpPr/>
          <p:nvPr/>
        </p:nvSpPr>
        <p:spPr>
          <a:xfrm>
            <a:off x="7732657" y="1577535"/>
            <a:ext cx="244366" cy="264073"/>
          </a:xfrm>
          <a:prstGeom prst="hep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a:cs typeface="Calibri"/>
              </a:rPr>
              <a:t>8</a:t>
            </a:r>
          </a:p>
        </p:txBody>
      </p:sp>
      <p:sp>
        <p:nvSpPr>
          <p:cNvPr id="23" name="Heptagon 22">
            <a:extLst>
              <a:ext uri="{FF2B5EF4-FFF2-40B4-BE49-F238E27FC236}">
                <a16:creationId xmlns:a16="http://schemas.microsoft.com/office/drawing/2014/main" id="{C4939818-8B43-4DE0-9E09-465305FEE79C}"/>
              </a:ext>
            </a:extLst>
          </p:cNvPr>
          <p:cNvSpPr/>
          <p:nvPr/>
        </p:nvSpPr>
        <p:spPr>
          <a:xfrm>
            <a:off x="10393088" y="933777"/>
            <a:ext cx="244366" cy="264073"/>
          </a:xfrm>
          <a:prstGeom prst="hep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a:cs typeface="Calibri"/>
              </a:rPr>
              <a:t>9</a:t>
            </a:r>
          </a:p>
        </p:txBody>
      </p:sp>
      <p:sp>
        <p:nvSpPr>
          <p:cNvPr id="8" name="Rectangle: Rounded Corners 7">
            <a:extLst>
              <a:ext uri="{FF2B5EF4-FFF2-40B4-BE49-F238E27FC236}">
                <a16:creationId xmlns:a16="http://schemas.microsoft.com/office/drawing/2014/main" id="{BA557B44-8E75-4752-A880-002FA72B0A57}"/>
              </a:ext>
            </a:extLst>
          </p:cNvPr>
          <p:cNvSpPr/>
          <p:nvPr/>
        </p:nvSpPr>
        <p:spPr>
          <a:xfrm>
            <a:off x="9330093" y="1346691"/>
            <a:ext cx="2441127" cy="30060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solidFill>
                  <a:srgbClr val="C00000"/>
                </a:solidFill>
              </a:rPr>
              <a:t>Brogov.com</a:t>
            </a:r>
            <a:endParaRPr lang="en-US" dirty="0">
              <a:solidFill>
                <a:srgbClr val="C00000"/>
              </a:solidFill>
              <a:cs typeface="Calibri"/>
            </a:endParaRPr>
          </a:p>
          <a:p>
            <a:pPr algn="ctr"/>
            <a:r>
              <a:rPr lang="en-US" dirty="0">
                <a:solidFill>
                  <a:schemeClr val="tx1"/>
                </a:solidFill>
              </a:rPr>
              <a:t>Budget.brla.gov</a:t>
            </a:r>
            <a:endParaRPr lang="en-US" dirty="0">
              <a:solidFill>
                <a:schemeClr val="tx1"/>
              </a:solidFill>
              <a:cs typeface="Calibri"/>
            </a:endParaRPr>
          </a:p>
          <a:p>
            <a:pPr algn="ctr"/>
            <a:r>
              <a:rPr lang="en-US" dirty="0">
                <a:solidFill>
                  <a:schemeClr val="tx1"/>
                </a:solidFill>
              </a:rPr>
              <a:t>Data.brla.gov</a:t>
            </a:r>
            <a:endParaRPr lang="en-US" dirty="0">
              <a:solidFill>
                <a:schemeClr val="tx1"/>
              </a:solidFill>
              <a:cs typeface="Calibri"/>
            </a:endParaRPr>
          </a:p>
          <a:p>
            <a:pPr algn="ctr"/>
            <a:r>
              <a:rPr lang="en-US" dirty="0">
                <a:solidFill>
                  <a:schemeClr val="tx1"/>
                </a:solidFill>
              </a:rPr>
              <a:t>Gis.brla.gov</a:t>
            </a:r>
            <a:endParaRPr lang="en-US" dirty="0">
              <a:solidFill>
                <a:schemeClr val="tx1"/>
              </a:solidFill>
              <a:cs typeface="Calibri"/>
            </a:endParaRPr>
          </a:p>
          <a:p>
            <a:pPr algn="ctr"/>
            <a:r>
              <a:rPr lang="en-US" dirty="0">
                <a:solidFill>
                  <a:schemeClr val="tx1"/>
                </a:solidFill>
              </a:rPr>
              <a:t>My.brla.gov</a:t>
            </a:r>
            <a:endParaRPr lang="en-US" dirty="0">
              <a:solidFill>
                <a:schemeClr val="tx1"/>
              </a:solidFill>
              <a:cs typeface="Calibri"/>
            </a:endParaRPr>
          </a:p>
          <a:p>
            <a:pPr algn="ctr"/>
            <a:r>
              <a:rPr lang="en-US" dirty="0">
                <a:solidFill>
                  <a:schemeClr val="tx1"/>
                </a:solidFill>
                <a:cs typeface="Calibri"/>
              </a:rPr>
              <a:t>311.Brla.gov</a:t>
            </a:r>
          </a:p>
          <a:p>
            <a:pPr algn="ctr"/>
            <a:r>
              <a:rPr lang="en-US" dirty="0">
                <a:solidFill>
                  <a:schemeClr val="tx1">
                    <a:lumMod val="50000"/>
                    <a:lumOff val="50000"/>
                  </a:schemeClr>
                </a:solidFill>
                <a:cs typeface="Calibri"/>
              </a:rPr>
              <a:t>Data.ebrgis.opendata.arcgis.com</a:t>
            </a:r>
          </a:p>
          <a:p>
            <a:pPr algn="ctr"/>
            <a:r>
              <a:rPr lang="en-US" dirty="0">
                <a:solidFill>
                  <a:schemeClr val="accent1"/>
                </a:solidFill>
                <a:cs typeface="Calibri"/>
              </a:rPr>
              <a:t>City.brla.gov</a:t>
            </a:r>
            <a:endParaRPr lang="en-US" dirty="0">
              <a:cs typeface="Calibri"/>
            </a:endParaRPr>
          </a:p>
          <a:p>
            <a:pPr algn="ctr"/>
            <a:r>
              <a:rPr lang="en-US" dirty="0">
                <a:solidFill>
                  <a:schemeClr val="accent1"/>
                </a:solidFill>
                <a:cs typeface="Calibri"/>
                <a:hlinkClick r:id="rId4"/>
              </a:rPr>
              <a:t>www.brla.gov</a:t>
            </a:r>
            <a:endParaRPr lang="en-US" dirty="0">
              <a:cs typeface="Calibri"/>
            </a:endParaRPr>
          </a:p>
          <a:p>
            <a:pPr algn="ctr"/>
            <a:endParaRPr lang="en-US" dirty="0">
              <a:solidFill>
                <a:schemeClr val="tx1"/>
              </a:solidFill>
              <a:cs typeface="Calibri"/>
            </a:endParaRPr>
          </a:p>
          <a:p>
            <a:pPr algn="ctr"/>
            <a:endParaRPr lang="en-US" dirty="0">
              <a:solidFill>
                <a:srgbClr val="FFFFFF"/>
              </a:solidFill>
              <a:cs typeface="Calibri"/>
            </a:endParaRPr>
          </a:p>
        </p:txBody>
      </p:sp>
    </p:spTree>
    <p:extLst>
      <p:ext uri="{BB962C8B-B14F-4D97-AF65-F5344CB8AC3E}">
        <p14:creationId xmlns:p14="http://schemas.microsoft.com/office/powerpoint/2010/main" val="260185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out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out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arn(inVertical)">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inVertic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outHorizont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out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arn(inVertical)">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18" grpId="0" animBg="1"/>
      <p:bldP spid="20" grpId="0" animBg="1"/>
      <p:bldP spid="21" grpId="0" animBg="1"/>
      <p:bldP spid="22" grpId="0" animBg="1"/>
      <p:bldP spid="23"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2C6324-AC4A-44EC-8568-A32F02CA11FF}"/>
              </a:ext>
            </a:extLst>
          </p:cNvPr>
          <p:cNvPicPr>
            <a:picLocks noChangeAspect="1"/>
          </p:cNvPicPr>
          <p:nvPr/>
        </p:nvPicPr>
        <p:blipFill rotWithShape="1">
          <a:blip r:embed="rId3">
            <a:extLst>
              <a:ext uri="{28A0092B-C50C-407E-A947-70E740481C1C}">
                <a14:useLocalDpi xmlns:a14="http://schemas.microsoft.com/office/drawing/2010/main" val="0"/>
              </a:ext>
            </a:extLst>
          </a:blip>
          <a:srcRect l="26090" r="25925" b="36375"/>
          <a:stretch/>
        </p:blipFill>
        <p:spPr>
          <a:xfrm>
            <a:off x="10825581" y="5787483"/>
            <a:ext cx="1100647" cy="897673"/>
          </a:xfrm>
          <a:prstGeom prst="rect">
            <a:avLst/>
          </a:prstGeom>
        </p:spPr>
      </p:pic>
      <p:sp>
        <p:nvSpPr>
          <p:cNvPr id="3" name="TextBox 2">
            <a:extLst>
              <a:ext uri="{FF2B5EF4-FFF2-40B4-BE49-F238E27FC236}">
                <a16:creationId xmlns:a16="http://schemas.microsoft.com/office/drawing/2014/main" id="{77CD5116-42AB-4E25-9111-D434CD9F0546}"/>
              </a:ext>
            </a:extLst>
          </p:cNvPr>
          <p:cNvSpPr txBox="1"/>
          <p:nvPr/>
        </p:nvSpPr>
        <p:spPr>
          <a:xfrm>
            <a:off x="836346" y="289933"/>
            <a:ext cx="6551337" cy="523220"/>
          </a:xfrm>
          <a:prstGeom prst="rect">
            <a:avLst/>
          </a:prstGeom>
          <a:noFill/>
        </p:spPr>
        <p:txBody>
          <a:bodyPr wrap="square" rtlCol="0">
            <a:spAutoFit/>
          </a:bodyPr>
          <a:lstStyle/>
          <a:p>
            <a:r>
              <a:rPr lang="en-US" sz="2800">
                <a:latin typeface="Arial Nova Cond" panose="020B0506020202020204" pitchFamily="34" charset="0"/>
              </a:rPr>
              <a:t>OVERVIEW PERFORMANCE</a:t>
            </a:r>
          </a:p>
        </p:txBody>
      </p:sp>
      <p:sp>
        <p:nvSpPr>
          <p:cNvPr id="4" name="Rectangle 3">
            <a:extLst>
              <a:ext uri="{FF2B5EF4-FFF2-40B4-BE49-F238E27FC236}">
                <a16:creationId xmlns:a16="http://schemas.microsoft.com/office/drawing/2014/main" id="{F089A092-7E05-43F9-B695-53C59BFEE628}"/>
              </a:ext>
            </a:extLst>
          </p:cNvPr>
          <p:cNvSpPr/>
          <p:nvPr/>
        </p:nvSpPr>
        <p:spPr>
          <a:xfrm>
            <a:off x="970156" y="830766"/>
            <a:ext cx="1031488" cy="45719"/>
          </a:xfrm>
          <a:prstGeom prst="rect">
            <a:avLst/>
          </a:prstGeom>
          <a:solidFill>
            <a:srgbClr val="E04429"/>
          </a:solidFill>
          <a:ln>
            <a:solidFill>
              <a:srgbClr val="E04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CC93DB1-33C3-4377-9CCF-0773D68BF950}"/>
              </a:ext>
            </a:extLst>
          </p:cNvPr>
          <p:cNvSpPr txBox="1"/>
          <p:nvPr/>
        </p:nvSpPr>
        <p:spPr>
          <a:xfrm>
            <a:off x="1217266" y="1314579"/>
            <a:ext cx="4828032" cy="1615827"/>
          </a:xfrm>
          <a:prstGeom prst="rect">
            <a:avLst/>
          </a:prstGeom>
          <a:noFill/>
        </p:spPr>
        <p:txBody>
          <a:bodyPr wrap="square" rtlCol="0">
            <a:spAutoFit/>
          </a:bodyPr>
          <a:lstStyle/>
          <a:p>
            <a:r>
              <a:rPr lang="en-US">
                <a:latin typeface="Arial Nova Cond" panose="020B0506020202020204" pitchFamily="34" charset="0"/>
              </a:rPr>
              <a:t>Drop in pageview, unique view since 2016</a:t>
            </a:r>
          </a:p>
          <a:p>
            <a:r>
              <a:rPr lang="en-US">
                <a:latin typeface="Arial Nova Cond" panose="020B0506020202020204" pitchFamily="34" charset="0"/>
              </a:rPr>
              <a:t>Tagging problem in 2017 (on-going issue)</a:t>
            </a:r>
          </a:p>
          <a:p>
            <a:endParaRPr lang="en-US" sz="900">
              <a:latin typeface="Arial Nova Cond" panose="020B0506020202020204" pitchFamily="34" charset="0"/>
            </a:endParaRPr>
          </a:p>
          <a:p>
            <a:r>
              <a:rPr lang="en-US">
                <a:latin typeface="Arial Nova Cond" panose="020B0506020202020204" pitchFamily="34" charset="0"/>
              </a:rPr>
              <a:t>Increase in Pageview/unique view</a:t>
            </a:r>
          </a:p>
          <a:p>
            <a:r>
              <a:rPr lang="en-US">
                <a:latin typeface="Arial Nova Cond" panose="020B0506020202020204" pitchFamily="34" charset="0"/>
              </a:rPr>
              <a:t>Increase in Average time on page </a:t>
            </a:r>
          </a:p>
          <a:p>
            <a:endParaRPr lang="en-US">
              <a:latin typeface="Arial Nova Cond" panose="020B0506020202020204" pitchFamily="34" charset="0"/>
            </a:endParaRPr>
          </a:p>
        </p:txBody>
      </p:sp>
      <p:pic>
        <p:nvPicPr>
          <p:cNvPr id="9" name="Picture 8">
            <a:extLst>
              <a:ext uri="{FF2B5EF4-FFF2-40B4-BE49-F238E27FC236}">
                <a16:creationId xmlns:a16="http://schemas.microsoft.com/office/drawing/2014/main" id="{057DCA36-AE99-43B0-AA39-28E90DC07EB2}"/>
              </a:ext>
            </a:extLst>
          </p:cNvPr>
          <p:cNvPicPr>
            <a:picLocks noChangeAspect="1"/>
          </p:cNvPicPr>
          <p:nvPr/>
        </p:nvPicPr>
        <p:blipFill>
          <a:blip r:embed="rId4"/>
          <a:stretch>
            <a:fillRect/>
          </a:stretch>
        </p:blipFill>
        <p:spPr>
          <a:xfrm>
            <a:off x="6389828" y="3412627"/>
            <a:ext cx="4012532" cy="2186778"/>
          </a:xfrm>
          <a:prstGeom prst="rect">
            <a:avLst/>
          </a:prstGeom>
        </p:spPr>
      </p:pic>
      <p:pic>
        <p:nvPicPr>
          <p:cNvPr id="11" name="Picture 10">
            <a:extLst>
              <a:ext uri="{FF2B5EF4-FFF2-40B4-BE49-F238E27FC236}">
                <a16:creationId xmlns:a16="http://schemas.microsoft.com/office/drawing/2014/main" id="{1419AEFE-CEF1-44A3-AC62-BD6F53ABE6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745" y="2085647"/>
            <a:ext cx="256278" cy="256278"/>
          </a:xfrm>
          <a:prstGeom prst="rect">
            <a:avLst/>
          </a:prstGeom>
        </p:spPr>
      </p:pic>
      <p:pic>
        <p:nvPicPr>
          <p:cNvPr id="12" name="Picture 11">
            <a:extLst>
              <a:ext uri="{FF2B5EF4-FFF2-40B4-BE49-F238E27FC236}">
                <a16:creationId xmlns:a16="http://schemas.microsoft.com/office/drawing/2014/main" id="{F07DEDF9-BC4D-4381-B406-9C852394E2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701" y="2352836"/>
            <a:ext cx="256278" cy="256278"/>
          </a:xfrm>
          <a:prstGeom prst="rect">
            <a:avLst/>
          </a:prstGeom>
        </p:spPr>
      </p:pic>
      <p:pic>
        <p:nvPicPr>
          <p:cNvPr id="14" name="Picture 13">
            <a:extLst>
              <a:ext uri="{FF2B5EF4-FFF2-40B4-BE49-F238E27FC236}">
                <a16:creationId xmlns:a16="http://schemas.microsoft.com/office/drawing/2014/main" id="{E295FAC5-3CB6-42DD-A733-533D84BA56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6755" y="1428344"/>
            <a:ext cx="166284" cy="166284"/>
          </a:xfrm>
          <a:prstGeom prst="rect">
            <a:avLst/>
          </a:prstGeom>
        </p:spPr>
      </p:pic>
      <p:sp>
        <p:nvSpPr>
          <p:cNvPr id="15" name="Rectangle 14">
            <a:extLst>
              <a:ext uri="{FF2B5EF4-FFF2-40B4-BE49-F238E27FC236}">
                <a16:creationId xmlns:a16="http://schemas.microsoft.com/office/drawing/2014/main" id="{4A1ABD46-09D5-4108-A665-63C63825BBAE}"/>
              </a:ext>
            </a:extLst>
          </p:cNvPr>
          <p:cNvSpPr/>
          <p:nvPr/>
        </p:nvSpPr>
        <p:spPr>
          <a:xfrm>
            <a:off x="892099" y="2982949"/>
            <a:ext cx="5034776" cy="2994103"/>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C130B72-7C93-44A1-93CB-A04E280E8762}"/>
              </a:ext>
            </a:extLst>
          </p:cNvPr>
          <p:cNvSpPr/>
          <p:nvPr/>
        </p:nvSpPr>
        <p:spPr>
          <a:xfrm>
            <a:off x="6157333" y="2995960"/>
            <a:ext cx="4464205" cy="2997823"/>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ABB46C4-5653-4CCC-975E-238E9C9802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611" y="1692258"/>
            <a:ext cx="166284" cy="166284"/>
          </a:xfrm>
          <a:prstGeom prst="rect">
            <a:avLst/>
          </a:prstGeom>
        </p:spPr>
      </p:pic>
      <p:pic>
        <p:nvPicPr>
          <p:cNvPr id="21" name="Picture 21" descr="A screenshot of a cell phone&#10;&#10;Description generated with very high confidence">
            <a:extLst>
              <a:ext uri="{FF2B5EF4-FFF2-40B4-BE49-F238E27FC236}">
                <a16:creationId xmlns:a16="http://schemas.microsoft.com/office/drawing/2014/main" id="{7CC5067E-6BD8-430B-8943-1FBCB430DDBC}"/>
              </a:ext>
            </a:extLst>
          </p:cNvPr>
          <p:cNvPicPr>
            <a:picLocks noChangeAspect="1"/>
          </p:cNvPicPr>
          <p:nvPr/>
        </p:nvPicPr>
        <p:blipFill>
          <a:blip r:embed="rId7"/>
          <a:stretch>
            <a:fillRect/>
          </a:stretch>
        </p:blipFill>
        <p:spPr>
          <a:xfrm>
            <a:off x="1018988" y="3181275"/>
            <a:ext cx="4506258" cy="2699272"/>
          </a:xfrm>
          <a:prstGeom prst="rect">
            <a:avLst/>
          </a:prstGeom>
        </p:spPr>
      </p:pic>
      <p:pic>
        <p:nvPicPr>
          <p:cNvPr id="35" name="Picture 35" descr="A screenshot of a cell phone&#10;&#10;Description generated with very high confidence">
            <a:extLst>
              <a:ext uri="{FF2B5EF4-FFF2-40B4-BE49-F238E27FC236}">
                <a16:creationId xmlns:a16="http://schemas.microsoft.com/office/drawing/2014/main" id="{41469D01-A7EE-4720-9ED8-8A2E332BEA92}"/>
              </a:ext>
            </a:extLst>
          </p:cNvPr>
          <p:cNvPicPr>
            <a:picLocks noChangeAspect="1"/>
          </p:cNvPicPr>
          <p:nvPr/>
        </p:nvPicPr>
        <p:blipFill>
          <a:blip r:embed="rId8"/>
          <a:stretch>
            <a:fillRect/>
          </a:stretch>
        </p:blipFill>
        <p:spPr>
          <a:xfrm>
            <a:off x="936812" y="2987041"/>
            <a:ext cx="4984376" cy="2990625"/>
          </a:xfrm>
          <a:prstGeom prst="rect">
            <a:avLst/>
          </a:prstGeom>
        </p:spPr>
      </p:pic>
      <p:pic>
        <p:nvPicPr>
          <p:cNvPr id="37" name="Picture 37" descr="A screenshot of a cell phone&#10;&#10;Description generated with high confidence">
            <a:extLst>
              <a:ext uri="{FF2B5EF4-FFF2-40B4-BE49-F238E27FC236}">
                <a16:creationId xmlns:a16="http://schemas.microsoft.com/office/drawing/2014/main" id="{CA217E3F-C9EC-47C6-A13B-80BC345A4DC9}"/>
              </a:ext>
            </a:extLst>
          </p:cNvPr>
          <p:cNvPicPr>
            <a:picLocks noChangeAspect="1"/>
          </p:cNvPicPr>
          <p:nvPr/>
        </p:nvPicPr>
        <p:blipFill>
          <a:blip r:embed="rId9"/>
          <a:stretch>
            <a:fillRect/>
          </a:stretch>
        </p:blipFill>
        <p:spPr>
          <a:xfrm>
            <a:off x="936812" y="3031864"/>
            <a:ext cx="4917141" cy="2938332"/>
          </a:xfrm>
          <a:prstGeom prst="rect">
            <a:avLst/>
          </a:prstGeom>
        </p:spPr>
      </p:pic>
      <p:pic>
        <p:nvPicPr>
          <p:cNvPr id="39" name="Picture 39" descr="A screenshot of a cell phone&#10;&#10;Description generated with very high confidence">
            <a:extLst>
              <a:ext uri="{FF2B5EF4-FFF2-40B4-BE49-F238E27FC236}">
                <a16:creationId xmlns:a16="http://schemas.microsoft.com/office/drawing/2014/main" id="{43B257F4-8190-4516-96C5-28BBF882573D}"/>
              </a:ext>
            </a:extLst>
          </p:cNvPr>
          <p:cNvPicPr>
            <a:picLocks noChangeAspect="1"/>
          </p:cNvPicPr>
          <p:nvPr/>
        </p:nvPicPr>
        <p:blipFill>
          <a:blip r:embed="rId10"/>
          <a:stretch>
            <a:fillRect/>
          </a:stretch>
        </p:blipFill>
        <p:spPr>
          <a:xfrm>
            <a:off x="891988" y="2987040"/>
            <a:ext cx="4954494" cy="2975684"/>
          </a:xfrm>
          <a:prstGeom prst="rect">
            <a:avLst/>
          </a:prstGeom>
        </p:spPr>
      </p:pic>
      <p:pic>
        <p:nvPicPr>
          <p:cNvPr id="29" name="Picture 29" descr="A screenshot of a cell phone&#10;&#10;Description generated with very high confidence">
            <a:extLst>
              <a:ext uri="{FF2B5EF4-FFF2-40B4-BE49-F238E27FC236}">
                <a16:creationId xmlns:a16="http://schemas.microsoft.com/office/drawing/2014/main" id="{2A440A74-238E-4948-92E4-E4CE6442A5B3}"/>
              </a:ext>
            </a:extLst>
          </p:cNvPr>
          <p:cNvPicPr>
            <a:picLocks noChangeAspect="1"/>
          </p:cNvPicPr>
          <p:nvPr/>
        </p:nvPicPr>
        <p:blipFill>
          <a:blip r:embed="rId11"/>
          <a:stretch>
            <a:fillRect/>
          </a:stretch>
        </p:blipFill>
        <p:spPr>
          <a:xfrm>
            <a:off x="921870" y="3016923"/>
            <a:ext cx="4887258" cy="2930861"/>
          </a:xfrm>
          <a:prstGeom prst="rect">
            <a:avLst/>
          </a:prstGeom>
        </p:spPr>
      </p:pic>
      <p:pic>
        <p:nvPicPr>
          <p:cNvPr id="33" name="Picture 33" descr="A screenshot of a map&#10;&#10;Description generated with very high confidence">
            <a:extLst>
              <a:ext uri="{FF2B5EF4-FFF2-40B4-BE49-F238E27FC236}">
                <a16:creationId xmlns:a16="http://schemas.microsoft.com/office/drawing/2014/main" id="{F90083D9-810C-4FB1-8C6A-E0E47E5230A0}"/>
              </a:ext>
            </a:extLst>
          </p:cNvPr>
          <p:cNvPicPr>
            <a:picLocks noChangeAspect="1"/>
          </p:cNvPicPr>
          <p:nvPr/>
        </p:nvPicPr>
        <p:blipFill>
          <a:blip r:embed="rId12"/>
          <a:stretch>
            <a:fillRect/>
          </a:stretch>
        </p:blipFill>
        <p:spPr>
          <a:xfrm>
            <a:off x="891988" y="3009452"/>
            <a:ext cx="4872317" cy="2938330"/>
          </a:xfrm>
          <a:prstGeom prst="rect">
            <a:avLst/>
          </a:prstGeom>
        </p:spPr>
      </p:pic>
    </p:spTree>
    <p:extLst>
      <p:ext uri="{BB962C8B-B14F-4D97-AF65-F5344CB8AC3E}">
        <p14:creationId xmlns:p14="http://schemas.microsoft.com/office/powerpoint/2010/main" val="35065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2C6324-AC4A-44EC-8568-A32F02CA11FF}"/>
              </a:ext>
            </a:extLst>
          </p:cNvPr>
          <p:cNvPicPr>
            <a:picLocks noChangeAspect="1"/>
          </p:cNvPicPr>
          <p:nvPr/>
        </p:nvPicPr>
        <p:blipFill rotWithShape="1">
          <a:blip r:embed="rId3">
            <a:extLst>
              <a:ext uri="{28A0092B-C50C-407E-A947-70E740481C1C}">
                <a14:useLocalDpi xmlns:a14="http://schemas.microsoft.com/office/drawing/2010/main" val="0"/>
              </a:ext>
            </a:extLst>
          </a:blip>
          <a:srcRect l="26090" r="25925" b="36375"/>
          <a:stretch/>
        </p:blipFill>
        <p:spPr>
          <a:xfrm>
            <a:off x="10825581" y="5787483"/>
            <a:ext cx="1100647" cy="897673"/>
          </a:xfrm>
          <a:prstGeom prst="rect">
            <a:avLst/>
          </a:prstGeom>
        </p:spPr>
      </p:pic>
      <p:sp>
        <p:nvSpPr>
          <p:cNvPr id="3" name="TextBox 2">
            <a:extLst>
              <a:ext uri="{FF2B5EF4-FFF2-40B4-BE49-F238E27FC236}">
                <a16:creationId xmlns:a16="http://schemas.microsoft.com/office/drawing/2014/main" id="{77CD5116-42AB-4E25-9111-D434CD9F0546}"/>
              </a:ext>
            </a:extLst>
          </p:cNvPr>
          <p:cNvSpPr txBox="1"/>
          <p:nvPr/>
        </p:nvSpPr>
        <p:spPr>
          <a:xfrm>
            <a:off x="836346" y="289933"/>
            <a:ext cx="6551337" cy="523220"/>
          </a:xfrm>
          <a:prstGeom prst="rect">
            <a:avLst/>
          </a:prstGeom>
          <a:noFill/>
        </p:spPr>
        <p:txBody>
          <a:bodyPr wrap="square" rtlCol="0">
            <a:spAutoFit/>
          </a:bodyPr>
          <a:lstStyle/>
          <a:p>
            <a:r>
              <a:rPr lang="en-US" sz="2800">
                <a:latin typeface="Arial Nova Cond" panose="020B0506020202020204" pitchFamily="34" charset="0"/>
              </a:rPr>
              <a:t>OVERVIEW PERFORMANCE</a:t>
            </a:r>
          </a:p>
        </p:txBody>
      </p:sp>
      <p:sp>
        <p:nvSpPr>
          <p:cNvPr id="4" name="Rectangle 3">
            <a:extLst>
              <a:ext uri="{FF2B5EF4-FFF2-40B4-BE49-F238E27FC236}">
                <a16:creationId xmlns:a16="http://schemas.microsoft.com/office/drawing/2014/main" id="{F089A092-7E05-43F9-B695-53C59BFEE628}"/>
              </a:ext>
            </a:extLst>
          </p:cNvPr>
          <p:cNvSpPr/>
          <p:nvPr/>
        </p:nvSpPr>
        <p:spPr>
          <a:xfrm>
            <a:off x="970156" y="830766"/>
            <a:ext cx="1031488" cy="45719"/>
          </a:xfrm>
          <a:prstGeom prst="rect">
            <a:avLst/>
          </a:prstGeom>
          <a:solidFill>
            <a:srgbClr val="E04429"/>
          </a:solidFill>
          <a:ln>
            <a:solidFill>
              <a:srgbClr val="E04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E90B1F7-54F8-40BF-99FD-C9828193B2E4}"/>
              </a:ext>
            </a:extLst>
          </p:cNvPr>
          <p:cNvSpPr txBox="1"/>
          <p:nvPr/>
        </p:nvSpPr>
        <p:spPr>
          <a:xfrm>
            <a:off x="959005" y="1198756"/>
            <a:ext cx="2846933" cy="461665"/>
          </a:xfrm>
          <a:prstGeom prst="rect">
            <a:avLst/>
          </a:prstGeom>
          <a:noFill/>
        </p:spPr>
        <p:txBody>
          <a:bodyPr wrap="none" rtlCol="0">
            <a:spAutoFit/>
          </a:bodyPr>
          <a:lstStyle/>
          <a:p>
            <a:r>
              <a:rPr lang="en-US" sz="2400">
                <a:latin typeface="Arial Nova Cond" panose="020B0506020202020204" pitchFamily="34" charset="0"/>
              </a:rPr>
              <a:t>Transition of Domains</a:t>
            </a:r>
          </a:p>
        </p:txBody>
      </p:sp>
      <p:pic>
        <p:nvPicPr>
          <p:cNvPr id="5" name="Picture 4">
            <a:extLst>
              <a:ext uri="{FF2B5EF4-FFF2-40B4-BE49-F238E27FC236}">
                <a16:creationId xmlns:a16="http://schemas.microsoft.com/office/drawing/2014/main" id="{9844781E-219E-41F3-A09B-402153DE5774}"/>
              </a:ext>
            </a:extLst>
          </p:cNvPr>
          <p:cNvPicPr>
            <a:picLocks noChangeAspect="1"/>
          </p:cNvPicPr>
          <p:nvPr/>
        </p:nvPicPr>
        <p:blipFill>
          <a:blip r:embed="rId4"/>
          <a:stretch>
            <a:fillRect/>
          </a:stretch>
        </p:blipFill>
        <p:spPr>
          <a:xfrm>
            <a:off x="5544599" y="1230846"/>
            <a:ext cx="5628927" cy="1832250"/>
          </a:xfrm>
          <a:prstGeom prst="rect">
            <a:avLst/>
          </a:prstGeom>
        </p:spPr>
      </p:pic>
      <p:pic>
        <p:nvPicPr>
          <p:cNvPr id="6" name="Picture 5">
            <a:extLst>
              <a:ext uri="{FF2B5EF4-FFF2-40B4-BE49-F238E27FC236}">
                <a16:creationId xmlns:a16="http://schemas.microsoft.com/office/drawing/2014/main" id="{08EBBC69-0211-4B89-8242-7513BA521109}"/>
              </a:ext>
            </a:extLst>
          </p:cNvPr>
          <p:cNvPicPr>
            <a:picLocks noChangeAspect="1"/>
          </p:cNvPicPr>
          <p:nvPr/>
        </p:nvPicPr>
        <p:blipFill>
          <a:blip r:embed="rId5"/>
          <a:stretch>
            <a:fillRect/>
          </a:stretch>
        </p:blipFill>
        <p:spPr>
          <a:xfrm>
            <a:off x="5575611" y="3753227"/>
            <a:ext cx="5542504" cy="1874884"/>
          </a:xfrm>
          <a:prstGeom prst="rect">
            <a:avLst/>
          </a:prstGeom>
        </p:spPr>
      </p:pic>
      <p:sp>
        <p:nvSpPr>
          <p:cNvPr id="8" name="Rectangle 7">
            <a:extLst>
              <a:ext uri="{FF2B5EF4-FFF2-40B4-BE49-F238E27FC236}">
                <a16:creationId xmlns:a16="http://schemas.microsoft.com/office/drawing/2014/main" id="{4ED8E7A1-FEC1-4F92-8BD1-85F9FF23E6AE}"/>
              </a:ext>
            </a:extLst>
          </p:cNvPr>
          <p:cNvSpPr/>
          <p:nvPr/>
        </p:nvSpPr>
        <p:spPr>
          <a:xfrm>
            <a:off x="5296827" y="986883"/>
            <a:ext cx="6239108" cy="2308303"/>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140DD3-B346-4E63-8A95-4F47A206ECA6}"/>
              </a:ext>
            </a:extLst>
          </p:cNvPr>
          <p:cNvSpPr/>
          <p:nvPr/>
        </p:nvSpPr>
        <p:spPr>
          <a:xfrm>
            <a:off x="5293110" y="3525644"/>
            <a:ext cx="6239108" cy="2308303"/>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70726D4-A724-4CDC-93BE-D63BB1C2E8E2}"/>
              </a:ext>
            </a:extLst>
          </p:cNvPr>
          <p:cNvSpPr txBox="1"/>
          <p:nvPr/>
        </p:nvSpPr>
        <p:spPr>
          <a:xfrm>
            <a:off x="942278" y="1906858"/>
            <a:ext cx="3635298"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Nova Cond" panose="020B0506020202020204" pitchFamily="34" charset="0"/>
              </a:rPr>
              <a:t>In 2018, City of Baton Rouge changed their domain from BRGov.com to BRLA.gov</a:t>
            </a:r>
          </a:p>
          <a:p>
            <a:pPr marL="285750" indent="-285750">
              <a:buFont typeface="Wingdings" panose="05000000000000000000" pitchFamily="2" charset="2"/>
              <a:buChar char="§"/>
            </a:pPr>
            <a:endParaRPr lang="en-US" dirty="0">
              <a:latin typeface="Arial Nova Cond" panose="020B0506020202020204" pitchFamily="34" charset="0"/>
            </a:endParaRPr>
          </a:p>
          <a:p>
            <a:pPr marL="285750" indent="-285750">
              <a:buFont typeface="Wingdings" panose="05000000000000000000" pitchFamily="2" charset="2"/>
              <a:buChar char="§"/>
            </a:pPr>
            <a:r>
              <a:rPr lang="en-US" dirty="0">
                <a:latin typeface="Arial Nova Cond" panose="020B0506020202020204" pitchFamily="34" charset="0"/>
              </a:rPr>
              <a:t>Provides new design provides more robust features, user-featured elements and enhanced functionality for doing business</a:t>
            </a:r>
          </a:p>
          <a:p>
            <a:pPr marL="285750" indent="-285750">
              <a:buFont typeface="Wingdings" panose="05000000000000000000" pitchFamily="2" charset="2"/>
              <a:buChar char="§"/>
            </a:pPr>
            <a:endParaRPr lang="en-US" dirty="0">
              <a:latin typeface="Arial Nova Cond" panose="020B0506020202020204" pitchFamily="34" charset="0"/>
            </a:endParaRPr>
          </a:p>
          <a:p>
            <a:pPr marL="285750" indent="-285750">
              <a:buFont typeface="Wingdings" panose="05000000000000000000" pitchFamily="2" charset="2"/>
              <a:buChar char="§"/>
            </a:pPr>
            <a:r>
              <a:rPr lang="en-US" dirty="0">
                <a:latin typeface="Arial Nova Cond" panose="020B0506020202020204" pitchFamily="34" charset="0"/>
              </a:rPr>
              <a:t>The new website is responsive and optimized for smartphones and tablets </a:t>
            </a:r>
          </a:p>
        </p:txBody>
      </p:sp>
    </p:spTree>
    <p:extLst>
      <p:ext uri="{BB962C8B-B14F-4D97-AF65-F5344CB8AC3E}">
        <p14:creationId xmlns:p14="http://schemas.microsoft.com/office/powerpoint/2010/main" val="415097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2C6324-AC4A-44EC-8568-A32F02CA11FF}"/>
              </a:ext>
            </a:extLst>
          </p:cNvPr>
          <p:cNvPicPr>
            <a:picLocks noChangeAspect="1"/>
          </p:cNvPicPr>
          <p:nvPr/>
        </p:nvPicPr>
        <p:blipFill rotWithShape="1">
          <a:blip r:embed="rId2">
            <a:extLst>
              <a:ext uri="{28A0092B-C50C-407E-A947-70E740481C1C}">
                <a14:useLocalDpi xmlns:a14="http://schemas.microsoft.com/office/drawing/2010/main" val="0"/>
              </a:ext>
            </a:extLst>
          </a:blip>
          <a:srcRect l="26090" r="25925" b="36375"/>
          <a:stretch/>
        </p:blipFill>
        <p:spPr>
          <a:xfrm>
            <a:off x="10825581" y="5787483"/>
            <a:ext cx="1100647" cy="897673"/>
          </a:xfrm>
          <a:prstGeom prst="rect">
            <a:avLst/>
          </a:prstGeom>
        </p:spPr>
      </p:pic>
      <p:sp>
        <p:nvSpPr>
          <p:cNvPr id="3" name="TextBox 2">
            <a:extLst>
              <a:ext uri="{FF2B5EF4-FFF2-40B4-BE49-F238E27FC236}">
                <a16:creationId xmlns:a16="http://schemas.microsoft.com/office/drawing/2014/main" id="{77CD5116-42AB-4E25-9111-D434CD9F0546}"/>
              </a:ext>
            </a:extLst>
          </p:cNvPr>
          <p:cNvSpPr txBox="1"/>
          <p:nvPr/>
        </p:nvSpPr>
        <p:spPr>
          <a:xfrm>
            <a:off x="836346" y="289933"/>
            <a:ext cx="6551337" cy="523220"/>
          </a:xfrm>
          <a:prstGeom prst="rect">
            <a:avLst/>
          </a:prstGeom>
          <a:noFill/>
        </p:spPr>
        <p:txBody>
          <a:bodyPr wrap="square" rtlCol="0">
            <a:spAutoFit/>
          </a:bodyPr>
          <a:lstStyle/>
          <a:p>
            <a:r>
              <a:rPr lang="en-US" sz="2800">
                <a:latin typeface="Arial Nova Cond" panose="020B0506020202020204" pitchFamily="34" charset="0"/>
              </a:rPr>
              <a:t>WEBSITE ANALYTICS</a:t>
            </a:r>
          </a:p>
        </p:txBody>
      </p:sp>
      <p:sp>
        <p:nvSpPr>
          <p:cNvPr id="4" name="Rectangle 3">
            <a:extLst>
              <a:ext uri="{FF2B5EF4-FFF2-40B4-BE49-F238E27FC236}">
                <a16:creationId xmlns:a16="http://schemas.microsoft.com/office/drawing/2014/main" id="{F089A092-7E05-43F9-B695-53C59BFEE628}"/>
              </a:ext>
            </a:extLst>
          </p:cNvPr>
          <p:cNvSpPr/>
          <p:nvPr/>
        </p:nvSpPr>
        <p:spPr>
          <a:xfrm>
            <a:off x="970156" y="830766"/>
            <a:ext cx="1031488" cy="45719"/>
          </a:xfrm>
          <a:prstGeom prst="rect">
            <a:avLst/>
          </a:prstGeom>
          <a:solidFill>
            <a:srgbClr val="E04429"/>
          </a:solidFill>
          <a:ln>
            <a:solidFill>
              <a:srgbClr val="E04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C8F2CDF-3228-4A4B-8E97-4EFE15866358}"/>
              </a:ext>
            </a:extLst>
          </p:cNvPr>
          <p:cNvSpPr txBox="1"/>
          <p:nvPr/>
        </p:nvSpPr>
        <p:spPr>
          <a:xfrm>
            <a:off x="959005" y="1198756"/>
            <a:ext cx="1178528" cy="461665"/>
          </a:xfrm>
          <a:prstGeom prst="rect">
            <a:avLst/>
          </a:prstGeom>
          <a:noFill/>
        </p:spPr>
        <p:txBody>
          <a:bodyPr wrap="none" rtlCol="0">
            <a:spAutoFit/>
          </a:bodyPr>
          <a:lstStyle/>
          <a:p>
            <a:r>
              <a:rPr lang="en-US" sz="2400">
                <a:latin typeface="Arial Nova Cond" panose="020B0506020202020204" pitchFamily="34" charset="0"/>
              </a:rPr>
              <a:t>Sitemap</a:t>
            </a:r>
          </a:p>
        </p:txBody>
      </p:sp>
      <p:grpSp>
        <p:nvGrpSpPr>
          <p:cNvPr id="27" name="Group 26">
            <a:extLst>
              <a:ext uri="{FF2B5EF4-FFF2-40B4-BE49-F238E27FC236}">
                <a16:creationId xmlns:a16="http://schemas.microsoft.com/office/drawing/2014/main" id="{F0F0B97B-6F85-48FA-8AAD-C5B1B2059373}"/>
              </a:ext>
            </a:extLst>
          </p:cNvPr>
          <p:cNvGrpSpPr/>
          <p:nvPr/>
        </p:nvGrpSpPr>
        <p:grpSpPr>
          <a:xfrm>
            <a:off x="5346414" y="1534145"/>
            <a:ext cx="5919795" cy="2907315"/>
            <a:chOff x="5114766" y="1851137"/>
            <a:chExt cx="5919795" cy="2907315"/>
          </a:xfrm>
        </p:grpSpPr>
        <p:sp>
          <p:nvSpPr>
            <p:cNvPr id="11" name="Arrow: Down 10">
              <a:extLst>
                <a:ext uri="{FF2B5EF4-FFF2-40B4-BE49-F238E27FC236}">
                  <a16:creationId xmlns:a16="http://schemas.microsoft.com/office/drawing/2014/main" id="{CABAEC31-CF98-43A8-A215-2DC979916A2D}"/>
                </a:ext>
              </a:extLst>
            </p:cNvPr>
            <p:cNvSpPr/>
            <p:nvPr/>
          </p:nvSpPr>
          <p:spPr>
            <a:xfrm>
              <a:off x="7979664" y="2554224"/>
              <a:ext cx="109728" cy="45110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89BCA98-39EF-4132-A7FF-ED72DB99AEE7}"/>
                </a:ext>
              </a:extLst>
            </p:cNvPr>
            <p:cNvCxnSpPr/>
            <p:nvPr/>
          </p:nvCxnSpPr>
          <p:spPr>
            <a:xfrm>
              <a:off x="8083296" y="3742944"/>
              <a:ext cx="0" cy="609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5C143972-2D96-48B7-B767-362ABD11A657}"/>
                </a:ext>
              </a:extLst>
            </p:cNvPr>
            <p:cNvGrpSpPr/>
            <p:nvPr/>
          </p:nvGrpSpPr>
          <p:grpSpPr>
            <a:xfrm>
              <a:off x="5114766" y="1851137"/>
              <a:ext cx="5919795" cy="2907315"/>
              <a:chOff x="5114766" y="1875521"/>
              <a:chExt cx="5919795" cy="2907315"/>
            </a:xfrm>
          </p:grpSpPr>
          <p:sp>
            <p:nvSpPr>
              <p:cNvPr id="7" name="Rectangle: Rounded Corners 6">
                <a:extLst>
                  <a:ext uri="{FF2B5EF4-FFF2-40B4-BE49-F238E27FC236}">
                    <a16:creationId xmlns:a16="http://schemas.microsoft.com/office/drawing/2014/main" id="{B969C8A2-BAD1-44DD-AB64-B18A47E839EA}"/>
                  </a:ext>
                </a:extLst>
              </p:cNvPr>
              <p:cNvSpPr/>
              <p:nvPr/>
            </p:nvSpPr>
            <p:spPr>
              <a:xfrm>
                <a:off x="5114766" y="1875521"/>
                <a:ext cx="1835475" cy="5740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Brgov.com</a:t>
                </a:r>
              </a:p>
            </p:txBody>
          </p:sp>
          <p:sp>
            <p:nvSpPr>
              <p:cNvPr id="8" name="Rectangle: Rounded Corners 7">
                <a:extLst>
                  <a:ext uri="{FF2B5EF4-FFF2-40B4-BE49-F238E27FC236}">
                    <a16:creationId xmlns:a16="http://schemas.microsoft.com/office/drawing/2014/main" id="{DD7BB1B0-9631-4451-A970-55A8B2663B98}"/>
                  </a:ext>
                </a:extLst>
              </p:cNvPr>
              <p:cNvSpPr/>
              <p:nvPr/>
            </p:nvSpPr>
            <p:spPr>
              <a:xfrm>
                <a:off x="7169118" y="1881617"/>
                <a:ext cx="1835475" cy="5740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Data.Brla.gov</a:t>
                </a:r>
              </a:p>
            </p:txBody>
          </p:sp>
          <p:sp>
            <p:nvSpPr>
              <p:cNvPr id="9" name="Rectangle: Rounded Corners 8">
                <a:extLst>
                  <a:ext uri="{FF2B5EF4-FFF2-40B4-BE49-F238E27FC236}">
                    <a16:creationId xmlns:a16="http://schemas.microsoft.com/office/drawing/2014/main" id="{0F8FFDB6-5627-48B7-B64A-5D2C120F4217}"/>
                  </a:ext>
                </a:extLst>
              </p:cNvPr>
              <p:cNvSpPr/>
              <p:nvPr/>
            </p:nvSpPr>
            <p:spPr>
              <a:xfrm>
                <a:off x="9199086" y="1875521"/>
                <a:ext cx="1835475" cy="5740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Brla.gov</a:t>
                </a:r>
              </a:p>
            </p:txBody>
          </p:sp>
          <p:sp>
            <p:nvSpPr>
              <p:cNvPr id="10" name="Arrow: Down 9">
                <a:extLst>
                  <a:ext uri="{FF2B5EF4-FFF2-40B4-BE49-F238E27FC236}">
                    <a16:creationId xmlns:a16="http://schemas.microsoft.com/office/drawing/2014/main" id="{5F78F079-AA43-437C-9CF5-72FCEEDB95B0}"/>
                  </a:ext>
                </a:extLst>
              </p:cNvPr>
              <p:cNvSpPr/>
              <p:nvPr/>
            </p:nvSpPr>
            <p:spPr>
              <a:xfrm>
                <a:off x="5974080" y="2535936"/>
                <a:ext cx="109728" cy="45110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1E249AD4-2DF4-41DF-AB17-FC4F5CF969B9}"/>
                  </a:ext>
                </a:extLst>
              </p:cNvPr>
              <p:cNvSpPr/>
              <p:nvPr/>
            </p:nvSpPr>
            <p:spPr>
              <a:xfrm>
                <a:off x="10034016" y="2535936"/>
                <a:ext cx="109728" cy="45110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EE55FFA-012B-452F-9EFA-96777D5193A6}"/>
                  </a:ext>
                </a:extLst>
              </p:cNvPr>
              <p:cNvSpPr/>
              <p:nvPr/>
            </p:nvSpPr>
            <p:spPr>
              <a:xfrm>
                <a:off x="5486400" y="3096768"/>
                <a:ext cx="1036320" cy="487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1344 </a:t>
                </a:r>
              </a:p>
            </p:txBody>
          </p:sp>
          <p:sp>
            <p:nvSpPr>
              <p:cNvPr id="14" name="Rectangle 13">
                <a:extLst>
                  <a:ext uri="{FF2B5EF4-FFF2-40B4-BE49-F238E27FC236}">
                    <a16:creationId xmlns:a16="http://schemas.microsoft.com/office/drawing/2014/main" id="{84E5DF28-B3C2-4547-85E3-A6B6B3CBED4F}"/>
                  </a:ext>
                </a:extLst>
              </p:cNvPr>
              <p:cNvSpPr/>
              <p:nvPr/>
            </p:nvSpPr>
            <p:spPr>
              <a:xfrm>
                <a:off x="7540752" y="3102864"/>
                <a:ext cx="1036320" cy="487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94</a:t>
                </a:r>
              </a:p>
            </p:txBody>
          </p:sp>
          <p:sp>
            <p:nvSpPr>
              <p:cNvPr id="15" name="Rectangle 14">
                <a:extLst>
                  <a:ext uri="{FF2B5EF4-FFF2-40B4-BE49-F238E27FC236}">
                    <a16:creationId xmlns:a16="http://schemas.microsoft.com/office/drawing/2014/main" id="{1868BF70-9D0D-404E-AFC3-7663B0CB9242}"/>
                  </a:ext>
                </a:extLst>
              </p:cNvPr>
              <p:cNvSpPr/>
              <p:nvPr/>
            </p:nvSpPr>
            <p:spPr>
              <a:xfrm>
                <a:off x="9607296" y="3096768"/>
                <a:ext cx="1036320" cy="487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1191</a:t>
                </a:r>
              </a:p>
            </p:txBody>
          </p:sp>
          <p:cxnSp>
            <p:nvCxnSpPr>
              <p:cNvPr id="17" name="Straight Connector 16">
                <a:extLst>
                  <a:ext uri="{FF2B5EF4-FFF2-40B4-BE49-F238E27FC236}">
                    <a16:creationId xmlns:a16="http://schemas.microsoft.com/office/drawing/2014/main" id="{DB5C6A46-BD4C-43A8-9A49-9707C0F102F4}"/>
                  </a:ext>
                </a:extLst>
              </p:cNvPr>
              <p:cNvCxnSpPr/>
              <p:nvPr/>
            </p:nvCxnSpPr>
            <p:spPr>
              <a:xfrm>
                <a:off x="6096000" y="3742944"/>
                <a:ext cx="2011680" cy="633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DD6ACC-57B1-4BFE-A372-1D897D5D603A}"/>
                  </a:ext>
                </a:extLst>
              </p:cNvPr>
              <p:cNvCxnSpPr/>
              <p:nvPr/>
            </p:nvCxnSpPr>
            <p:spPr>
              <a:xfrm flipH="1">
                <a:off x="8083296" y="3755136"/>
                <a:ext cx="2023872"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B53C14C-F7DA-435C-85E9-E2482E7427B7}"/>
                  </a:ext>
                </a:extLst>
              </p:cNvPr>
              <p:cNvSpPr txBox="1"/>
              <p:nvPr/>
            </p:nvSpPr>
            <p:spPr>
              <a:xfrm>
                <a:off x="7242048" y="4413504"/>
                <a:ext cx="1780032" cy="369332"/>
              </a:xfrm>
              <a:prstGeom prst="rect">
                <a:avLst/>
              </a:prstGeom>
              <a:noFill/>
            </p:spPr>
            <p:txBody>
              <a:bodyPr wrap="square" rtlCol="0">
                <a:spAutoFit/>
              </a:bodyPr>
              <a:lstStyle/>
              <a:p>
                <a:r>
                  <a:rPr lang="en-US" b="1"/>
                  <a:t>Sub-page level 1</a:t>
                </a:r>
              </a:p>
            </p:txBody>
          </p:sp>
        </p:grpSp>
      </p:grpSp>
      <p:sp>
        <p:nvSpPr>
          <p:cNvPr id="24" name="TextBox 23">
            <a:extLst>
              <a:ext uri="{FF2B5EF4-FFF2-40B4-BE49-F238E27FC236}">
                <a16:creationId xmlns:a16="http://schemas.microsoft.com/office/drawing/2014/main" id="{3B166695-6D15-4ED2-BC55-EB20026C3AC1}"/>
              </a:ext>
            </a:extLst>
          </p:cNvPr>
          <p:cNvSpPr txBox="1"/>
          <p:nvPr/>
        </p:nvSpPr>
        <p:spPr>
          <a:xfrm>
            <a:off x="902208" y="2097024"/>
            <a:ext cx="3767328" cy="923330"/>
          </a:xfrm>
          <a:prstGeom prst="rect">
            <a:avLst/>
          </a:prstGeom>
          <a:noFill/>
        </p:spPr>
        <p:txBody>
          <a:bodyPr wrap="square" rtlCol="0" anchor="t">
            <a:spAutoFit/>
          </a:bodyPr>
          <a:lstStyle/>
          <a:p>
            <a:pPr marL="285750" indent="-285750">
              <a:buFont typeface="Wingdings" panose="05000000000000000000" pitchFamily="2" charset="2"/>
              <a:buChar char="§"/>
            </a:pPr>
            <a:r>
              <a:rPr lang="en-US">
                <a:latin typeface="Arial Nova Cond"/>
              </a:rPr>
              <a:t>Complex structure of sitemap</a:t>
            </a:r>
          </a:p>
          <a:p>
            <a:pPr marL="285750" indent="-285750">
              <a:buFont typeface="Wingdings" panose="05000000000000000000" pitchFamily="2" charset="2"/>
              <a:buChar char="§"/>
            </a:pPr>
            <a:r>
              <a:rPr lang="en-US">
                <a:latin typeface="Arial Nova Cond"/>
              </a:rPr>
              <a:t>Lengthy </a:t>
            </a:r>
            <a:r>
              <a:rPr lang="en-US" err="1">
                <a:latin typeface="Arial Nova Cond"/>
              </a:rPr>
              <a:t>urls</a:t>
            </a:r>
            <a:endParaRPr lang="en-US">
              <a:latin typeface="Arial Nova Cond"/>
            </a:endParaRPr>
          </a:p>
          <a:p>
            <a:pPr marL="285750" indent="-285750">
              <a:buFont typeface="Wingdings" panose="05000000000000000000" pitchFamily="2" charset="2"/>
              <a:buChar char="§"/>
            </a:pPr>
            <a:r>
              <a:rPr lang="en-US">
                <a:latin typeface="Arial Nova Cond"/>
              </a:rPr>
              <a:t>Not friendly </a:t>
            </a:r>
            <a:r>
              <a:rPr lang="en-US" err="1">
                <a:latin typeface="Arial Nova Cond"/>
              </a:rPr>
              <a:t>urls</a:t>
            </a:r>
            <a:r>
              <a:rPr lang="en-US">
                <a:latin typeface="Arial Nova Cond"/>
              </a:rPr>
              <a:t> (meaningful)</a:t>
            </a:r>
            <a:endParaRPr lang="en-US">
              <a:latin typeface="Arial Nova Cond" panose="020B0506020202020204" pitchFamily="34" charset="0"/>
            </a:endParaRPr>
          </a:p>
        </p:txBody>
      </p:sp>
      <p:sp>
        <p:nvSpPr>
          <p:cNvPr id="25" name="Rectangle 24">
            <a:extLst>
              <a:ext uri="{FF2B5EF4-FFF2-40B4-BE49-F238E27FC236}">
                <a16:creationId xmlns:a16="http://schemas.microsoft.com/office/drawing/2014/main" id="{3CF928F1-BB4D-45A6-993D-28FA4818A37F}"/>
              </a:ext>
            </a:extLst>
          </p:cNvPr>
          <p:cNvSpPr/>
          <p:nvPr/>
        </p:nvSpPr>
        <p:spPr>
          <a:xfrm>
            <a:off x="780288" y="4718596"/>
            <a:ext cx="6096000" cy="1477328"/>
          </a:xfrm>
          <a:prstGeom prst="rect">
            <a:avLst/>
          </a:prstGeom>
        </p:spPr>
        <p:txBody>
          <a:bodyPr>
            <a:spAutoFit/>
          </a:bodyPr>
          <a:lstStyle/>
          <a:p>
            <a:r>
              <a:rPr lang="en-US">
                <a:solidFill>
                  <a:srgbClr val="000000"/>
                </a:solidFill>
                <a:latin typeface="Times New Roman" panose="02020603050405020304" pitchFamily="18" charset="0"/>
                <a:hlinkClick r:id="rId3"/>
              </a:rPr>
              <a:t>http://brgov.com/dept/brpd/www.brgov.com/dept/dept/dept/dept/dept/dept/dept/dept/dept/dept/dept/dept/dept/dept/dept/dept/dept/dept/dept/planning/dept/dept/dept/planning/dept/planning/dept/dept/dept/dept/planning/dept/dept/dept/dept/hr/</a:t>
            </a:r>
            <a:endParaRPr lang="en-US">
              <a:solidFill>
                <a:srgbClr val="000000"/>
              </a:solidFill>
              <a:latin typeface="Times New Roman" panose="02020603050405020304" pitchFamily="18" charset="0"/>
            </a:endParaRPr>
          </a:p>
          <a:p>
            <a:endParaRPr lang="en-US"/>
          </a:p>
        </p:txBody>
      </p:sp>
    </p:spTree>
    <p:extLst>
      <p:ext uri="{BB962C8B-B14F-4D97-AF65-F5344CB8AC3E}">
        <p14:creationId xmlns:p14="http://schemas.microsoft.com/office/powerpoint/2010/main" val="151694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2C6324-AC4A-44EC-8568-A32F02CA11FF}"/>
              </a:ext>
            </a:extLst>
          </p:cNvPr>
          <p:cNvPicPr>
            <a:picLocks noChangeAspect="1"/>
          </p:cNvPicPr>
          <p:nvPr/>
        </p:nvPicPr>
        <p:blipFill rotWithShape="1">
          <a:blip r:embed="rId3">
            <a:extLst>
              <a:ext uri="{28A0092B-C50C-407E-A947-70E740481C1C}">
                <a14:useLocalDpi xmlns:a14="http://schemas.microsoft.com/office/drawing/2010/main" val="0"/>
              </a:ext>
            </a:extLst>
          </a:blip>
          <a:srcRect l="26090" r="25925" b="36375"/>
          <a:stretch/>
        </p:blipFill>
        <p:spPr>
          <a:xfrm>
            <a:off x="10825581" y="5787483"/>
            <a:ext cx="1100647" cy="897673"/>
          </a:xfrm>
          <a:prstGeom prst="rect">
            <a:avLst/>
          </a:prstGeom>
        </p:spPr>
      </p:pic>
      <p:sp>
        <p:nvSpPr>
          <p:cNvPr id="3" name="TextBox 2">
            <a:extLst>
              <a:ext uri="{FF2B5EF4-FFF2-40B4-BE49-F238E27FC236}">
                <a16:creationId xmlns:a16="http://schemas.microsoft.com/office/drawing/2014/main" id="{77CD5116-42AB-4E25-9111-D434CD9F0546}"/>
              </a:ext>
            </a:extLst>
          </p:cNvPr>
          <p:cNvSpPr txBox="1"/>
          <p:nvPr/>
        </p:nvSpPr>
        <p:spPr>
          <a:xfrm>
            <a:off x="836346" y="289933"/>
            <a:ext cx="6551337" cy="523220"/>
          </a:xfrm>
          <a:prstGeom prst="rect">
            <a:avLst/>
          </a:prstGeom>
          <a:noFill/>
        </p:spPr>
        <p:txBody>
          <a:bodyPr wrap="square" rtlCol="0">
            <a:spAutoFit/>
          </a:bodyPr>
          <a:lstStyle/>
          <a:p>
            <a:r>
              <a:rPr lang="en-US" sz="2800">
                <a:latin typeface="Arial Nova Cond" panose="020B0506020202020204" pitchFamily="34" charset="0"/>
              </a:rPr>
              <a:t>WEBSITE ANALYTICS</a:t>
            </a:r>
          </a:p>
        </p:txBody>
      </p:sp>
      <p:sp>
        <p:nvSpPr>
          <p:cNvPr id="4" name="Rectangle 3">
            <a:extLst>
              <a:ext uri="{FF2B5EF4-FFF2-40B4-BE49-F238E27FC236}">
                <a16:creationId xmlns:a16="http://schemas.microsoft.com/office/drawing/2014/main" id="{F089A092-7E05-43F9-B695-53C59BFEE628}"/>
              </a:ext>
            </a:extLst>
          </p:cNvPr>
          <p:cNvSpPr/>
          <p:nvPr/>
        </p:nvSpPr>
        <p:spPr>
          <a:xfrm>
            <a:off x="970156" y="830766"/>
            <a:ext cx="1031488" cy="45719"/>
          </a:xfrm>
          <a:prstGeom prst="rect">
            <a:avLst/>
          </a:prstGeom>
          <a:solidFill>
            <a:srgbClr val="E04429"/>
          </a:solidFill>
          <a:ln>
            <a:solidFill>
              <a:srgbClr val="E04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C8F2CDF-3228-4A4B-8E97-4EFE15866358}"/>
              </a:ext>
            </a:extLst>
          </p:cNvPr>
          <p:cNvSpPr txBox="1"/>
          <p:nvPr/>
        </p:nvSpPr>
        <p:spPr>
          <a:xfrm>
            <a:off x="959005" y="1198756"/>
            <a:ext cx="5644302" cy="461665"/>
          </a:xfrm>
          <a:prstGeom prst="rect">
            <a:avLst/>
          </a:prstGeom>
          <a:noFill/>
        </p:spPr>
        <p:txBody>
          <a:bodyPr wrap="none" rtlCol="0">
            <a:spAutoFit/>
          </a:bodyPr>
          <a:lstStyle/>
          <a:p>
            <a:r>
              <a:rPr lang="en-US" sz="2400">
                <a:latin typeface="Arial Nova Cond" panose="020B0506020202020204" pitchFamily="34" charset="0"/>
              </a:rPr>
              <a:t>Page Speed Analysis (by </a:t>
            </a:r>
            <a:r>
              <a:rPr lang="en-US" sz="2400" err="1">
                <a:latin typeface="Arial Nova Cond" panose="020B0506020202020204" pitchFamily="34" charset="0"/>
                <a:hlinkClick r:id="rId4"/>
              </a:rPr>
              <a:t>developers.Google</a:t>
            </a:r>
            <a:r>
              <a:rPr lang="en-US" sz="2400">
                <a:latin typeface="Arial Nova Cond" panose="020B0506020202020204" pitchFamily="34" charset="0"/>
              </a:rPr>
              <a:t>)</a:t>
            </a:r>
          </a:p>
        </p:txBody>
      </p:sp>
      <p:pic>
        <p:nvPicPr>
          <p:cNvPr id="6" name="Picture 5">
            <a:extLst>
              <a:ext uri="{FF2B5EF4-FFF2-40B4-BE49-F238E27FC236}">
                <a16:creationId xmlns:a16="http://schemas.microsoft.com/office/drawing/2014/main" id="{9A4CE88E-0672-4564-B49F-6504DD9DDED0}"/>
              </a:ext>
            </a:extLst>
          </p:cNvPr>
          <p:cNvPicPr>
            <a:picLocks noChangeAspect="1"/>
          </p:cNvPicPr>
          <p:nvPr/>
        </p:nvPicPr>
        <p:blipFill>
          <a:blip r:embed="rId5"/>
          <a:stretch>
            <a:fillRect/>
          </a:stretch>
        </p:blipFill>
        <p:spPr>
          <a:xfrm>
            <a:off x="945833" y="3998976"/>
            <a:ext cx="1762508" cy="1672780"/>
          </a:xfrm>
          <a:prstGeom prst="rect">
            <a:avLst/>
          </a:prstGeom>
        </p:spPr>
      </p:pic>
      <p:pic>
        <p:nvPicPr>
          <p:cNvPr id="7" name="Picture 6">
            <a:extLst>
              <a:ext uri="{FF2B5EF4-FFF2-40B4-BE49-F238E27FC236}">
                <a16:creationId xmlns:a16="http://schemas.microsoft.com/office/drawing/2014/main" id="{575850B6-98DE-45B6-9272-0110557D5AF8}"/>
              </a:ext>
            </a:extLst>
          </p:cNvPr>
          <p:cNvPicPr>
            <a:picLocks noChangeAspect="1"/>
          </p:cNvPicPr>
          <p:nvPr/>
        </p:nvPicPr>
        <p:blipFill>
          <a:blip r:embed="rId6"/>
          <a:stretch>
            <a:fillRect/>
          </a:stretch>
        </p:blipFill>
        <p:spPr>
          <a:xfrm>
            <a:off x="901739" y="1902333"/>
            <a:ext cx="1781453" cy="1682115"/>
          </a:xfrm>
          <a:prstGeom prst="rect">
            <a:avLst/>
          </a:prstGeom>
        </p:spPr>
      </p:pic>
      <p:sp>
        <p:nvSpPr>
          <p:cNvPr id="8" name="TextBox 7">
            <a:extLst>
              <a:ext uri="{FF2B5EF4-FFF2-40B4-BE49-F238E27FC236}">
                <a16:creationId xmlns:a16="http://schemas.microsoft.com/office/drawing/2014/main" id="{9EDF59E7-5D20-46F2-AF79-1886DDCDFAC7}"/>
              </a:ext>
            </a:extLst>
          </p:cNvPr>
          <p:cNvSpPr txBox="1"/>
          <p:nvPr/>
        </p:nvSpPr>
        <p:spPr>
          <a:xfrm>
            <a:off x="2779776" y="1914144"/>
            <a:ext cx="953915" cy="369332"/>
          </a:xfrm>
          <a:prstGeom prst="rect">
            <a:avLst/>
          </a:prstGeom>
          <a:noFill/>
        </p:spPr>
        <p:txBody>
          <a:bodyPr wrap="none" rtlCol="0">
            <a:spAutoFit/>
          </a:bodyPr>
          <a:lstStyle/>
          <a:p>
            <a:r>
              <a:rPr lang="en-US" b="1">
                <a:latin typeface="Arial Nova Cond" panose="020B0506020202020204" pitchFamily="34" charset="0"/>
              </a:rPr>
              <a:t>Desktop</a:t>
            </a:r>
          </a:p>
        </p:txBody>
      </p:sp>
      <p:sp>
        <p:nvSpPr>
          <p:cNvPr id="9" name="TextBox 8">
            <a:extLst>
              <a:ext uri="{FF2B5EF4-FFF2-40B4-BE49-F238E27FC236}">
                <a16:creationId xmlns:a16="http://schemas.microsoft.com/office/drawing/2014/main" id="{1DD00027-35D6-4EF5-85CB-D5ADA3AB16ED}"/>
              </a:ext>
            </a:extLst>
          </p:cNvPr>
          <p:cNvSpPr txBox="1"/>
          <p:nvPr/>
        </p:nvSpPr>
        <p:spPr>
          <a:xfrm>
            <a:off x="2810256" y="3980688"/>
            <a:ext cx="833883" cy="369332"/>
          </a:xfrm>
          <a:prstGeom prst="rect">
            <a:avLst/>
          </a:prstGeom>
          <a:noFill/>
        </p:spPr>
        <p:txBody>
          <a:bodyPr wrap="none" rtlCol="0">
            <a:spAutoFit/>
          </a:bodyPr>
          <a:lstStyle/>
          <a:p>
            <a:r>
              <a:rPr lang="en-US" b="1">
                <a:latin typeface="Arial Nova Cond" panose="020B0506020202020204" pitchFamily="34" charset="0"/>
              </a:rPr>
              <a:t>Mobile</a:t>
            </a:r>
          </a:p>
        </p:txBody>
      </p:sp>
      <p:pic>
        <p:nvPicPr>
          <p:cNvPr id="10" name="Picture 9">
            <a:extLst>
              <a:ext uri="{FF2B5EF4-FFF2-40B4-BE49-F238E27FC236}">
                <a16:creationId xmlns:a16="http://schemas.microsoft.com/office/drawing/2014/main" id="{F8837E75-9D83-42C2-95D3-CE71DA1F27F8}"/>
              </a:ext>
            </a:extLst>
          </p:cNvPr>
          <p:cNvPicPr>
            <a:picLocks noChangeAspect="1"/>
          </p:cNvPicPr>
          <p:nvPr/>
        </p:nvPicPr>
        <p:blipFill>
          <a:blip r:embed="rId7"/>
          <a:stretch>
            <a:fillRect/>
          </a:stretch>
        </p:blipFill>
        <p:spPr>
          <a:xfrm>
            <a:off x="2829877" y="2401443"/>
            <a:ext cx="314325" cy="323850"/>
          </a:xfrm>
          <a:prstGeom prst="rect">
            <a:avLst/>
          </a:prstGeom>
        </p:spPr>
      </p:pic>
      <p:pic>
        <p:nvPicPr>
          <p:cNvPr id="11" name="Picture 10">
            <a:extLst>
              <a:ext uri="{FF2B5EF4-FFF2-40B4-BE49-F238E27FC236}">
                <a16:creationId xmlns:a16="http://schemas.microsoft.com/office/drawing/2014/main" id="{EDC8C923-C8C2-4B54-93EE-C5FC74F853FF}"/>
              </a:ext>
            </a:extLst>
          </p:cNvPr>
          <p:cNvPicPr>
            <a:picLocks noChangeAspect="1"/>
          </p:cNvPicPr>
          <p:nvPr/>
        </p:nvPicPr>
        <p:blipFill>
          <a:blip r:embed="rId8"/>
          <a:stretch>
            <a:fillRect/>
          </a:stretch>
        </p:blipFill>
        <p:spPr>
          <a:xfrm>
            <a:off x="2803398" y="2706243"/>
            <a:ext cx="342900" cy="323850"/>
          </a:xfrm>
          <a:prstGeom prst="rect">
            <a:avLst/>
          </a:prstGeom>
        </p:spPr>
      </p:pic>
      <p:sp>
        <p:nvSpPr>
          <p:cNvPr id="12" name="TextBox 11">
            <a:extLst>
              <a:ext uri="{FF2B5EF4-FFF2-40B4-BE49-F238E27FC236}">
                <a16:creationId xmlns:a16="http://schemas.microsoft.com/office/drawing/2014/main" id="{FB3030AE-494B-445B-9DCD-8C58AA616535}"/>
              </a:ext>
            </a:extLst>
          </p:cNvPr>
          <p:cNvSpPr txBox="1"/>
          <p:nvPr/>
        </p:nvSpPr>
        <p:spPr>
          <a:xfrm>
            <a:off x="3279648" y="2401824"/>
            <a:ext cx="1885966" cy="923330"/>
          </a:xfrm>
          <a:prstGeom prst="rect">
            <a:avLst/>
          </a:prstGeom>
          <a:noFill/>
        </p:spPr>
        <p:txBody>
          <a:bodyPr wrap="none" rtlCol="0">
            <a:spAutoFit/>
          </a:bodyPr>
          <a:lstStyle/>
          <a:p>
            <a:r>
              <a:rPr lang="en-US">
                <a:latin typeface="Arial Nova Cond" panose="020B0506020202020204" pitchFamily="34" charset="0"/>
              </a:rPr>
              <a:t>Speed Index</a:t>
            </a:r>
          </a:p>
          <a:p>
            <a:r>
              <a:rPr lang="en-US">
                <a:latin typeface="Arial Nova Cond" panose="020B0506020202020204" pitchFamily="34" charset="0"/>
              </a:rPr>
              <a:t>Time to Interactive</a:t>
            </a:r>
          </a:p>
          <a:p>
            <a:endParaRPr lang="en-US">
              <a:latin typeface="Arial Nova Cond" panose="020B0506020202020204" pitchFamily="34" charset="0"/>
            </a:endParaRPr>
          </a:p>
        </p:txBody>
      </p:sp>
      <p:sp>
        <p:nvSpPr>
          <p:cNvPr id="13" name="TextBox 12">
            <a:extLst>
              <a:ext uri="{FF2B5EF4-FFF2-40B4-BE49-F238E27FC236}">
                <a16:creationId xmlns:a16="http://schemas.microsoft.com/office/drawing/2014/main" id="{483A437F-503D-4BFC-986E-BF9E7EEC2AA1}"/>
              </a:ext>
            </a:extLst>
          </p:cNvPr>
          <p:cNvSpPr txBox="1"/>
          <p:nvPr/>
        </p:nvSpPr>
        <p:spPr>
          <a:xfrm>
            <a:off x="6412992" y="1934432"/>
            <a:ext cx="4923977" cy="2862322"/>
          </a:xfrm>
          <a:prstGeom prst="rect">
            <a:avLst/>
          </a:prstGeom>
          <a:noFill/>
        </p:spPr>
        <p:txBody>
          <a:bodyPr wrap="none" rtlCol="0">
            <a:spAutoFit/>
          </a:bodyPr>
          <a:lstStyle/>
          <a:p>
            <a:r>
              <a:rPr lang="en-US" b="1">
                <a:latin typeface="Arial Nova Cond" panose="020B0506020202020204" pitchFamily="34" charset="0"/>
              </a:rPr>
              <a:t>Recommendation</a:t>
            </a:r>
          </a:p>
          <a:p>
            <a:pPr marL="285750" indent="-285750">
              <a:buFont typeface="Wingdings" panose="05000000000000000000" pitchFamily="2" charset="2"/>
              <a:buChar char="§"/>
            </a:pPr>
            <a:r>
              <a:rPr lang="en-US">
                <a:latin typeface="Arial Nova Cond" panose="020B0506020202020204" pitchFamily="34" charset="0"/>
              </a:rPr>
              <a:t>Eliminate render-blocking resources</a:t>
            </a:r>
          </a:p>
          <a:p>
            <a:pPr marL="285750" indent="-285750">
              <a:buFont typeface="Wingdings" panose="05000000000000000000" pitchFamily="2" charset="2"/>
              <a:buChar char="§"/>
            </a:pPr>
            <a:r>
              <a:rPr lang="en-US">
                <a:latin typeface="Arial Nova Cond" panose="020B0506020202020204" pitchFamily="34" charset="0"/>
              </a:rPr>
              <a:t>Defer unused CSS</a:t>
            </a:r>
          </a:p>
          <a:p>
            <a:pPr marL="285750" indent="-285750">
              <a:buFont typeface="Wingdings" panose="05000000000000000000" pitchFamily="2" charset="2"/>
              <a:buChar char="§"/>
            </a:pPr>
            <a:r>
              <a:rPr lang="en-US">
                <a:latin typeface="Arial Nova Cond" panose="020B0506020202020204" pitchFamily="34" charset="0"/>
              </a:rPr>
              <a:t>Reduce server response times (TTFB)</a:t>
            </a:r>
          </a:p>
          <a:p>
            <a:pPr marL="285750" indent="-285750">
              <a:buFont typeface="Wingdings" panose="05000000000000000000" pitchFamily="2" charset="2"/>
              <a:buChar char="§"/>
            </a:pPr>
            <a:r>
              <a:rPr lang="en-US">
                <a:latin typeface="Arial Nova Cond" panose="020B0506020202020204" pitchFamily="34" charset="0"/>
              </a:rPr>
              <a:t>Ensure text remains visible during </a:t>
            </a:r>
            <a:r>
              <a:rPr lang="en-US" err="1">
                <a:latin typeface="Arial Nova Cond" panose="020B0506020202020204" pitchFamily="34" charset="0"/>
              </a:rPr>
              <a:t>webfont</a:t>
            </a:r>
            <a:r>
              <a:rPr lang="en-US">
                <a:latin typeface="Arial Nova Cond" panose="020B0506020202020204" pitchFamily="34" charset="0"/>
              </a:rPr>
              <a:t> load</a:t>
            </a:r>
          </a:p>
          <a:p>
            <a:pPr marL="285750" indent="-285750">
              <a:buFont typeface="Wingdings" panose="05000000000000000000" pitchFamily="2" charset="2"/>
              <a:buChar char="§"/>
            </a:pPr>
            <a:r>
              <a:rPr lang="en-US">
                <a:latin typeface="Arial Nova Cond" panose="020B0506020202020204" pitchFamily="34" charset="0"/>
              </a:rPr>
              <a:t>Avoid an excessive DOM size</a:t>
            </a:r>
          </a:p>
          <a:p>
            <a:pPr marL="285750" indent="-285750">
              <a:buFont typeface="Wingdings" panose="05000000000000000000" pitchFamily="2" charset="2"/>
              <a:buChar char="§"/>
            </a:pPr>
            <a:r>
              <a:rPr lang="en-US">
                <a:latin typeface="Arial Nova Cond" panose="020B0506020202020204" pitchFamily="34" charset="0"/>
              </a:rPr>
              <a:t>Minimize main-thread work</a:t>
            </a:r>
          </a:p>
          <a:p>
            <a:pPr marL="285750" indent="-285750">
              <a:buFont typeface="Wingdings" panose="05000000000000000000" pitchFamily="2" charset="2"/>
              <a:buChar char="§"/>
            </a:pPr>
            <a:r>
              <a:rPr lang="en-US">
                <a:latin typeface="Arial Nova Cond" panose="020B0506020202020204" pitchFamily="34" charset="0"/>
              </a:rPr>
              <a:t>Reduce JavaScript execution time</a:t>
            </a:r>
          </a:p>
          <a:p>
            <a:pPr marL="285750" indent="-285750">
              <a:buFont typeface="Wingdings" panose="05000000000000000000" pitchFamily="2" charset="2"/>
              <a:buChar char="§"/>
            </a:pPr>
            <a:r>
              <a:rPr lang="en-US">
                <a:latin typeface="Arial Nova Cond" panose="020B0506020202020204" pitchFamily="34" charset="0"/>
              </a:rPr>
              <a:t>Serve static assets with an efficient cache policy</a:t>
            </a:r>
          </a:p>
          <a:p>
            <a:pPr marL="285750" indent="-285750">
              <a:buFont typeface="Wingdings" panose="05000000000000000000" pitchFamily="2" charset="2"/>
              <a:buChar char="§"/>
            </a:pPr>
            <a:r>
              <a:rPr lang="en-US">
                <a:latin typeface="Arial Nova Cond" panose="020B0506020202020204" pitchFamily="34" charset="0"/>
              </a:rPr>
              <a:t>Minimize Critical Requests Depth</a:t>
            </a:r>
          </a:p>
        </p:txBody>
      </p:sp>
      <p:sp>
        <p:nvSpPr>
          <p:cNvPr id="14" name="TextBox 13">
            <a:extLst>
              <a:ext uri="{FF2B5EF4-FFF2-40B4-BE49-F238E27FC236}">
                <a16:creationId xmlns:a16="http://schemas.microsoft.com/office/drawing/2014/main" id="{9A631812-885C-4643-9D9C-E70FF450DA94}"/>
              </a:ext>
            </a:extLst>
          </p:cNvPr>
          <p:cNvSpPr txBox="1"/>
          <p:nvPr/>
        </p:nvSpPr>
        <p:spPr>
          <a:xfrm>
            <a:off x="3352800" y="4462272"/>
            <a:ext cx="3328416" cy="2031325"/>
          </a:xfrm>
          <a:prstGeom prst="rect">
            <a:avLst/>
          </a:prstGeom>
          <a:noFill/>
        </p:spPr>
        <p:txBody>
          <a:bodyPr wrap="square" rtlCol="0">
            <a:spAutoFit/>
          </a:bodyPr>
          <a:lstStyle/>
          <a:p>
            <a:r>
              <a:rPr lang="en-US">
                <a:latin typeface="Arial Nova Cond" panose="020B0506020202020204" pitchFamily="34" charset="0"/>
              </a:rPr>
              <a:t>Speed Index</a:t>
            </a:r>
          </a:p>
          <a:p>
            <a:r>
              <a:rPr lang="en-US">
                <a:latin typeface="Arial Nova Cond" panose="020B0506020202020204" pitchFamily="34" charset="0"/>
              </a:rPr>
              <a:t>Time to Interactive</a:t>
            </a:r>
            <a:br>
              <a:rPr lang="en-US">
                <a:latin typeface="Arial Nova Cond" panose="020B0506020202020204" pitchFamily="34" charset="0"/>
              </a:rPr>
            </a:br>
            <a:r>
              <a:rPr lang="en-US">
                <a:latin typeface="Arial Nova Cond" panose="020B0506020202020204" pitchFamily="34" charset="0"/>
              </a:rPr>
              <a:t>First CPU Idle</a:t>
            </a:r>
            <a:br>
              <a:rPr lang="en-US">
                <a:latin typeface="Arial Nova Cond" panose="020B0506020202020204" pitchFamily="34" charset="0"/>
              </a:rPr>
            </a:br>
            <a:r>
              <a:rPr lang="en-US">
                <a:latin typeface="Arial Nova Cond" panose="020B0506020202020204" pitchFamily="34" charset="0"/>
              </a:rPr>
              <a:t>Estimated Input Latency</a:t>
            </a:r>
            <a:br>
              <a:rPr lang="en-US">
                <a:latin typeface="Arial Nova Cond" panose="020B0506020202020204" pitchFamily="34" charset="0"/>
              </a:rPr>
            </a:br>
            <a:r>
              <a:rPr lang="en-US">
                <a:latin typeface="Arial Nova Cond" panose="020B0506020202020204" pitchFamily="34" charset="0"/>
              </a:rPr>
              <a:t>First </a:t>
            </a:r>
            <a:r>
              <a:rPr lang="en-US" err="1">
                <a:latin typeface="Arial Nova Cond" panose="020B0506020202020204" pitchFamily="34" charset="0"/>
              </a:rPr>
              <a:t>Contentful</a:t>
            </a:r>
            <a:r>
              <a:rPr lang="en-US">
                <a:latin typeface="Arial Nova Cond" panose="020B0506020202020204" pitchFamily="34" charset="0"/>
              </a:rPr>
              <a:t> Paint</a:t>
            </a:r>
            <a:br>
              <a:rPr lang="en-US">
                <a:latin typeface="Arial Nova Cond" panose="020B0506020202020204" pitchFamily="34" charset="0"/>
              </a:rPr>
            </a:br>
            <a:r>
              <a:rPr lang="en-US">
                <a:latin typeface="Arial Nova Cond" panose="020B0506020202020204" pitchFamily="34" charset="0"/>
              </a:rPr>
              <a:t>First Meaningful Paint</a:t>
            </a:r>
          </a:p>
          <a:p>
            <a:endParaRPr lang="en-US">
              <a:latin typeface="Arial Nova Cond" panose="020B0506020202020204" pitchFamily="34" charset="0"/>
            </a:endParaRPr>
          </a:p>
        </p:txBody>
      </p:sp>
      <p:pic>
        <p:nvPicPr>
          <p:cNvPr id="15" name="Picture 14">
            <a:extLst>
              <a:ext uri="{FF2B5EF4-FFF2-40B4-BE49-F238E27FC236}">
                <a16:creationId xmlns:a16="http://schemas.microsoft.com/office/drawing/2014/main" id="{81A8DDA9-5A29-4700-8B64-99C3579101B5}"/>
              </a:ext>
            </a:extLst>
          </p:cNvPr>
          <p:cNvPicPr>
            <a:picLocks noChangeAspect="1"/>
          </p:cNvPicPr>
          <p:nvPr/>
        </p:nvPicPr>
        <p:blipFill>
          <a:blip r:embed="rId7"/>
          <a:stretch>
            <a:fillRect/>
          </a:stretch>
        </p:blipFill>
        <p:spPr>
          <a:xfrm>
            <a:off x="2872549" y="4480179"/>
            <a:ext cx="314325" cy="323850"/>
          </a:xfrm>
          <a:prstGeom prst="rect">
            <a:avLst/>
          </a:prstGeom>
        </p:spPr>
      </p:pic>
      <p:pic>
        <p:nvPicPr>
          <p:cNvPr id="17" name="Picture 16">
            <a:extLst>
              <a:ext uri="{FF2B5EF4-FFF2-40B4-BE49-F238E27FC236}">
                <a16:creationId xmlns:a16="http://schemas.microsoft.com/office/drawing/2014/main" id="{733D9206-89F9-4986-8F8C-685DA2977E67}"/>
              </a:ext>
            </a:extLst>
          </p:cNvPr>
          <p:cNvPicPr>
            <a:picLocks noChangeAspect="1"/>
          </p:cNvPicPr>
          <p:nvPr/>
        </p:nvPicPr>
        <p:blipFill>
          <a:blip r:embed="rId8"/>
          <a:stretch>
            <a:fillRect/>
          </a:stretch>
        </p:blipFill>
        <p:spPr>
          <a:xfrm>
            <a:off x="2858262" y="5601843"/>
            <a:ext cx="342900" cy="323850"/>
          </a:xfrm>
          <a:prstGeom prst="rect">
            <a:avLst/>
          </a:prstGeom>
        </p:spPr>
      </p:pic>
    </p:spTree>
    <p:extLst>
      <p:ext uri="{BB962C8B-B14F-4D97-AF65-F5344CB8AC3E}">
        <p14:creationId xmlns:p14="http://schemas.microsoft.com/office/powerpoint/2010/main" val="16082278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1206</Words>
  <Application>Microsoft Office PowerPoint</Application>
  <PresentationFormat>Widescreen</PresentationFormat>
  <Paragraphs>204</Paragraphs>
  <Slides>14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Nova Cond</vt:lpstr>
      <vt:lpstr>Calibri</vt:lpstr>
      <vt:lpstr>Calibri Light</vt:lpstr>
      <vt:lpstr>Courier New</vt:lpstr>
      <vt:lpstr>Times New Roman</vt:lpstr>
      <vt:lpstr>Wingdings</vt:lpstr>
      <vt:lpstr>office theme</vt:lpstr>
      <vt:lpstr>Web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Suhong Liang</cp:lastModifiedBy>
  <cp:revision>1</cp:revision>
  <dcterms:created xsi:type="dcterms:W3CDTF">2013-07-15T20:26:40Z</dcterms:created>
  <dcterms:modified xsi:type="dcterms:W3CDTF">2019-04-07T22:04:42Z</dcterms:modified>
</cp:coreProperties>
</file>