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4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92FEC-826A-4576-867B-2320E01A3F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1E49-590E-4AB9-B973-1FCD4D7D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21E49-590E-4AB9-B973-1FCD4D7D8B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7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4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19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15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6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78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0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1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9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2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2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9985A0-7962-417B-9DAF-1F6FDDB6E9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49B575-6EE3-4000-82B2-0B322D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8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62DD57-048E-4E97-83A2-6D2446A8C9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1111"/>
          <a:stretch/>
        </p:blipFill>
        <p:spPr>
          <a:xfrm>
            <a:off x="-78809" y="-55841"/>
            <a:ext cx="12291271" cy="6913841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6584CCB1-DECC-4815-83E1-244A5290199D}"/>
              </a:ext>
            </a:extLst>
          </p:cNvPr>
          <p:cNvSpPr/>
          <p:nvPr/>
        </p:nvSpPr>
        <p:spPr>
          <a:xfrm>
            <a:off x="7719140" y="2879435"/>
            <a:ext cx="4629041" cy="4364881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6A608-B46C-41AB-BAF2-CA1706D49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9959" y="336106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JSON To XML </a:t>
            </a:r>
            <a:b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   &amp;</a:t>
            </a:r>
            <a:b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XML TO 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A8EC8-0C79-40E7-9A0E-674334FC5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0060" y="5335101"/>
            <a:ext cx="4330262" cy="683284"/>
          </a:xfrm>
        </p:spPr>
        <p:txBody>
          <a:bodyPr>
            <a:normAutofit fontScale="925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600" b="1" cap="none" dirty="0">
                <a:ln/>
                <a:solidFill>
                  <a:schemeClr val="accent3"/>
                </a:solidFill>
              </a:rPr>
              <a:t>Team Member: </a:t>
            </a:r>
          </a:p>
          <a:p>
            <a:r>
              <a:rPr lang="en-US" sz="1600" b="1" cap="none" dirty="0">
                <a:ln/>
                <a:solidFill>
                  <a:schemeClr val="accent3"/>
                </a:solidFill>
              </a:rPr>
              <a:t>Piyush / Precious /  Suhong /  Subash / Yash</a:t>
            </a:r>
          </a:p>
        </p:txBody>
      </p:sp>
    </p:spTree>
    <p:extLst>
      <p:ext uri="{BB962C8B-B14F-4D97-AF65-F5344CB8AC3E}">
        <p14:creationId xmlns:p14="http://schemas.microsoft.com/office/powerpoint/2010/main" val="296604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5788-94CA-49DF-BBA8-89EF5589A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198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23E3-0406-446C-839C-DBCB02D8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altLang="zh-CN" b="1"/>
              <a:t>Outline</a:t>
            </a:r>
            <a:r>
              <a:rPr lang="en-US"/>
              <a:t> </a:t>
            </a:r>
          </a:p>
        </p:txBody>
      </p:sp>
      <p:sp>
        <p:nvSpPr>
          <p:cNvPr id="2057" name="Content Placeholder 2056">
            <a:extLst>
              <a:ext uri="{FF2B5EF4-FFF2-40B4-BE49-F238E27FC236}">
                <a16:creationId xmlns:a16="http://schemas.microsoft.com/office/drawing/2014/main" id="{82D25970-B8E5-45E5-9863-ACF40A1A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Website Framework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Home Page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How to </a:t>
            </a:r>
            <a:r>
              <a:rPr lang="en-US" altLang="zh-CN" sz="2800" dirty="0"/>
              <a:t>A</a:t>
            </a:r>
            <a:r>
              <a:rPr lang="en-US" sz="2800" dirty="0"/>
              <a:t>chieve JSON to XML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How to Achieve XML to JSON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About Us Page Design </a:t>
            </a:r>
          </a:p>
        </p:txBody>
      </p:sp>
      <p:pic>
        <p:nvPicPr>
          <p:cNvPr id="2055" name="Picture 4" descr="Introduction to Coding: HTML &amp; CSS">
            <a:extLst>
              <a:ext uri="{FF2B5EF4-FFF2-40B4-BE49-F238E27FC236}">
                <a16:creationId xmlns:a16="http://schemas.microsoft.com/office/drawing/2014/main" id="{06E43549-5FA7-4583-967F-C2556DCB0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3" r="7527" b="2"/>
          <a:stretch/>
        </p:blipFill>
        <p:spPr bwMode="auto">
          <a:xfrm>
            <a:off x="6798733" y="277595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BF1E-8CA7-48AE-89EC-D23E5E4A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Website Framework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780B-053A-4FE0-B8C4-9F51FFF4D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36" y="2610589"/>
            <a:ext cx="8825659" cy="3416300"/>
          </a:xfrm>
        </p:spPr>
        <p:txBody>
          <a:bodyPr/>
          <a:lstStyle/>
          <a:p>
            <a:r>
              <a:rPr lang="en-US" dirty="0"/>
              <a:t>The website has been designed in 4 sections with their separate page.</a:t>
            </a:r>
          </a:p>
          <a:p>
            <a:pPr>
              <a:buFont typeface="+mj-lt"/>
              <a:buAutoNum type="arabicPeriod"/>
            </a:pPr>
            <a:r>
              <a:rPr lang="en-US" dirty="0"/>
              <a:t>Home Page ( Includes the link for JSON to XML &amp; XML to JSON)</a:t>
            </a:r>
          </a:p>
          <a:p>
            <a:pPr>
              <a:buFont typeface="+mj-lt"/>
              <a:buAutoNum type="arabicPeriod"/>
            </a:pPr>
            <a:r>
              <a:rPr lang="en-US" dirty="0"/>
              <a:t>XML to JSON</a:t>
            </a:r>
          </a:p>
          <a:p>
            <a:pPr>
              <a:buFont typeface="+mj-lt"/>
              <a:buAutoNum type="arabicPeriod"/>
            </a:pPr>
            <a:r>
              <a:rPr lang="en-US" dirty="0"/>
              <a:t>JSON to XML</a:t>
            </a:r>
          </a:p>
          <a:p>
            <a:pPr>
              <a:buFont typeface="+mj-lt"/>
              <a:buAutoNum type="arabicPeriod"/>
            </a:pPr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7346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283D-A923-48F4-AC9C-F46FF384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JSON TO XML Function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0E5C-9F32-4B75-AC4C-673FAC4B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value of JSON from json textbox for conversion.</a:t>
            </a:r>
          </a:p>
          <a:p>
            <a:r>
              <a:rPr lang="en-US" dirty="0"/>
              <a:t>Converts the string to JSON object by “</a:t>
            </a:r>
            <a:r>
              <a:rPr lang="en-US" dirty="0" err="1"/>
              <a:t>parsejson</a:t>
            </a:r>
            <a:r>
              <a:rPr lang="en-US" dirty="0"/>
              <a:t>” function.</a:t>
            </a:r>
          </a:p>
          <a:p>
            <a:r>
              <a:rPr lang="en-US" dirty="0"/>
              <a:t>Calls the method json2xml for the conversion.</a:t>
            </a:r>
          </a:p>
          <a:p>
            <a:r>
              <a:rPr lang="en-US" dirty="0"/>
              <a:t>Iterate the json object with key and value pair.</a:t>
            </a:r>
          </a:p>
          <a:p>
            <a:r>
              <a:rPr lang="en-US" dirty="0"/>
              <a:t>Key as the tag of xml e.g. “&lt;key&gt; &lt;/key&gt;” and value of key as the data of tag. E.g. “&lt;key&gt;value&lt;/key&gt;”</a:t>
            </a:r>
          </a:p>
          <a:p>
            <a:r>
              <a:rPr lang="en-US" dirty="0"/>
              <a:t>After the iteration it produces the complete xml output. However, the output is not properly indented.</a:t>
            </a:r>
          </a:p>
        </p:txBody>
      </p:sp>
    </p:spTree>
    <p:extLst>
      <p:ext uri="{BB962C8B-B14F-4D97-AF65-F5344CB8AC3E}">
        <p14:creationId xmlns:p14="http://schemas.microsoft.com/office/powerpoint/2010/main" val="238474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2A3F-30FE-4DDA-B4BC-8F647390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XML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08AD-61A5-4FA1-85CB-FD52DCE2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complete XML output is passed on </a:t>
            </a:r>
            <a:r>
              <a:rPr lang="en-CA" dirty="0" err="1"/>
              <a:t>xmlpretty</a:t>
            </a:r>
            <a:r>
              <a:rPr lang="en-CA" dirty="0"/>
              <a:t> method to give proper indentation to XML.</a:t>
            </a:r>
          </a:p>
          <a:p>
            <a:r>
              <a:rPr lang="en-CA" dirty="0"/>
              <a:t>By the regular expression in JS it finds the tags of xml and gives the proper indentation by moving the tags to new line.</a:t>
            </a:r>
          </a:p>
          <a:p>
            <a:r>
              <a:rPr lang="en-CA" dirty="0"/>
              <a:t>Tag spaces are calculated to give appropriate indentation to the child element of a tag. Tag variable will get initialized again when a tag ends to make sure each tag receives proper indentation.</a:t>
            </a:r>
          </a:p>
          <a:p>
            <a:r>
              <a:rPr lang="en-CA" dirty="0"/>
              <a:t>After the iteration it produces the indented XML string which gets returned to the main method for displaying in XML textbox in website.</a:t>
            </a:r>
          </a:p>
        </p:txBody>
      </p:sp>
    </p:spTree>
    <p:extLst>
      <p:ext uri="{BB962C8B-B14F-4D97-AF65-F5344CB8AC3E}">
        <p14:creationId xmlns:p14="http://schemas.microsoft.com/office/powerpoint/2010/main" val="423603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197E-3E19-495C-815C-EE3FFACF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XML TO JSON Function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18C7-1729-485D-A9E1-98103346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data is converted to json by the method </a:t>
            </a:r>
            <a:r>
              <a:rPr lang="en-US" dirty="0" err="1"/>
              <a:t>XmltoJson</a:t>
            </a:r>
            <a:r>
              <a:rPr lang="en-US" dirty="0"/>
              <a:t>.</a:t>
            </a:r>
          </a:p>
          <a:p>
            <a:r>
              <a:rPr lang="en-US" dirty="0" err="1"/>
              <a:t>Xmltojson</a:t>
            </a:r>
            <a:r>
              <a:rPr lang="en-US" dirty="0"/>
              <a:t> method first check for the child element of the tag. It iterates to the data of xml and adds the values of key one by one with the loop.</a:t>
            </a:r>
          </a:p>
          <a:p>
            <a:r>
              <a:rPr lang="en-US" dirty="0"/>
              <a:t>If the element does not have a child element it just adds the key and value to the array and moves to next.</a:t>
            </a:r>
          </a:p>
          <a:p>
            <a:r>
              <a:rPr lang="en-US" dirty="0"/>
              <a:t>After the whole iteration it return the json output as a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82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E45-3870-4491-B664-8B6A7F36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JSON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0F9C-D7BD-4ABD-BD80-F22A445D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Json output is converted into JSON object using inbuilt function </a:t>
            </a:r>
            <a:r>
              <a:rPr lang="en-CA" dirty="0" err="1"/>
              <a:t>json.parse</a:t>
            </a:r>
            <a:r>
              <a:rPr lang="en-CA" dirty="0"/>
              <a:t> for further compilation.</a:t>
            </a:r>
          </a:p>
          <a:p>
            <a:r>
              <a:rPr lang="en-CA" dirty="0" err="1"/>
              <a:t>Json.stringfy</a:t>
            </a:r>
            <a:r>
              <a:rPr lang="en-CA" dirty="0"/>
              <a:t> method is used for formation of JSON data, the string data is passed into </a:t>
            </a:r>
            <a:r>
              <a:rPr lang="en-CA" dirty="0" err="1"/>
              <a:t>json.stringfy</a:t>
            </a:r>
            <a:r>
              <a:rPr lang="en-CA" dirty="0"/>
              <a:t> method with the indentation number, it converts the unformatted json code to formatted json and displays the output into website.</a:t>
            </a:r>
          </a:p>
        </p:txBody>
      </p:sp>
    </p:spTree>
    <p:extLst>
      <p:ext uri="{BB962C8B-B14F-4D97-AF65-F5344CB8AC3E}">
        <p14:creationId xmlns:p14="http://schemas.microsoft.com/office/powerpoint/2010/main" val="7913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BF5C-397A-4343-8885-55398AD3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About Us Page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CBEC-D015-4633-9CB6-A3B49249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About us page is designed to represent the members of team.</a:t>
            </a:r>
          </a:p>
          <a:p>
            <a:r>
              <a:rPr lang="en-US" dirty="0"/>
              <a:t>It has some interactive design which shows the role of the team member in the project and their social handles when someone hovers over it.</a:t>
            </a:r>
          </a:p>
          <a:p>
            <a:r>
              <a:rPr lang="en-US" dirty="0"/>
              <a:t>Clicking on the social icons will take you to their social addresses. </a:t>
            </a:r>
          </a:p>
        </p:txBody>
      </p:sp>
    </p:spTree>
    <p:extLst>
      <p:ext uri="{BB962C8B-B14F-4D97-AF65-F5344CB8AC3E}">
        <p14:creationId xmlns:p14="http://schemas.microsoft.com/office/powerpoint/2010/main" val="231195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5EF5-271A-4DC0-B8FC-AF625B2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CD14-5110-4790-A8D7-4D481AE0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Unsplash.com for beautiful images.</a:t>
            </a:r>
          </a:p>
          <a:p>
            <a:r>
              <a:rPr lang="en-CA" dirty="0" err="1"/>
              <a:t>Jquery</a:t>
            </a:r>
            <a:r>
              <a:rPr lang="en-CA" dirty="0"/>
              <a:t> libraries for interactive functions.</a:t>
            </a:r>
          </a:p>
          <a:p>
            <a:r>
              <a:rPr lang="en-CA" dirty="0"/>
              <a:t>Bootstrap 4 for responsive website.</a:t>
            </a:r>
          </a:p>
          <a:p>
            <a:r>
              <a:rPr lang="en-CA" dirty="0"/>
              <a:t>Color Library for deciding the colour palate for the website.</a:t>
            </a:r>
          </a:p>
          <a:p>
            <a:r>
              <a:rPr lang="en-CA" dirty="0"/>
              <a:t>Font awesome for creative fonts and icons.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3285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524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Century Gothic</vt:lpstr>
      <vt:lpstr>Wingdings</vt:lpstr>
      <vt:lpstr>Wingdings 3</vt:lpstr>
      <vt:lpstr>Ion Boardroom</vt:lpstr>
      <vt:lpstr>JSON To XML            &amp; XML TO JSON</vt:lpstr>
      <vt:lpstr>Outline </vt:lpstr>
      <vt:lpstr>Website Framework Design</vt:lpstr>
      <vt:lpstr>JSON TO XML Function Illustration</vt:lpstr>
      <vt:lpstr>XML formation</vt:lpstr>
      <vt:lpstr>XML TO JSON Function Illustration</vt:lpstr>
      <vt:lpstr>JSON formation</vt:lpstr>
      <vt:lpstr>About Us Page Design</vt:lpstr>
      <vt:lpstr>Credits</vt:lpstr>
      <vt:lpstr>Thank You &amp;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To XML            &amp; XML TO JSON</dc:title>
  <dc:creator>Suhong Liang;Yash Pathak</dc:creator>
  <cp:lastModifiedBy>Suhong Liang</cp:lastModifiedBy>
  <cp:revision>18</cp:revision>
  <dcterms:created xsi:type="dcterms:W3CDTF">2018-12-02T17:40:57Z</dcterms:created>
  <dcterms:modified xsi:type="dcterms:W3CDTF">2018-12-03T01:58:43Z</dcterms:modified>
</cp:coreProperties>
</file>