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47"/>
    <p:sldId id="257" r:id="rId48"/>
    <p:sldId id="258" r:id="rId49"/>
    <p:sldId id="259" r:id="rId50"/>
    <p:sldId id="260" r:id="rId51"/>
    <p:sldId id="261" r:id="rId52"/>
    <p:sldId id="262" r:id="rId53"/>
    <p:sldId id="263" r:id="rId54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Bebas Neue Cyrillic" charset="1" panose="02000506000000020004"/>
      <p:regular r:id="rId10"/>
    </p:embeddedFont>
    <p:embeddedFont>
      <p:font typeface="DM Sans" charset="1" panose="00000000000000000000"/>
      <p:regular r:id="rId11"/>
    </p:embeddedFont>
    <p:embeddedFont>
      <p:font typeface="DM Sans Bold" charset="1" panose="00000000000000000000"/>
      <p:regular r:id="rId12"/>
    </p:embeddedFont>
    <p:embeddedFont>
      <p:font typeface="DM Sans Italics" charset="1" panose="00000000000000000000"/>
      <p:regular r:id="rId13"/>
    </p:embeddedFont>
    <p:embeddedFont>
      <p:font typeface="DM Sans Bold Italics" charset="1" panose="00000000000000000000"/>
      <p:regular r:id="rId14"/>
    </p:embeddedFont>
    <p:embeddedFont>
      <p:font typeface="Canva Sans" charset="1" panose="020B0503030501040103"/>
      <p:regular r:id="rId15"/>
    </p:embeddedFont>
    <p:embeddedFont>
      <p:font typeface="Canva Sans Bold" charset="1" panose="020B0803030501040103"/>
      <p:regular r:id="rId16"/>
    </p:embeddedFont>
    <p:embeddedFont>
      <p:font typeface="Canva Sans Italics" charset="1" panose="020B0503030501040103"/>
      <p:regular r:id="rId17"/>
    </p:embeddedFont>
    <p:embeddedFont>
      <p:font typeface="Canva Sans Bold Italics" charset="1" panose="020B0803030501040103"/>
      <p:regular r:id="rId18"/>
    </p:embeddedFont>
    <p:embeddedFont>
      <p:font typeface="Canva Sans Medium" charset="1" panose="020B0603030501040103"/>
      <p:regular r:id="rId19"/>
    </p:embeddedFont>
    <p:embeddedFont>
      <p:font typeface="Canva Sans Medium Italics" charset="1" panose="020B0603030501040103"/>
      <p:regular r:id="rId20"/>
    </p:embeddedFont>
    <p:embeddedFont>
      <p:font typeface="Black Mango" charset="1" panose="02020A03060303060403"/>
      <p:regular r:id="rId21"/>
    </p:embeddedFont>
    <p:embeddedFont>
      <p:font typeface="Black Mango Bold" charset="1" panose="02020A03060303060403"/>
      <p:regular r:id="rId22"/>
    </p:embeddedFont>
    <p:embeddedFont>
      <p:font typeface="Black Mango Thin" charset="1" panose="02020A03060303060403"/>
      <p:regular r:id="rId23"/>
    </p:embeddedFont>
    <p:embeddedFont>
      <p:font typeface="Black Mango Light" charset="1" panose="02020A03060303060403"/>
      <p:regular r:id="rId24"/>
    </p:embeddedFont>
    <p:embeddedFont>
      <p:font typeface="Black Mango Medium" charset="1" panose="02020A03060303060403"/>
      <p:regular r:id="rId25"/>
    </p:embeddedFont>
    <p:embeddedFont>
      <p:font typeface="Black Mango Semi-Bold" charset="1" panose="02020A03060303060403"/>
      <p:regular r:id="rId26"/>
    </p:embeddedFont>
    <p:embeddedFont>
      <p:font typeface="Black Mango Ultra-Bold" charset="1" panose="02020A03060303060403"/>
      <p:regular r:id="rId27"/>
    </p:embeddedFont>
    <p:embeddedFont>
      <p:font typeface="Black Mango Heavy" charset="1" panose="02020A03060303060403"/>
      <p:regular r:id="rId28"/>
    </p:embeddedFont>
    <p:embeddedFont>
      <p:font typeface="Now" charset="1" panose="00000500000000000000"/>
      <p:regular r:id="rId29"/>
    </p:embeddedFont>
    <p:embeddedFont>
      <p:font typeface="Now Bold" charset="1" panose="00000800000000000000"/>
      <p:regular r:id="rId30"/>
    </p:embeddedFont>
    <p:embeddedFont>
      <p:font typeface="Now Thin" charset="1" panose="00000300000000000000"/>
      <p:regular r:id="rId31"/>
    </p:embeddedFont>
    <p:embeddedFont>
      <p:font typeface="Now Light" charset="1" panose="00000400000000000000"/>
      <p:regular r:id="rId32"/>
    </p:embeddedFont>
    <p:embeddedFont>
      <p:font typeface="Now Medium" charset="1" panose="00000600000000000000"/>
      <p:regular r:id="rId33"/>
    </p:embeddedFont>
    <p:embeddedFont>
      <p:font typeface="Now Heavy" charset="1" panose="00000A00000000000000"/>
      <p:regular r:id="rId34"/>
    </p:embeddedFont>
    <p:embeddedFont>
      <p:font typeface="Open Sauce" charset="1" panose="00000500000000000000"/>
      <p:regular r:id="rId35"/>
    </p:embeddedFont>
    <p:embeddedFont>
      <p:font typeface="Open Sauce Bold" charset="1" panose="00000800000000000000"/>
      <p:regular r:id="rId36"/>
    </p:embeddedFont>
    <p:embeddedFont>
      <p:font typeface="Open Sauce Italics" charset="1" panose="00000500000000000000"/>
      <p:regular r:id="rId37"/>
    </p:embeddedFont>
    <p:embeddedFont>
      <p:font typeface="Open Sauce Bold Italics" charset="1" panose="00000800000000000000"/>
      <p:regular r:id="rId38"/>
    </p:embeddedFont>
    <p:embeddedFont>
      <p:font typeface="Open Sauce Light" charset="1" panose="00000400000000000000"/>
      <p:regular r:id="rId39"/>
    </p:embeddedFont>
    <p:embeddedFont>
      <p:font typeface="Open Sauce Light Italics" charset="1" panose="00000400000000000000"/>
      <p:regular r:id="rId40"/>
    </p:embeddedFont>
    <p:embeddedFont>
      <p:font typeface="Open Sauce Medium" charset="1" panose="00000600000000000000"/>
      <p:regular r:id="rId41"/>
    </p:embeddedFont>
    <p:embeddedFont>
      <p:font typeface="Open Sauce Medium Italics" charset="1" panose="00000600000000000000"/>
      <p:regular r:id="rId42"/>
    </p:embeddedFont>
    <p:embeddedFont>
      <p:font typeface="Open Sauce Semi-Bold" charset="1" panose="00000700000000000000"/>
      <p:regular r:id="rId43"/>
    </p:embeddedFont>
    <p:embeddedFont>
      <p:font typeface="Open Sauce Semi-Bold Italics" charset="1" panose="00000700000000000000"/>
      <p:regular r:id="rId44"/>
    </p:embeddedFont>
    <p:embeddedFont>
      <p:font typeface="Open Sauce Heavy" charset="1" panose="00000A00000000000000"/>
      <p:regular r:id="rId45"/>
    </p:embeddedFont>
    <p:embeddedFont>
      <p:font typeface="Open Sauce Heavy Italics" charset="1" panose="00000A00000000000000"/>
      <p:regular r:id="rId4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30" Target="fonts/font30.fntdata" Type="http://schemas.openxmlformats.org/officeDocument/2006/relationships/font"/><Relationship Id="rId31" Target="fonts/font31.fntdata" Type="http://schemas.openxmlformats.org/officeDocument/2006/relationships/font"/><Relationship Id="rId32" Target="fonts/font32.fntdata" Type="http://schemas.openxmlformats.org/officeDocument/2006/relationships/font"/><Relationship Id="rId33" Target="fonts/font33.fntdata" Type="http://schemas.openxmlformats.org/officeDocument/2006/relationships/font"/><Relationship Id="rId34" Target="fonts/font34.fntdata" Type="http://schemas.openxmlformats.org/officeDocument/2006/relationships/font"/><Relationship Id="rId35" Target="fonts/font35.fntdata" Type="http://schemas.openxmlformats.org/officeDocument/2006/relationships/font"/><Relationship Id="rId36" Target="fonts/font36.fntdata" Type="http://schemas.openxmlformats.org/officeDocument/2006/relationships/font"/><Relationship Id="rId37" Target="fonts/font37.fntdata" Type="http://schemas.openxmlformats.org/officeDocument/2006/relationships/font"/><Relationship Id="rId38" Target="fonts/font38.fntdata" Type="http://schemas.openxmlformats.org/officeDocument/2006/relationships/font"/><Relationship Id="rId39" Target="fonts/font39.fntdata" Type="http://schemas.openxmlformats.org/officeDocument/2006/relationships/font"/><Relationship Id="rId4" Target="theme/theme1.xml" Type="http://schemas.openxmlformats.org/officeDocument/2006/relationships/theme"/><Relationship Id="rId40" Target="fonts/font40.fntdata" Type="http://schemas.openxmlformats.org/officeDocument/2006/relationships/font"/><Relationship Id="rId41" Target="fonts/font41.fntdata" Type="http://schemas.openxmlformats.org/officeDocument/2006/relationships/font"/><Relationship Id="rId42" Target="fonts/font42.fntdata" Type="http://schemas.openxmlformats.org/officeDocument/2006/relationships/font"/><Relationship Id="rId43" Target="fonts/font43.fntdata" Type="http://schemas.openxmlformats.org/officeDocument/2006/relationships/font"/><Relationship Id="rId44" Target="fonts/font44.fntdata" Type="http://schemas.openxmlformats.org/officeDocument/2006/relationships/font"/><Relationship Id="rId45" Target="fonts/font45.fntdata" Type="http://schemas.openxmlformats.org/officeDocument/2006/relationships/font"/><Relationship Id="rId46" Target="fonts/font46.fntdata" Type="http://schemas.openxmlformats.org/officeDocument/2006/relationships/font"/><Relationship Id="rId47" Target="slides/slide1.xml" Type="http://schemas.openxmlformats.org/officeDocument/2006/relationships/slide"/><Relationship Id="rId48" Target="slides/slide2.xml" Type="http://schemas.openxmlformats.org/officeDocument/2006/relationships/slide"/><Relationship Id="rId49" Target="slides/slide3.xml" Type="http://schemas.openxmlformats.org/officeDocument/2006/relationships/slide"/><Relationship Id="rId5" Target="tableStyles.xml" Type="http://schemas.openxmlformats.org/officeDocument/2006/relationships/tableStyles"/><Relationship Id="rId50" Target="slides/slide4.xml" Type="http://schemas.openxmlformats.org/officeDocument/2006/relationships/slide"/><Relationship Id="rId51" Target="slides/slide5.xml" Type="http://schemas.openxmlformats.org/officeDocument/2006/relationships/slide"/><Relationship Id="rId52" Target="slides/slide6.xml" Type="http://schemas.openxmlformats.org/officeDocument/2006/relationships/slide"/><Relationship Id="rId53" Target="slides/slide7.xml" Type="http://schemas.openxmlformats.org/officeDocument/2006/relationships/slide"/><Relationship Id="rId54" Target="slides/slide8.xml" Type="http://schemas.openxmlformats.org/officeDocument/2006/relationships/slide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9.png" Type="http://schemas.openxmlformats.org/officeDocument/2006/relationships/image"/><Relationship Id="rId7" Target="../media/image10.svg" Type="http://schemas.openxmlformats.org/officeDocument/2006/relationships/image"/><Relationship Id="rId8" Target="../media/image11.png" Type="http://schemas.openxmlformats.org/officeDocument/2006/relationships/image"/><Relationship Id="rId9" Target="../media/image12.sv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svg" Type="http://schemas.openxmlformats.org/officeDocument/2006/relationships/image"/><Relationship Id="rId4" Target="../media/image15.png" Type="http://schemas.openxmlformats.org/officeDocument/2006/relationships/image"/><Relationship Id="rId5" Target="../media/image16.svg" Type="http://schemas.openxmlformats.org/officeDocument/2006/relationships/image"/><Relationship Id="rId6" Target="../media/image17.png" Type="http://schemas.openxmlformats.org/officeDocument/2006/relationships/image"/><Relationship Id="rId7" Target="../media/image18.sv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7.png" Type="http://schemas.openxmlformats.org/officeDocument/2006/relationships/image"/><Relationship Id="rId11" Target="../media/image28.svg" Type="http://schemas.openxmlformats.org/officeDocument/2006/relationships/image"/><Relationship Id="rId12" Target="../media/image29.png" Type="http://schemas.openxmlformats.org/officeDocument/2006/relationships/image"/><Relationship Id="rId13" Target="../media/image30.svg" Type="http://schemas.openxmlformats.org/officeDocument/2006/relationships/image"/><Relationship Id="rId14" Target="../media/image31.png" Type="http://schemas.openxmlformats.org/officeDocument/2006/relationships/image"/><Relationship Id="rId15" Target="../media/image32.svg" Type="http://schemas.openxmlformats.org/officeDocument/2006/relationships/image"/><Relationship Id="rId2" Target="../media/image19.png" Type="http://schemas.openxmlformats.org/officeDocument/2006/relationships/image"/><Relationship Id="rId3" Target="../media/image20.svg" Type="http://schemas.openxmlformats.org/officeDocument/2006/relationships/image"/><Relationship Id="rId4" Target="../media/image21.png" Type="http://schemas.openxmlformats.org/officeDocument/2006/relationships/image"/><Relationship Id="rId5" Target="../media/image22.svg" Type="http://schemas.openxmlformats.org/officeDocument/2006/relationships/image"/><Relationship Id="rId6" Target="../media/image23.png" Type="http://schemas.openxmlformats.org/officeDocument/2006/relationships/image"/><Relationship Id="rId7" Target="../media/image24.svg" Type="http://schemas.openxmlformats.org/officeDocument/2006/relationships/image"/><Relationship Id="rId8" Target="../media/image25.png" Type="http://schemas.openxmlformats.org/officeDocument/2006/relationships/image"/><Relationship Id="rId9" Target="../media/image26.svg" Type="http://schemas.openxmlformats.org/officeDocument/2006/relationships/imag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5.png" Type="http://schemas.openxmlformats.org/officeDocument/2006/relationships/image"/><Relationship Id="rId11" Target="../media/image36.svg" Type="http://schemas.openxmlformats.org/officeDocument/2006/relationships/image"/><Relationship Id="rId12" Target="../media/image37.png" Type="http://schemas.openxmlformats.org/officeDocument/2006/relationships/image"/><Relationship Id="rId13" Target="../media/image38.svg" Type="http://schemas.openxmlformats.org/officeDocument/2006/relationships/image"/><Relationship Id="rId14" Target="../media/image39.png" Type="http://schemas.openxmlformats.org/officeDocument/2006/relationships/image"/><Relationship Id="rId15" Target="../media/image40.svg" Type="http://schemas.openxmlformats.org/officeDocument/2006/relationships/image"/><Relationship Id="rId2" Target="../media/image19.png" Type="http://schemas.openxmlformats.org/officeDocument/2006/relationships/image"/><Relationship Id="rId3" Target="../media/image20.svg" Type="http://schemas.openxmlformats.org/officeDocument/2006/relationships/image"/><Relationship Id="rId4" Target="../media/image21.png" Type="http://schemas.openxmlformats.org/officeDocument/2006/relationships/image"/><Relationship Id="rId5" Target="../media/image22.svg" Type="http://schemas.openxmlformats.org/officeDocument/2006/relationships/image"/><Relationship Id="rId6" Target="../media/image23.png" Type="http://schemas.openxmlformats.org/officeDocument/2006/relationships/image"/><Relationship Id="rId7" Target="../media/image24.svg" Type="http://schemas.openxmlformats.org/officeDocument/2006/relationships/image"/><Relationship Id="rId8" Target="../media/image33.png" Type="http://schemas.openxmlformats.org/officeDocument/2006/relationships/image"/><Relationship Id="rId9" Target="../media/image34.svg" Type="http://schemas.openxmlformats.org/officeDocument/2006/relationships/image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.png" Type="http://schemas.openxmlformats.org/officeDocument/2006/relationships/image"/><Relationship Id="rId11" Target="../media/image4.svg" Type="http://schemas.openxmlformats.org/officeDocument/2006/relationships/image"/><Relationship Id="rId2" Target="../media/image41.png" Type="http://schemas.openxmlformats.org/officeDocument/2006/relationships/image"/><Relationship Id="rId3" Target="../media/image42.svg" Type="http://schemas.openxmlformats.org/officeDocument/2006/relationships/image"/><Relationship Id="rId4" Target="../media/image43.png" Type="http://schemas.openxmlformats.org/officeDocument/2006/relationships/image"/><Relationship Id="rId5" Target="../media/image44.svg" Type="http://schemas.openxmlformats.org/officeDocument/2006/relationships/image"/><Relationship Id="rId6" Target="../media/image45.png" Type="http://schemas.openxmlformats.org/officeDocument/2006/relationships/image"/><Relationship Id="rId7" Target="../media/image46.svg" Type="http://schemas.openxmlformats.org/officeDocument/2006/relationships/image"/><Relationship Id="rId8" Target="../media/image23.png" Type="http://schemas.openxmlformats.org/officeDocument/2006/relationships/image"/><Relationship Id="rId9" Target="../media/image24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B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090001" y="-2003702"/>
            <a:ext cx="9089832" cy="6131505"/>
          </a:xfrm>
          <a:custGeom>
            <a:avLst/>
            <a:gdLst/>
            <a:ahLst/>
            <a:cxnLst/>
            <a:rect r="r" b="b" t="t" l="l"/>
            <a:pathLst>
              <a:path h="6131505" w="9089832">
                <a:moveTo>
                  <a:pt x="0" y="0"/>
                </a:moveTo>
                <a:lnTo>
                  <a:pt x="9089832" y="0"/>
                </a:lnTo>
                <a:lnTo>
                  <a:pt x="9089832" y="6131504"/>
                </a:lnTo>
                <a:lnTo>
                  <a:pt x="0" y="613150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532111" y="5925172"/>
            <a:ext cx="11609711" cy="7831278"/>
          </a:xfrm>
          <a:custGeom>
            <a:avLst/>
            <a:gdLst/>
            <a:ahLst/>
            <a:cxnLst/>
            <a:rect r="r" b="b" t="t" l="l"/>
            <a:pathLst>
              <a:path h="7831278" w="11609711">
                <a:moveTo>
                  <a:pt x="0" y="0"/>
                </a:moveTo>
                <a:lnTo>
                  <a:pt x="11609711" y="0"/>
                </a:lnTo>
                <a:lnTo>
                  <a:pt x="11609711" y="7831278"/>
                </a:lnTo>
                <a:lnTo>
                  <a:pt x="0" y="783127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1598868" y="-3084022"/>
            <a:ext cx="9144000" cy="6168044"/>
          </a:xfrm>
          <a:custGeom>
            <a:avLst/>
            <a:gdLst/>
            <a:ahLst/>
            <a:cxnLst/>
            <a:rect r="r" b="b" t="t" l="l"/>
            <a:pathLst>
              <a:path h="6168044" w="9144000">
                <a:moveTo>
                  <a:pt x="0" y="0"/>
                </a:moveTo>
                <a:lnTo>
                  <a:pt x="9144000" y="0"/>
                </a:lnTo>
                <a:lnTo>
                  <a:pt x="9144000" y="6168044"/>
                </a:lnTo>
                <a:lnTo>
                  <a:pt x="0" y="616804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2155880" y="6181969"/>
            <a:ext cx="12663584" cy="8211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17"/>
              </a:lnSpc>
            </a:pPr>
            <a:r>
              <a:rPr lang="en-US" sz="4798">
                <a:solidFill>
                  <a:srgbClr val="000000"/>
                </a:solidFill>
                <a:latin typeface="Black Mango"/>
              </a:rPr>
              <a:t>Застосунок для комфортного спілкування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501422" y="4816778"/>
            <a:ext cx="7668518" cy="10216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261"/>
              </a:lnSpc>
            </a:pPr>
            <a:r>
              <a:rPr lang="en-US" sz="5901">
                <a:solidFill>
                  <a:srgbClr val="000000"/>
                </a:solidFill>
                <a:latin typeface="Now Bold"/>
              </a:rPr>
              <a:t>You’re your interests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458776" y="2855422"/>
            <a:ext cx="2099146" cy="19976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153"/>
              </a:lnSpc>
            </a:pPr>
            <a:r>
              <a:rPr lang="en-US" sz="11538">
                <a:solidFill>
                  <a:srgbClr val="1413A9"/>
                </a:solidFill>
                <a:latin typeface="Now Bold"/>
              </a:rPr>
              <a:t>U</a:t>
            </a:r>
            <a:r>
              <a:rPr lang="en-US" sz="11538">
                <a:solidFill>
                  <a:srgbClr val="FFDE59"/>
                </a:solidFill>
                <a:latin typeface="Now Bold"/>
              </a:rPr>
              <a:t>R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1120673">
            <a:off x="10274548" y="-422470"/>
            <a:ext cx="9089832" cy="6131505"/>
          </a:xfrm>
          <a:custGeom>
            <a:avLst/>
            <a:gdLst/>
            <a:ahLst/>
            <a:cxnLst/>
            <a:rect r="r" b="b" t="t" l="l"/>
            <a:pathLst>
              <a:path h="6131505" w="9089832">
                <a:moveTo>
                  <a:pt x="0" y="0"/>
                </a:moveTo>
                <a:lnTo>
                  <a:pt x="9089831" y="0"/>
                </a:lnTo>
                <a:lnTo>
                  <a:pt x="9089831" y="6131505"/>
                </a:lnTo>
                <a:lnTo>
                  <a:pt x="0" y="613150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3656155" y="3103502"/>
            <a:ext cx="1035048" cy="13888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368"/>
              </a:lnSpc>
            </a:pPr>
            <a:r>
              <a:rPr lang="en-US" sz="8120">
                <a:solidFill>
                  <a:srgbClr val="000000"/>
                </a:solidFill>
                <a:ea typeface="Canva Sans"/>
              </a:rPr>
              <a:t>✨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B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777820">
            <a:off x="10372470" y="5732633"/>
            <a:ext cx="11609711" cy="7831278"/>
          </a:xfrm>
          <a:custGeom>
            <a:avLst/>
            <a:gdLst/>
            <a:ahLst/>
            <a:cxnLst/>
            <a:rect r="r" b="b" t="t" l="l"/>
            <a:pathLst>
              <a:path h="7831278" w="11609711">
                <a:moveTo>
                  <a:pt x="0" y="0"/>
                </a:moveTo>
                <a:lnTo>
                  <a:pt x="11609711" y="0"/>
                </a:lnTo>
                <a:lnTo>
                  <a:pt x="11609711" y="7831278"/>
                </a:lnTo>
                <a:lnTo>
                  <a:pt x="0" y="783127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750438">
            <a:off x="4288065" y="-8119321"/>
            <a:ext cx="17741953" cy="14580659"/>
          </a:xfrm>
          <a:custGeom>
            <a:avLst/>
            <a:gdLst/>
            <a:ahLst/>
            <a:cxnLst/>
            <a:rect r="r" b="b" t="t" l="l"/>
            <a:pathLst>
              <a:path h="14580659" w="17741953">
                <a:moveTo>
                  <a:pt x="0" y="0"/>
                </a:moveTo>
                <a:lnTo>
                  <a:pt x="17741953" y="0"/>
                </a:lnTo>
                <a:lnTo>
                  <a:pt x="17741953" y="14580659"/>
                </a:lnTo>
                <a:lnTo>
                  <a:pt x="0" y="1458065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9642013" y="1815755"/>
            <a:ext cx="7336058" cy="9639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00"/>
              </a:lnSpc>
            </a:pPr>
            <a:r>
              <a:rPr lang="en-US" sz="7200" spc="302">
                <a:solidFill>
                  <a:srgbClr val="FFFF9C"/>
                </a:solidFill>
                <a:latin typeface="Black Mango Heavy"/>
              </a:rPr>
              <a:t>МЕТА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550389" y="3050887"/>
            <a:ext cx="937219" cy="7201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980"/>
              </a:lnSpc>
            </a:pPr>
            <a:r>
              <a:rPr lang="en-US" sz="4271">
                <a:solidFill>
                  <a:srgbClr val="63C4FF"/>
                </a:solidFill>
                <a:latin typeface="DM Sans Bold"/>
              </a:rPr>
              <a:t>01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550389" y="4510642"/>
            <a:ext cx="937219" cy="7201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980"/>
              </a:lnSpc>
            </a:pPr>
            <a:r>
              <a:rPr lang="en-US" sz="4271">
                <a:solidFill>
                  <a:srgbClr val="63C4FF"/>
                </a:solidFill>
                <a:latin typeface="DM Sans Bold"/>
              </a:rPr>
              <a:t>02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550389" y="6464445"/>
            <a:ext cx="937219" cy="7201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980"/>
              </a:lnSpc>
            </a:pPr>
            <a:r>
              <a:rPr lang="en-US" sz="4271">
                <a:solidFill>
                  <a:srgbClr val="63C4FF"/>
                </a:solidFill>
                <a:latin typeface="DM Sans Bold"/>
              </a:rPr>
              <a:t>03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757762" y="3225235"/>
            <a:ext cx="5790503" cy="409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449"/>
              </a:lnSpc>
            </a:pPr>
            <a:r>
              <a:rPr lang="en-US" sz="2499" spc="244">
                <a:solidFill>
                  <a:srgbClr val="231F20"/>
                </a:solidFill>
                <a:latin typeface="Black Mango Bold"/>
              </a:rPr>
              <a:t>ОБ'ЄДНАННЯ ЛЮДЕЙ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757762" y="4539217"/>
            <a:ext cx="6076629" cy="8662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83"/>
              </a:lnSpc>
              <a:spcBef>
                <a:spcPct val="0"/>
              </a:spcBef>
            </a:pPr>
            <a:r>
              <a:rPr lang="en-US" sz="2524" spc="247">
                <a:solidFill>
                  <a:srgbClr val="231F20"/>
                </a:solidFill>
                <a:latin typeface="Black Mango Bold"/>
              </a:rPr>
              <a:t>РОЗВИТОК СПІЛЬНОТИ НАВКОЛО СПІЛЬНИХ ІНТЕРЕСІВ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757762" y="5995855"/>
            <a:ext cx="8863200" cy="1695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49"/>
              </a:lnSpc>
              <a:spcBef>
                <a:spcPct val="0"/>
              </a:spcBef>
            </a:pPr>
            <a:r>
              <a:rPr lang="en-US" sz="2499" spc="244">
                <a:solidFill>
                  <a:srgbClr val="231F20"/>
                </a:solidFill>
                <a:latin typeface="Black Mango Bold"/>
              </a:rPr>
              <a:t>НАДАННЯ КОРИСТУВАЧАМ ПРОСТОГО І БЕЗПЕЧНОГО СПОСОБУ ЗНАЙТИ АБО СТВОРИТИ СПІЛЬНОТУ, ДЕ МОЖНА ВІЛЬНО ОБМІНЮВАТИСЬ ДУМКАМИ І ВРАЖЕННЯМИ</a:t>
            </a:r>
          </a:p>
        </p:txBody>
      </p:sp>
      <p:sp>
        <p:nvSpPr>
          <p:cNvPr name="Freeform 11" id="11"/>
          <p:cNvSpPr/>
          <p:nvPr/>
        </p:nvSpPr>
        <p:spPr>
          <a:xfrm flipH="false" flipV="false" rot="0">
            <a:off x="-3454158" y="4191908"/>
            <a:ext cx="4482858" cy="3684094"/>
          </a:xfrm>
          <a:custGeom>
            <a:avLst/>
            <a:gdLst/>
            <a:ahLst/>
            <a:cxnLst/>
            <a:rect r="r" b="b" t="t" l="l"/>
            <a:pathLst>
              <a:path h="3684094" w="4482858">
                <a:moveTo>
                  <a:pt x="0" y="0"/>
                </a:moveTo>
                <a:lnTo>
                  <a:pt x="4482858" y="0"/>
                </a:lnTo>
                <a:lnTo>
                  <a:pt x="4482858" y="3684095"/>
                </a:lnTo>
                <a:lnTo>
                  <a:pt x="0" y="368409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B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777820">
            <a:off x="10372470" y="5732633"/>
            <a:ext cx="11609711" cy="7831278"/>
          </a:xfrm>
          <a:custGeom>
            <a:avLst/>
            <a:gdLst/>
            <a:ahLst/>
            <a:cxnLst/>
            <a:rect r="r" b="b" t="t" l="l"/>
            <a:pathLst>
              <a:path h="7831278" w="11609711">
                <a:moveTo>
                  <a:pt x="0" y="0"/>
                </a:moveTo>
                <a:lnTo>
                  <a:pt x="11609711" y="0"/>
                </a:lnTo>
                <a:lnTo>
                  <a:pt x="11609711" y="7831278"/>
                </a:lnTo>
                <a:lnTo>
                  <a:pt x="0" y="783127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750438">
            <a:off x="4288065" y="-8119321"/>
            <a:ext cx="17741953" cy="14580659"/>
          </a:xfrm>
          <a:custGeom>
            <a:avLst/>
            <a:gdLst/>
            <a:ahLst/>
            <a:cxnLst/>
            <a:rect r="r" b="b" t="t" l="l"/>
            <a:pathLst>
              <a:path h="14580659" w="17741953">
                <a:moveTo>
                  <a:pt x="0" y="0"/>
                </a:moveTo>
                <a:lnTo>
                  <a:pt x="17741953" y="0"/>
                </a:lnTo>
                <a:lnTo>
                  <a:pt x="17741953" y="14580659"/>
                </a:lnTo>
                <a:lnTo>
                  <a:pt x="0" y="1458065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9700075" y="1553703"/>
            <a:ext cx="7559225" cy="8395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58"/>
              </a:lnSpc>
            </a:pPr>
            <a:r>
              <a:rPr lang="en-US" sz="6258" spc="262">
                <a:solidFill>
                  <a:srgbClr val="FFFF9C"/>
                </a:solidFill>
                <a:latin typeface="Black Mango Bold"/>
              </a:rPr>
              <a:t>ПРОБЛЕМАТИКА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870252" y="3832193"/>
            <a:ext cx="937219" cy="7201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980"/>
              </a:lnSpc>
            </a:pPr>
            <a:r>
              <a:rPr lang="en-US" sz="4271">
                <a:solidFill>
                  <a:srgbClr val="63C4FF"/>
                </a:solidFill>
                <a:latin typeface="DM Sans Bold"/>
              </a:rPr>
              <a:t>01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870252" y="5462832"/>
            <a:ext cx="937219" cy="7201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980"/>
              </a:lnSpc>
            </a:pPr>
            <a:r>
              <a:rPr lang="en-US" sz="4271">
                <a:solidFill>
                  <a:srgbClr val="63C4FF"/>
                </a:solidFill>
                <a:latin typeface="DM Sans Bold"/>
              </a:rPr>
              <a:t>02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870252" y="6833845"/>
            <a:ext cx="937219" cy="7201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980"/>
              </a:lnSpc>
            </a:pPr>
            <a:r>
              <a:rPr lang="en-US" sz="4271">
                <a:solidFill>
                  <a:srgbClr val="63C4FF"/>
                </a:solidFill>
                <a:latin typeface="DM Sans Bold"/>
              </a:rPr>
              <a:t>03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139857" y="3325133"/>
            <a:ext cx="7709772" cy="1695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449"/>
              </a:lnSpc>
            </a:pPr>
            <a:r>
              <a:rPr lang="en-US" sz="2499" spc="244">
                <a:solidFill>
                  <a:srgbClr val="231F20"/>
                </a:solidFill>
                <a:latin typeface="Black Mango Bold"/>
              </a:rPr>
              <a:t>СОЦІАЛЬНА ІЗОЛЯЦІЯ: НАДАЄ МОЖЛИВІСТЬ ЛЮДЯМ ЗІ СПІЛЬНИМИ ІНТЕРЕСАМИ ЗНАЙТИ ОДНОДУМЦІВ ТА ДРУЗІВ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139857" y="5422868"/>
            <a:ext cx="6076629" cy="838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49"/>
              </a:lnSpc>
              <a:spcBef>
                <a:spcPct val="0"/>
              </a:spcBef>
            </a:pPr>
            <a:r>
              <a:rPr lang="en-US" sz="2499" spc="244">
                <a:solidFill>
                  <a:srgbClr val="231F20"/>
                </a:solidFill>
                <a:latin typeface="Black Mango Bold"/>
              </a:rPr>
              <a:t>ПЕРЕПОВНЕНІСТЬ РЕКЛАМОЮ І СПАМОМ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139857" y="7008194"/>
            <a:ext cx="8863200" cy="409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49"/>
              </a:lnSpc>
              <a:spcBef>
                <a:spcPct val="0"/>
              </a:spcBef>
            </a:pPr>
            <a:r>
              <a:rPr lang="en-US" sz="2499" spc="244">
                <a:solidFill>
                  <a:srgbClr val="231F20"/>
                </a:solidFill>
                <a:latin typeface="Black Mango Bold"/>
              </a:rPr>
              <a:t>ОБМЕЖЕНА ФУНКЦІОНАЛЬНІСТЬ</a:t>
            </a:r>
          </a:p>
        </p:txBody>
      </p:sp>
      <p:sp>
        <p:nvSpPr>
          <p:cNvPr name="Freeform 11" id="11"/>
          <p:cNvSpPr/>
          <p:nvPr/>
        </p:nvSpPr>
        <p:spPr>
          <a:xfrm flipH="false" flipV="false" rot="0">
            <a:off x="-3454158" y="4191908"/>
            <a:ext cx="4482858" cy="3684094"/>
          </a:xfrm>
          <a:custGeom>
            <a:avLst/>
            <a:gdLst/>
            <a:ahLst/>
            <a:cxnLst/>
            <a:rect r="r" b="b" t="t" l="l"/>
            <a:pathLst>
              <a:path h="3684094" w="4482858">
                <a:moveTo>
                  <a:pt x="0" y="0"/>
                </a:moveTo>
                <a:lnTo>
                  <a:pt x="4482858" y="0"/>
                </a:lnTo>
                <a:lnTo>
                  <a:pt x="4482858" y="3684095"/>
                </a:lnTo>
                <a:lnTo>
                  <a:pt x="0" y="368409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972372" y="8133262"/>
            <a:ext cx="732979" cy="7201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980"/>
              </a:lnSpc>
              <a:spcBef>
                <a:spcPct val="0"/>
              </a:spcBef>
            </a:pPr>
            <a:r>
              <a:rPr lang="en-US" sz="4271">
                <a:solidFill>
                  <a:srgbClr val="63C4FF"/>
                </a:solidFill>
                <a:latin typeface="DM Sans Bold"/>
              </a:rPr>
              <a:t>04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2139857" y="8077423"/>
            <a:ext cx="8239330" cy="860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000000"/>
                </a:solidFill>
                <a:latin typeface="DM Sans Bold"/>
              </a:rPr>
              <a:t>БАЖАННЯ ІННОВАЦІЙ ТА КОНКУРЕНТНОЇ ПЕРЕВАГИ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B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671378">
            <a:off x="10086344" y="5902194"/>
            <a:ext cx="11609711" cy="7831278"/>
          </a:xfrm>
          <a:custGeom>
            <a:avLst/>
            <a:gdLst/>
            <a:ahLst/>
            <a:cxnLst/>
            <a:rect r="r" b="b" t="t" l="l"/>
            <a:pathLst>
              <a:path h="7831278" w="11609711">
                <a:moveTo>
                  <a:pt x="0" y="0"/>
                </a:moveTo>
                <a:lnTo>
                  <a:pt x="11609712" y="0"/>
                </a:lnTo>
                <a:lnTo>
                  <a:pt x="11609712" y="7831278"/>
                </a:lnTo>
                <a:lnTo>
                  <a:pt x="0" y="783127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750438">
            <a:off x="4288065" y="-8119321"/>
            <a:ext cx="17741953" cy="14580659"/>
          </a:xfrm>
          <a:custGeom>
            <a:avLst/>
            <a:gdLst/>
            <a:ahLst/>
            <a:cxnLst/>
            <a:rect r="r" b="b" t="t" l="l"/>
            <a:pathLst>
              <a:path h="14580659" w="17741953">
                <a:moveTo>
                  <a:pt x="0" y="0"/>
                </a:moveTo>
                <a:lnTo>
                  <a:pt x="17741953" y="0"/>
                </a:lnTo>
                <a:lnTo>
                  <a:pt x="17741953" y="14580659"/>
                </a:lnTo>
                <a:lnTo>
                  <a:pt x="0" y="1458065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3454158" y="4191908"/>
            <a:ext cx="4482858" cy="3684094"/>
          </a:xfrm>
          <a:custGeom>
            <a:avLst/>
            <a:gdLst/>
            <a:ahLst/>
            <a:cxnLst/>
            <a:rect r="r" b="b" t="t" l="l"/>
            <a:pathLst>
              <a:path h="3684094" w="4482858">
                <a:moveTo>
                  <a:pt x="0" y="0"/>
                </a:moveTo>
                <a:lnTo>
                  <a:pt x="4482858" y="0"/>
                </a:lnTo>
                <a:lnTo>
                  <a:pt x="4482858" y="3684095"/>
                </a:lnTo>
                <a:lnTo>
                  <a:pt x="0" y="368409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3078151" y="1092211"/>
            <a:ext cx="2435381" cy="1491671"/>
          </a:xfrm>
          <a:custGeom>
            <a:avLst/>
            <a:gdLst/>
            <a:ahLst/>
            <a:cxnLst/>
            <a:rect r="r" b="b" t="t" l="l"/>
            <a:pathLst>
              <a:path h="1491671" w="2435381">
                <a:moveTo>
                  <a:pt x="0" y="0"/>
                </a:moveTo>
                <a:lnTo>
                  <a:pt x="2435381" y="0"/>
                </a:lnTo>
                <a:lnTo>
                  <a:pt x="2435381" y="1491671"/>
                </a:lnTo>
                <a:lnTo>
                  <a:pt x="0" y="149167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086344" y="1143000"/>
            <a:ext cx="6834336" cy="17304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540"/>
              </a:lnSpc>
            </a:pPr>
            <a:r>
              <a:rPr lang="en-US" sz="6540" spc="274">
                <a:solidFill>
                  <a:srgbClr val="FFFF9C"/>
                </a:solidFill>
                <a:latin typeface="Now Heavy"/>
              </a:rPr>
              <a:t>ЦІЛЬОВА</a:t>
            </a:r>
          </a:p>
          <a:p>
            <a:pPr algn="ctr">
              <a:lnSpc>
                <a:spcPts val="6540"/>
              </a:lnSpc>
            </a:pPr>
            <a:r>
              <a:rPr lang="en-US" sz="6540" spc="274">
                <a:solidFill>
                  <a:srgbClr val="FFFF9C"/>
                </a:solidFill>
                <a:latin typeface="Now Heavy"/>
              </a:rPr>
              <a:t>АУДИТОРІЯ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709316" y="3055373"/>
            <a:ext cx="937219" cy="7201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980"/>
              </a:lnSpc>
            </a:pPr>
            <a:r>
              <a:rPr lang="en-US" sz="4271">
                <a:solidFill>
                  <a:srgbClr val="63C4FF"/>
                </a:solidFill>
                <a:latin typeface="DM Sans Bold"/>
              </a:rPr>
              <a:t>01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709316" y="4500552"/>
            <a:ext cx="937219" cy="7201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980"/>
              </a:lnSpc>
            </a:pPr>
            <a:r>
              <a:rPr lang="en-US" sz="4271">
                <a:solidFill>
                  <a:srgbClr val="63C4FF"/>
                </a:solidFill>
                <a:latin typeface="DM Sans Bold"/>
              </a:rPr>
              <a:t>02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709316" y="5825994"/>
            <a:ext cx="937219" cy="7201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980"/>
              </a:lnSpc>
            </a:pPr>
            <a:r>
              <a:rPr lang="en-US" sz="4271">
                <a:solidFill>
                  <a:srgbClr val="63C4FF"/>
                </a:solidFill>
                <a:latin typeface="DM Sans Bold"/>
              </a:rPr>
              <a:t>03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709316" y="7079565"/>
            <a:ext cx="937219" cy="7201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980"/>
              </a:lnSpc>
            </a:pPr>
            <a:r>
              <a:rPr lang="en-US" sz="4271">
                <a:solidFill>
                  <a:srgbClr val="63C4FF"/>
                </a:solidFill>
                <a:latin typeface="DM Sans Bold"/>
              </a:rPr>
              <a:t>04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709316" y="8485603"/>
            <a:ext cx="937219" cy="7201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980"/>
              </a:lnSpc>
            </a:pPr>
            <a:r>
              <a:rPr lang="en-US" sz="4271">
                <a:solidFill>
                  <a:srgbClr val="63C4FF"/>
                </a:solidFill>
                <a:latin typeface="DM Sans Bold"/>
              </a:rPr>
              <a:t>05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863031" y="3225235"/>
            <a:ext cx="7280969" cy="8566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483"/>
              </a:lnSpc>
            </a:pPr>
            <a:r>
              <a:rPr lang="en-US" sz="2524" spc="247">
                <a:solidFill>
                  <a:srgbClr val="231F20"/>
                </a:solidFill>
                <a:latin typeface="DM Sans Bold"/>
              </a:rPr>
              <a:t>КНИГОЛЮБИ, КІНОМАНИ, МЕЛОМАНИ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863031" y="4670413"/>
            <a:ext cx="8223313" cy="4185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3483"/>
              </a:lnSpc>
              <a:spcBef>
                <a:spcPct val="0"/>
              </a:spcBef>
            </a:pPr>
            <a:r>
              <a:rPr lang="en-US" sz="2524" spc="247">
                <a:solidFill>
                  <a:srgbClr val="231F20"/>
                </a:solidFill>
                <a:latin typeface="DM Sans Bold"/>
              </a:rPr>
              <a:t>ПІДПРИЄМСТВА ТА БРЕНДИ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863031" y="6953391"/>
            <a:ext cx="9254955" cy="8566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83"/>
              </a:lnSpc>
              <a:spcBef>
                <a:spcPct val="0"/>
              </a:spcBef>
            </a:pPr>
            <a:r>
              <a:rPr lang="en-US" sz="2524" spc="247">
                <a:solidFill>
                  <a:srgbClr val="231F20"/>
                </a:solidFill>
                <a:latin typeface="DM Sans Bold"/>
              </a:rPr>
              <a:t>ЛЮБИТЕЛІ ІВЕНТІВ: ОСОБИ, ЯКІ ЦІКАВЛЯТЬСЯ КУЛЬТУРНИМИ ТА МИСТЕЦЬКИМИ ПОДІЯМИ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863031" y="5995855"/>
            <a:ext cx="9881149" cy="4185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83"/>
              </a:lnSpc>
              <a:spcBef>
                <a:spcPct val="0"/>
              </a:spcBef>
            </a:pPr>
            <a:r>
              <a:rPr lang="en-US" sz="2524" spc="247">
                <a:solidFill>
                  <a:srgbClr val="231F20"/>
                </a:solidFill>
                <a:latin typeface="DM Sans Bold"/>
              </a:rPr>
              <a:t>ОСВІТНІ ЗАКЛАДИ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863031" y="8349076"/>
            <a:ext cx="9823435" cy="8566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483"/>
              </a:lnSpc>
            </a:pPr>
            <a:r>
              <a:rPr lang="en-US" sz="2524" spc="247">
                <a:solidFill>
                  <a:srgbClr val="231F20"/>
                </a:solidFill>
                <a:latin typeface="DM Sans Bold"/>
              </a:rPr>
              <a:t>СОЦІАЛЬНІ АКТИВІСТИ: ОСОБИ, ЯКІ ЦІКАВЛЯТЬСЯ КУЛЬТУРНИМИ ТА СУСПІЛЬНИМИ ІНІЦІАТИВАМИ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B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8644469">
            <a:off x="-5254760" y="-5133266"/>
            <a:ext cx="15781688" cy="10645466"/>
          </a:xfrm>
          <a:custGeom>
            <a:avLst/>
            <a:gdLst/>
            <a:ahLst/>
            <a:cxnLst/>
            <a:rect r="r" b="b" t="t" l="l"/>
            <a:pathLst>
              <a:path h="10645466" w="15781688">
                <a:moveTo>
                  <a:pt x="15781687" y="0"/>
                </a:moveTo>
                <a:lnTo>
                  <a:pt x="0" y="0"/>
                </a:lnTo>
                <a:lnTo>
                  <a:pt x="0" y="10645465"/>
                </a:lnTo>
                <a:lnTo>
                  <a:pt x="15781687" y="10645465"/>
                </a:lnTo>
                <a:lnTo>
                  <a:pt x="1578168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5400000">
            <a:off x="8027278" y="7895179"/>
            <a:ext cx="11125027" cy="3499327"/>
          </a:xfrm>
          <a:custGeom>
            <a:avLst/>
            <a:gdLst/>
            <a:ahLst/>
            <a:cxnLst/>
            <a:rect r="r" b="b" t="t" l="l"/>
            <a:pathLst>
              <a:path h="3499327" w="11125027">
                <a:moveTo>
                  <a:pt x="0" y="0"/>
                </a:moveTo>
                <a:lnTo>
                  <a:pt x="11125027" y="0"/>
                </a:lnTo>
                <a:lnTo>
                  <a:pt x="11125027" y="3499327"/>
                </a:lnTo>
                <a:lnTo>
                  <a:pt x="0" y="349932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5400000">
            <a:off x="-908968" y="7630222"/>
            <a:ext cx="10351942" cy="3256156"/>
          </a:xfrm>
          <a:custGeom>
            <a:avLst/>
            <a:gdLst/>
            <a:ahLst/>
            <a:cxnLst/>
            <a:rect r="r" b="b" t="t" l="l"/>
            <a:pathLst>
              <a:path h="3256156" w="10351942">
                <a:moveTo>
                  <a:pt x="0" y="0"/>
                </a:moveTo>
                <a:lnTo>
                  <a:pt x="10351942" y="0"/>
                </a:lnTo>
                <a:lnTo>
                  <a:pt x="10351942" y="3256156"/>
                </a:lnTo>
                <a:lnTo>
                  <a:pt x="0" y="325615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0149680" y="691967"/>
            <a:ext cx="7315200" cy="2300963"/>
          </a:xfrm>
          <a:custGeom>
            <a:avLst/>
            <a:gdLst/>
            <a:ahLst/>
            <a:cxnLst/>
            <a:rect r="r" b="b" t="t" l="l"/>
            <a:pathLst>
              <a:path h="2300963" w="7315200">
                <a:moveTo>
                  <a:pt x="0" y="0"/>
                </a:moveTo>
                <a:lnTo>
                  <a:pt x="7315200" y="0"/>
                </a:lnTo>
                <a:lnTo>
                  <a:pt x="7315200" y="2300963"/>
                </a:lnTo>
                <a:lnTo>
                  <a:pt x="0" y="230096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068507" y="1298697"/>
            <a:ext cx="7190793" cy="10088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8247"/>
              </a:lnSpc>
              <a:spcBef>
                <a:spcPct val="0"/>
              </a:spcBef>
            </a:pPr>
            <a:r>
              <a:rPr lang="en-US" sz="5891" spc="547">
                <a:solidFill>
                  <a:srgbClr val="FFFF9C"/>
                </a:solidFill>
                <a:latin typeface="Black Mango Heavy"/>
              </a:rPr>
              <a:t>СХОЖІ СЕРВІСИ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699426" y="5415319"/>
            <a:ext cx="5135154" cy="7277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02"/>
              </a:lnSpc>
            </a:pPr>
            <a:r>
              <a:rPr lang="en-US" sz="4204" spc="147">
                <a:solidFill>
                  <a:srgbClr val="FFFF9C"/>
                </a:solidFill>
                <a:latin typeface="Now Bold"/>
              </a:rPr>
              <a:t>Reddit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2507290" y="5411537"/>
            <a:ext cx="2165003" cy="7267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80"/>
              </a:lnSpc>
              <a:spcBef>
                <a:spcPct val="0"/>
              </a:spcBef>
            </a:pPr>
            <a:r>
              <a:rPr lang="en-US" sz="4200">
                <a:solidFill>
                  <a:srgbClr val="FFFF9C"/>
                </a:solidFill>
                <a:latin typeface="Now Bold"/>
              </a:rPr>
              <a:t>MEETUP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5400000">
            <a:off x="3690213" y="7630222"/>
            <a:ext cx="10351942" cy="3256156"/>
          </a:xfrm>
          <a:custGeom>
            <a:avLst/>
            <a:gdLst/>
            <a:ahLst/>
            <a:cxnLst/>
            <a:rect r="r" b="b" t="t" l="l"/>
            <a:pathLst>
              <a:path h="3256156" w="10351942">
                <a:moveTo>
                  <a:pt x="0" y="0"/>
                </a:moveTo>
                <a:lnTo>
                  <a:pt x="10351942" y="0"/>
                </a:lnTo>
                <a:lnTo>
                  <a:pt x="10351942" y="3256156"/>
                </a:lnTo>
                <a:lnTo>
                  <a:pt x="0" y="325615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6579245" y="5424844"/>
            <a:ext cx="4576719" cy="7134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86"/>
              </a:lnSpc>
            </a:pPr>
            <a:r>
              <a:rPr lang="en-US" sz="4193" spc="146">
                <a:solidFill>
                  <a:srgbClr val="FFFF9C"/>
                </a:solidFill>
                <a:latin typeface="Now Bold"/>
              </a:rPr>
              <a:t>Instagram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B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171996" y="1582863"/>
            <a:ext cx="3043662" cy="2296581"/>
          </a:xfrm>
          <a:custGeom>
            <a:avLst/>
            <a:gdLst/>
            <a:ahLst/>
            <a:cxnLst/>
            <a:rect r="r" b="b" t="t" l="l"/>
            <a:pathLst>
              <a:path h="2296581" w="3043662">
                <a:moveTo>
                  <a:pt x="0" y="0"/>
                </a:moveTo>
                <a:lnTo>
                  <a:pt x="3043661" y="0"/>
                </a:lnTo>
                <a:lnTo>
                  <a:pt x="3043661" y="2296581"/>
                </a:lnTo>
                <a:lnTo>
                  <a:pt x="0" y="229658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5400000">
            <a:off x="2673324" y="5363990"/>
            <a:ext cx="12941352" cy="1161613"/>
          </a:xfrm>
          <a:custGeom>
            <a:avLst/>
            <a:gdLst/>
            <a:ahLst/>
            <a:cxnLst/>
            <a:rect r="r" b="b" t="t" l="l"/>
            <a:pathLst>
              <a:path h="1161613" w="12941352">
                <a:moveTo>
                  <a:pt x="0" y="0"/>
                </a:moveTo>
                <a:lnTo>
                  <a:pt x="12941352" y="0"/>
                </a:lnTo>
                <a:lnTo>
                  <a:pt x="12941352" y="1161613"/>
                </a:lnTo>
                <a:lnTo>
                  <a:pt x="0" y="116161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-5400000">
            <a:off x="8399564" y="2560705"/>
            <a:ext cx="340896" cy="340896"/>
            <a:chOff x="0" y="0"/>
            <a:chExt cx="812800" cy="812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D419F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9124906">
            <a:off x="14242729" y="6142108"/>
            <a:ext cx="8506356" cy="6341102"/>
          </a:xfrm>
          <a:custGeom>
            <a:avLst/>
            <a:gdLst/>
            <a:ahLst/>
            <a:cxnLst/>
            <a:rect r="r" b="b" t="t" l="l"/>
            <a:pathLst>
              <a:path h="6341102" w="8506356">
                <a:moveTo>
                  <a:pt x="0" y="0"/>
                </a:moveTo>
                <a:lnTo>
                  <a:pt x="8506357" y="0"/>
                </a:lnTo>
                <a:lnTo>
                  <a:pt x="8506357" y="6341102"/>
                </a:lnTo>
                <a:lnTo>
                  <a:pt x="0" y="634110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true" flipV="false" rot="0">
            <a:off x="9908786" y="3190054"/>
            <a:ext cx="3043662" cy="2296581"/>
          </a:xfrm>
          <a:custGeom>
            <a:avLst/>
            <a:gdLst/>
            <a:ahLst/>
            <a:cxnLst/>
            <a:rect r="r" b="b" t="t" l="l"/>
            <a:pathLst>
              <a:path h="2296581" w="3043662">
                <a:moveTo>
                  <a:pt x="3043661" y="0"/>
                </a:moveTo>
                <a:lnTo>
                  <a:pt x="0" y="0"/>
                </a:lnTo>
                <a:lnTo>
                  <a:pt x="0" y="2296581"/>
                </a:lnTo>
                <a:lnTo>
                  <a:pt x="3043661" y="2296581"/>
                </a:lnTo>
                <a:lnTo>
                  <a:pt x="3043661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-5400000">
            <a:off x="9525783" y="4167896"/>
            <a:ext cx="340896" cy="340896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D419F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5171996" y="4794542"/>
            <a:ext cx="3043662" cy="2296581"/>
          </a:xfrm>
          <a:custGeom>
            <a:avLst/>
            <a:gdLst/>
            <a:ahLst/>
            <a:cxnLst/>
            <a:rect r="r" b="b" t="t" l="l"/>
            <a:pathLst>
              <a:path h="2296581" w="3043662">
                <a:moveTo>
                  <a:pt x="0" y="0"/>
                </a:moveTo>
                <a:lnTo>
                  <a:pt x="3043661" y="0"/>
                </a:lnTo>
                <a:lnTo>
                  <a:pt x="3043661" y="2296581"/>
                </a:lnTo>
                <a:lnTo>
                  <a:pt x="0" y="229658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3" id="13"/>
          <p:cNvGrpSpPr/>
          <p:nvPr/>
        </p:nvGrpSpPr>
        <p:grpSpPr>
          <a:xfrm rot="-5400000">
            <a:off x="8399564" y="5772385"/>
            <a:ext cx="340896" cy="340896"/>
            <a:chOff x="0" y="0"/>
            <a:chExt cx="812800" cy="8128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D419F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16" id="16"/>
          <p:cNvSpPr/>
          <p:nvPr/>
        </p:nvSpPr>
        <p:spPr>
          <a:xfrm flipH="true" flipV="false" rot="0">
            <a:off x="10209580" y="6401733"/>
            <a:ext cx="3043662" cy="2296581"/>
          </a:xfrm>
          <a:custGeom>
            <a:avLst/>
            <a:gdLst/>
            <a:ahLst/>
            <a:cxnLst/>
            <a:rect r="r" b="b" t="t" l="l"/>
            <a:pathLst>
              <a:path h="2296581" w="3043662">
                <a:moveTo>
                  <a:pt x="3043661" y="0"/>
                </a:moveTo>
                <a:lnTo>
                  <a:pt x="0" y="0"/>
                </a:lnTo>
                <a:lnTo>
                  <a:pt x="0" y="2296581"/>
                </a:lnTo>
                <a:lnTo>
                  <a:pt x="3043661" y="2296581"/>
                </a:lnTo>
                <a:lnTo>
                  <a:pt x="3043661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7" id="17"/>
          <p:cNvGrpSpPr/>
          <p:nvPr/>
        </p:nvGrpSpPr>
        <p:grpSpPr>
          <a:xfrm rot="-5400000">
            <a:off x="9525783" y="7379576"/>
            <a:ext cx="340896" cy="340896"/>
            <a:chOff x="0" y="0"/>
            <a:chExt cx="812800" cy="8128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D419F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-538722" y="4865407"/>
            <a:ext cx="5606703" cy="22586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074"/>
              </a:lnSpc>
            </a:pPr>
            <a:r>
              <a:rPr lang="en-US" sz="2227" spc="218">
                <a:solidFill>
                  <a:srgbClr val="004380"/>
                </a:solidFill>
                <a:latin typeface="DM Sans Bold"/>
              </a:rPr>
              <a:t>Профіль користувача</a:t>
            </a:r>
            <a:r>
              <a:rPr lang="en-US" sz="2227" spc="218">
                <a:solidFill>
                  <a:srgbClr val="004380"/>
                </a:solidFill>
                <a:latin typeface="DM Sans"/>
              </a:rPr>
              <a:t>:</a:t>
            </a:r>
          </a:p>
          <a:p>
            <a:pPr marL="789180" indent="-263060" lvl="2">
              <a:lnSpc>
                <a:spcPts val="2522"/>
              </a:lnSpc>
              <a:buFont typeface="Arial"/>
              <a:buChar char="⚬"/>
            </a:pPr>
            <a:r>
              <a:rPr lang="en-US" sz="1827" spc="179">
                <a:solidFill>
                  <a:srgbClr val="004380"/>
                </a:solidFill>
                <a:latin typeface="DM Sans"/>
              </a:rPr>
              <a:t>Можливість створення особистого профілю з фотографією та основною інформацією.</a:t>
            </a:r>
          </a:p>
          <a:p>
            <a:pPr marL="789180" indent="-263060" lvl="2">
              <a:lnSpc>
                <a:spcPts val="2522"/>
              </a:lnSpc>
              <a:buFont typeface="Arial"/>
              <a:buChar char="⚬"/>
            </a:pPr>
            <a:r>
              <a:rPr lang="en-US" sz="1827" spc="179">
                <a:solidFill>
                  <a:srgbClr val="004380"/>
                </a:solidFill>
                <a:latin typeface="DM Sans"/>
              </a:rPr>
              <a:t>Загальний стрічка для публікацій користувача.</a:t>
            </a:r>
          </a:p>
          <a:p>
            <a:pPr>
              <a:lnSpc>
                <a:spcPts val="2522"/>
              </a:lnSpc>
            </a:pPr>
          </a:p>
        </p:txBody>
      </p:sp>
      <p:sp>
        <p:nvSpPr>
          <p:cNvPr name="Freeform 21" id="21"/>
          <p:cNvSpPr/>
          <p:nvPr/>
        </p:nvSpPr>
        <p:spPr>
          <a:xfrm flipH="false" flipV="false" rot="-8393774">
            <a:off x="-2501214" y="6897831"/>
            <a:ext cx="8506356" cy="6341102"/>
          </a:xfrm>
          <a:custGeom>
            <a:avLst/>
            <a:gdLst/>
            <a:ahLst/>
            <a:cxnLst/>
            <a:rect r="r" b="b" t="t" l="l"/>
            <a:pathLst>
              <a:path h="6341102" w="8506356">
                <a:moveTo>
                  <a:pt x="0" y="0"/>
                </a:moveTo>
                <a:lnTo>
                  <a:pt x="8506357" y="0"/>
                </a:lnTo>
                <a:lnTo>
                  <a:pt x="8506357" y="6341102"/>
                </a:lnTo>
                <a:lnTo>
                  <a:pt x="0" y="634110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0">
            <a:off x="5685745" y="2259370"/>
            <a:ext cx="1301020" cy="1284462"/>
          </a:xfrm>
          <a:custGeom>
            <a:avLst/>
            <a:gdLst/>
            <a:ahLst/>
            <a:cxnLst/>
            <a:rect r="r" b="b" t="t" l="l"/>
            <a:pathLst>
              <a:path h="1284462" w="1301020">
                <a:moveTo>
                  <a:pt x="0" y="0"/>
                </a:moveTo>
                <a:lnTo>
                  <a:pt x="1301020" y="0"/>
                </a:lnTo>
                <a:lnTo>
                  <a:pt x="1301020" y="1284462"/>
                </a:lnTo>
                <a:lnTo>
                  <a:pt x="0" y="128446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0">
            <a:off x="11181130" y="3908024"/>
            <a:ext cx="1412358" cy="1361000"/>
          </a:xfrm>
          <a:custGeom>
            <a:avLst/>
            <a:gdLst/>
            <a:ahLst/>
            <a:cxnLst/>
            <a:rect r="r" b="b" t="t" l="l"/>
            <a:pathLst>
              <a:path h="1361000" w="1412358">
                <a:moveTo>
                  <a:pt x="0" y="0"/>
                </a:moveTo>
                <a:lnTo>
                  <a:pt x="1412358" y="0"/>
                </a:lnTo>
                <a:lnTo>
                  <a:pt x="1412358" y="1361000"/>
                </a:lnTo>
                <a:lnTo>
                  <a:pt x="0" y="13610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4" id="24"/>
          <p:cNvSpPr/>
          <p:nvPr/>
        </p:nvSpPr>
        <p:spPr>
          <a:xfrm flipH="false" flipV="false" rot="0">
            <a:off x="5744231" y="5510256"/>
            <a:ext cx="1303287" cy="1430754"/>
          </a:xfrm>
          <a:custGeom>
            <a:avLst/>
            <a:gdLst/>
            <a:ahLst/>
            <a:cxnLst/>
            <a:rect r="r" b="b" t="t" l="l"/>
            <a:pathLst>
              <a:path h="1430754" w="1303287">
                <a:moveTo>
                  <a:pt x="0" y="0"/>
                </a:moveTo>
                <a:lnTo>
                  <a:pt x="1303287" y="0"/>
                </a:lnTo>
                <a:lnTo>
                  <a:pt x="1303287" y="1430754"/>
                </a:lnTo>
                <a:lnTo>
                  <a:pt x="0" y="1430754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5" id="25"/>
          <p:cNvSpPr/>
          <p:nvPr/>
        </p:nvSpPr>
        <p:spPr>
          <a:xfrm flipH="false" flipV="false" rot="0">
            <a:off x="11331770" y="7026736"/>
            <a:ext cx="1684916" cy="1439837"/>
          </a:xfrm>
          <a:custGeom>
            <a:avLst/>
            <a:gdLst/>
            <a:ahLst/>
            <a:cxnLst/>
            <a:rect r="r" b="b" t="t" l="l"/>
            <a:pathLst>
              <a:path h="1439837" w="1684916">
                <a:moveTo>
                  <a:pt x="0" y="0"/>
                </a:moveTo>
                <a:lnTo>
                  <a:pt x="1684916" y="0"/>
                </a:lnTo>
                <a:lnTo>
                  <a:pt x="1684916" y="1439837"/>
                </a:lnTo>
                <a:lnTo>
                  <a:pt x="0" y="1439837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6" id="26"/>
          <p:cNvSpPr txBox="true"/>
          <p:nvPr/>
        </p:nvSpPr>
        <p:spPr>
          <a:xfrm rot="0">
            <a:off x="-461761" y="1578133"/>
            <a:ext cx="5452782" cy="26088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350"/>
              </a:lnSpc>
            </a:pPr>
            <a:r>
              <a:rPr lang="en-US" sz="2427" spc="237">
                <a:solidFill>
                  <a:srgbClr val="004380"/>
                </a:solidFill>
                <a:latin typeface="DM Sans Bold"/>
              </a:rPr>
              <a:t>Спілкування та чат</a:t>
            </a:r>
            <a:r>
              <a:rPr lang="en-US" sz="2427" spc="237">
                <a:solidFill>
                  <a:srgbClr val="004380"/>
                </a:solidFill>
                <a:latin typeface="DM Sans"/>
              </a:rPr>
              <a:t>:</a:t>
            </a:r>
          </a:p>
          <a:p>
            <a:pPr marL="789180" indent="-263060" lvl="2">
              <a:lnSpc>
                <a:spcPts val="2522"/>
              </a:lnSpc>
              <a:buFont typeface="Arial"/>
              <a:buChar char="⚬"/>
            </a:pPr>
            <a:r>
              <a:rPr lang="en-US" sz="1827" spc="179">
                <a:solidFill>
                  <a:srgbClr val="004380"/>
                </a:solidFill>
                <a:latin typeface="DM Sans"/>
              </a:rPr>
              <a:t>Можливість обмінюватися текстовими повідомленнями з друзями і контактами.</a:t>
            </a:r>
          </a:p>
          <a:p>
            <a:pPr marL="789180" indent="-263060" lvl="2">
              <a:lnSpc>
                <a:spcPts val="2522"/>
              </a:lnSpc>
              <a:buFont typeface="Arial"/>
              <a:buChar char="⚬"/>
            </a:pPr>
            <a:r>
              <a:rPr lang="en-US" sz="1827" spc="179">
                <a:solidFill>
                  <a:srgbClr val="004380"/>
                </a:solidFill>
                <a:latin typeface="DM Sans"/>
              </a:rPr>
              <a:t>Можливість створювати групові чати для спільної комунікації зі спільнотами або колегами.</a:t>
            </a:r>
          </a:p>
          <a:p>
            <a:pPr>
              <a:lnSpc>
                <a:spcPts val="2522"/>
              </a:lnSpc>
            </a:pPr>
          </a:p>
        </p:txBody>
      </p:sp>
      <p:sp>
        <p:nvSpPr>
          <p:cNvPr name="TextBox 27" id="27"/>
          <p:cNvSpPr txBox="true"/>
          <p:nvPr/>
        </p:nvSpPr>
        <p:spPr>
          <a:xfrm rot="0">
            <a:off x="12581627" y="2885037"/>
            <a:ext cx="5706373" cy="28873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074"/>
              </a:lnSpc>
            </a:pPr>
            <a:r>
              <a:rPr lang="en-US" sz="2227" spc="218">
                <a:solidFill>
                  <a:srgbClr val="004380"/>
                </a:solidFill>
                <a:latin typeface="DM Sans Bold"/>
              </a:rPr>
              <a:t>     Публікації:</a:t>
            </a:r>
          </a:p>
          <a:p>
            <a:pPr marL="789180" indent="-263060" lvl="2">
              <a:lnSpc>
                <a:spcPts val="2522"/>
              </a:lnSpc>
              <a:buFont typeface="Arial"/>
              <a:buChar char="⚬"/>
            </a:pPr>
            <a:r>
              <a:rPr lang="en-US" sz="1827" spc="179">
                <a:solidFill>
                  <a:srgbClr val="004380"/>
                </a:solidFill>
                <a:latin typeface="DM Sans"/>
              </a:rPr>
              <a:t>Можливість</a:t>
            </a:r>
            <a:r>
              <a:rPr lang="en-US" sz="1827" spc="179">
                <a:solidFill>
                  <a:srgbClr val="004380"/>
                </a:solidFill>
                <a:latin typeface="DM Sans"/>
              </a:rPr>
              <a:t> створювати та публікувати різноманітні пости, включаючи текстові, фото, відео, аудіо та інші формати контенту.</a:t>
            </a:r>
          </a:p>
          <a:p>
            <a:pPr marL="789180" indent="-263060" lvl="2">
              <a:lnSpc>
                <a:spcPts val="2522"/>
              </a:lnSpc>
              <a:buFont typeface="Arial"/>
              <a:buChar char="⚬"/>
            </a:pPr>
            <a:r>
              <a:rPr lang="en-US" sz="1827" spc="179">
                <a:solidFill>
                  <a:srgbClr val="004380"/>
                </a:solidFill>
                <a:latin typeface="DM Sans"/>
              </a:rPr>
              <a:t>Функція редагування та фільтрації мультимедійного контенту перед публікацією.</a:t>
            </a:r>
          </a:p>
          <a:p>
            <a:pPr>
              <a:lnSpc>
                <a:spcPts val="2522"/>
              </a:lnSpc>
            </a:pPr>
          </a:p>
        </p:txBody>
      </p:sp>
      <p:sp>
        <p:nvSpPr>
          <p:cNvPr name="TextBox 28" id="28"/>
          <p:cNvSpPr txBox="true"/>
          <p:nvPr/>
        </p:nvSpPr>
        <p:spPr>
          <a:xfrm rot="0">
            <a:off x="12874125" y="6187533"/>
            <a:ext cx="5121377" cy="28873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074"/>
              </a:lnSpc>
            </a:pPr>
            <a:r>
              <a:rPr lang="en-US" sz="2227" spc="218">
                <a:solidFill>
                  <a:srgbClr val="004380"/>
                </a:solidFill>
                <a:latin typeface="DM Sans Bold"/>
              </a:rPr>
              <a:t>    Адміністративні функції:</a:t>
            </a:r>
          </a:p>
          <a:p>
            <a:pPr marL="789180" indent="-263060" lvl="2">
              <a:lnSpc>
                <a:spcPts val="2522"/>
              </a:lnSpc>
              <a:buFont typeface="Arial"/>
              <a:buChar char="⚬"/>
            </a:pPr>
            <a:r>
              <a:rPr lang="en-US" sz="1827" spc="179">
                <a:solidFill>
                  <a:srgbClr val="004380"/>
                </a:solidFill>
                <a:latin typeface="DM Sans"/>
              </a:rPr>
              <a:t>Можливість створення та керування власними спільнотами або групами, видалення та модерація контенту.</a:t>
            </a:r>
          </a:p>
          <a:p>
            <a:pPr marL="789180" indent="-263060" lvl="2">
              <a:lnSpc>
                <a:spcPts val="2522"/>
              </a:lnSpc>
              <a:buFont typeface="Arial"/>
              <a:buChar char="⚬"/>
            </a:pPr>
            <a:r>
              <a:rPr lang="en-US" sz="1827" spc="179">
                <a:solidFill>
                  <a:srgbClr val="004380"/>
                </a:solidFill>
                <a:latin typeface="DM Sans"/>
              </a:rPr>
              <a:t>Аналітика для користувачів і статистика активності.</a:t>
            </a:r>
          </a:p>
          <a:p>
            <a:pPr>
              <a:lnSpc>
                <a:spcPts val="2522"/>
              </a:lnSpc>
            </a:pPr>
          </a:p>
        </p:txBody>
      </p:sp>
      <p:sp>
        <p:nvSpPr>
          <p:cNvPr name="TextBox 29" id="29"/>
          <p:cNvSpPr txBox="true"/>
          <p:nvPr/>
        </p:nvSpPr>
        <p:spPr>
          <a:xfrm rot="0">
            <a:off x="5513010" y="1782136"/>
            <a:ext cx="1646491" cy="3681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74"/>
              </a:lnSpc>
            </a:pPr>
            <a:r>
              <a:rPr lang="en-US" sz="2227" spc="218">
                <a:solidFill>
                  <a:srgbClr val="FFFFFF"/>
                </a:solidFill>
                <a:latin typeface="DM Sans Bold"/>
              </a:rPr>
              <a:t>ECHO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0627955" y="3435516"/>
            <a:ext cx="2324492" cy="6501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84"/>
              </a:lnSpc>
            </a:pPr>
            <a:r>
              <a:rPr lang="en-US" sz="1727" spc="169">
                <a:solidFill>
                  <a:srgbClr val="FFFFFF"/>
                </a:solidFill>
                <a:latin typeface="DM Sans Bold"/>
              </a:rPr>
              <a:t>PUBLICATIONS</a:t>
            </a:r>
          </a:p>
          <a:p>
            <a:pPr algn="ctr">
              <a:lnSpc>
                <a:spcPts val="3074"/>
              </a:lnSpc>
            </a:pPr>
          </a:p>
        </p:txBody>
      </p:sp>
      <p:sp>
        <p:nvSpPr>
          <p:cNvPr name="TextBox 31" id="31"/>
          <p:cNvSpPr txBox="true"/>
          <p:nvPr/>
        </p:nvSpPr>
        <p:spPr>
          <a:xfrm rot="0">
            <a:off x="5513010" y="5037305"/>
            <a:ext cx="1646491" cy="3681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74"/>
              </a:lnSpc>
            </a:pPr>
            <a:r>
              <a:rPr lang="en-US" sz="2227" spc="218">
                <a:solidFill>
                  <a:srgbClr val="FFFFFF"/>
                </a:solidFill>
                <a:latin typeface="DM Sans Bold"/>
              </a:rPr>
              <a:t>PROFILE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11181130" y="6547372"/>
            <a:ext cx="1947285" cy="7491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74"/>
              </a:lnSpc>
            </a:pPr>
            <a:r>
              <a:rPr lang="en-US" sz="2227" spc="218">
                <a:solidFill>
                  <a:srgbClr val="FFFFFF"/>
                </a:solidFill>
                <a:latin typeface="DM Sans Bold"/>
              </a:rPr>
              <a:t>ANALYTICS</a:t>
            </a:r>
          </a:p>
          <a:p>
            <a:pPr algn="ctr">
              <a:lnSpc>
                <a:spcPts val="3074"/>
              </a:lnSpc>
            </a:pPr>
          </a:p>
        </p:txBody>
      </p:sp>
      <p:sp>
        <p:nvSpPr>
          <p:cNvPr name="TextBox 33" id="33"/>
          <p:cNvSpPr txBox="true"/>
          <p:nvPr/>
        </p:nvSpPr>
        <p:spPr>
          <a:xfrm rot="0">
            <a:off x="10248682" y="583767"/>
            <a:ext cx="7825142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2880"/>
              </a:lnSpc>
              <a:spcBef>
                <a:spcPct val="0"/>
              </a:spcBef>
            </a:pPr>
            <a:r>
              <a:rPr lang="en-US" sz="9200">
                <a:solidFill>
                  <a:srgbClr val="1413A9"/>
                </a:solidFill>
                <a:latin typeface="Bebas Neue Cyrillic"/>
              </a:rPr>
              <a:t>Функціонал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B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171996" y="1582863"/>
            <a:ext cx="3043662" cy="2296581"/>
          </a:xfrm>
          <a:custGeom>
            <a:avLst/>
            <a:gdLst/>
            <a:ahLst/>
            <a:cxnLst/>
            <a:rect r="r" b="b" t="t" l="l"/>
            <a:pathLst>
              <a:path h="2296581" w="3043662">
                <a:moveTo>
                  <a:pt x="0" y="0"/>
                </a:moveTo>
                <a:lnTo>
                  <a:pt x="3043661" y="0"/>
                </a:lnTo>
                <a:lnTo>
                  <a:pt x="3043661" y="2296581"/>
                </a:lnTo>
                <a:lnTo>
                  <a:pt x="0" y="229658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5400000">
            <a:off x="2673324" y="5363990"/>
            <a:ext cx="12941352" cy="1161613"/>
          </a:xfrm>
          <a:custGeom>
            <a:avLst/>
            <a:gdLst/>
            <a:ahLst/>
            <a:cxnLst/>
            <a:rect r="r" b="b" t="t" l="l"/>
            <a:pathLst>
              <a:path h="1161613" w="12941352">
                <a:moveTo>
                  <a:pt x="0" y="0"/>
                </a:moveTo>
                <a:lnTo>
                  <a:pt x="12941352" y="0"/>
                </a:lnTo>
                <a:lnTo>
                  <a:pt x="12941352" y="1161613"/>
                </a:lnTo>
                <a:lnTo>
                  <a:pt x="0" y="116161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-5400000">
            <a:off x="8399564" y="2560705"/>
            <a:ext cx="340896" cy="340896"/>
            <a:chOff x="0" y="0"/>
            <a:chExt cx="812800" cy="812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D419F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9124906">
            <a:off x="13550678" y="-2680232"/>
            <a:ext cx="6918781" cy="5157637"/>
          </a:xfrm>
          <a:custGeom>
            <a:avLst/>
            <a:gdLst/>
            <a:ahLst/>
            <a:cxnLst/>
            <a:rect r="r" b="b" t="t" l="l"/>
            <a:pathLst>
              <a:path h="5157637" w="6918781">
                <a:moveTo>
                  <a:pt x="0" y="0"/>
                </a:moveTo>
                <a:lnTo>
                  <a:pt x="6918782" y="0"/>
                </a:lnTo>
                <a:lnTo>
                  <a:pt x="6918782" y="5157637"/>
                </a:lnTo>
                <a:lnTo>
                  <a:pt x="0" y="515763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true" flipV="false" rot="0">
            <a:off x="9908786" y="3190054"/>
            <a:ext cx="3043662" cy="2296581"/>
          </a:xfrm>
          <a:custGeom>
            <a:avLst/>
            <a:gdLst/>
            <a:ahLst/>
            <a:cxnLst/>
            <a:rect r="r" b="b" t="t" l="l"/>
            <a:pathLst>
              <a:path h="2296581" w="3043662">
                <a:moveTo>
                  <a:pt x="3043661" y="0"/>
                </a:moveTo>
                <a:lnTo>
                  <a:pt x="0" y="0"/>
                </a:lnTo>
                <a:lnTo>
                  <a:pt x="0" y="2296581"/>
                </a:lnTo>
                <a:lnTo>
                  <a:pt x="3043661" y="2296581"/>
                </a:lnTo>
                <a:lnTo>
                  <a:pt x="3043661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-5400000">
            <a:off x="9525783" y="4167896"/>
            <a:ext cx="340896" cy="340896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D419F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5171996" y="4794542"/>
            <a:ext cx="3043662" cy="2296581"/>
          </a:xfrm>
          <a:custGeom>
            <a:avLst/>
            <a:gdLst/>
            <a:ahLst/>
            <a:cxnLst/>
            <a:rect r="r" b="b" t="t" l="l"/>
            <a:pathLst>
              <a:path h="2296581" w="3043662">
                <a:moveTo>
                  <a:pt x="0" y="0"/>
                </a:moveTo>
                <a:lnTo>
                  <a:pt x="3043661" y="0"/>
                </a:lnTo>
                <a:lnTo>
                  <a:pt x="3043661" y="2296581"/>
                </a:lnTo>
                <a:lnTo>
                  <a:pt x="0" y="229658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3" id="13"/>
          <p:cNvGrpSpPr/>
          <p:nvPr/>
        </p:nvGrpSpPr>
        <p:grpSpPr>
          <a:xfrm rot="-5400000">
            <a:off x="8399564" y="5772385"/>
            <a:ext cx="340896" cy="340896"/>
            <a:chOff x="0" y="0"/>
            <a:chExt cx="812800" cy="8128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D419F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16" id="16"/>
          <p:cNvSpPr/>
          <p:nvPr/>
        </p:nvSpPr>
        <p:spPr>
          <a:xfrm flipH="true" flipV="false" rot="0">
            <a:off x="10209580" y="6401733"/>
            <a:ext cx="3043662" cy="2296581"/>
          </a:xfrm>
          <a:custGeom>
            <a:avLst/>
            <a:gdLst/>
            <a:ahLst/>
            <a:cxnLst/>
            <a:rect r="r" b="b" t="t" l="l"/>
            <a:pathLst>
              <a:path h="2296581" w="3043662">
                <a:moveTo>
                  <a:pt x="3043661" y="0"/>
                </a:moveTo>
                <a:lnTo>
                  <a:pt x="0" y="0"/>
                </a:lnTo>
                <a:lnTo>
                  <a:pt x="0" y="2296581"/>
                </a:lnTo>
                <a:lnTo>
                  <a:pt x="3043661" y="2296581"/>
                </a:lnTo>
                <a:lnTo>
                  <a:pt x="3043661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7" id="17"/>
          <p:cNvGrpSpPr/>
          <p:nvPr/>
        </p:nvGrpSpPr>
        <p:grpSpPr>
          <a:xfrm rot="-5400000">
            <a:off x="9525783" y="7379576"/>
            <a:ext cx="340896" cy="340896"/>
            <a:chOff x="0" y="0"/>
            <a:chExt cx="812800" cy="8128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D419F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-538722" y="4865407"/>
            <a:ext cx="5606703" cy="22586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074"/>
              </a:lnSpc>
            </a:pPr>
            <a:r>
              <a:rPr lang="en-US" sz="2227" spc="218">
                <a:solidFill>
                  <a:srgbClr val="004380"/>
                </a:solidFill>
                <a:latin typeface="DM Sans"/>
              </a:rPr>
              <a:t>.</a:t>
            </a:r>
          </a:p>
          <a:p>
            <a:pPr algn="r" marL="394590" indent="-197295" lvl="1">
              <a:lnSpc>
                <a:spcPts val="2522"/>
              </a:lnSpc>
              <a:buFont typeface="Arial"/>
              <a:buChar char="•"/>
            </a:pPr>
            <a:r>
              <a:rPr lang="en-US" sz="1827" spc="179">
                <a:solidFill>
                  <a:srgbClr val="004380"/>
                </a:solidFill>
                <a:latin typeface="DM Sans Bold"/>
              </a:rPr>
              <a:t>Сповіщення</a:t>
            </a:r>
            <a:r>
              <a:rPr lang="en-US" sz="1827" spc="179">
                <a:solidFill>
                  <a:srgbClr val="004380"/>
                </a:solidFill>
                <a:latin typeface="DM Sans"/>
              </a:rPr>
              <a:t>:</a:t>
            </a:r>
          </a:p>
          <a:p>
            <a:pPr marL="789180" indent="-263060" lvl="2">
              <a:lnSpc>
                <a:spcPts val="2522"/>
              </a:lnSpc>
              <a:buFont typeface="Arial"/>
              <a:buChar char="⚬"/>
            </a:pPr>
            <a:r>
              <a:rPr lang="en-US" sz="1827" spc="179">
                <a:solidFill>
                  <a:srgbClr val="004380"/>
                </a:solidFill>
                <a:latin typeface="DM Sans"/>
              </a:rPr>
              <a:t>Система сповіщень для отримання повідомлень про нові повідомлення, коментарі, лайки та інші активності</a:t>
            </a:r>
            <a:r>
              <a:rPr lang="en-US" sz="1827" spc="179">
                <a:solidFill>
                  <a:srgbClr val="004380"/>
                </a:solidFill>
                <a:latin typeface="DM Sans"/>
              </a:rPr>
              <a:t>.</a:t>
            </a:r>
          </a:p>
          <a:p>
            <a:pPr>
              <a:lnSpc>
                <a:spcPts val="2522"/>
              </a:lnSpc>
            </a:pPr>
          </a:p>
        </p:txBody>
      </p:sp>
      <p:sp>
        <p:nvSpPr>
          <p:cNvPr name="Freeform 21" id="21"/>
          <p:cNvSpPr/>
          <p:nvPr/>
        </p:nvSpPr>
        <p:spPr>
          <a:xfrm flipH="false" flipV="false" rot="-8393774">
            <a:off x="-2635068" y="6897831"/>
            <a:ext cx="8506356" cy="6341102"/>
          </a:xfrm>
          <a:custGeom>
            <a:avLst/>
            <a:gdLst/>
            <a:ahLst/>
            <a:cxnLst/>
            <a:rect r="r" b="b" t="t" l="l"/>
            <a:pathLst>
              <a:path h="6341102" w="8506356">
                <a:moveTo>
                  <a:pt x="0" y="0"/>
                </a:moveTo>
                <a:lnTo>
                  <a:pt x="8506357" y="0"/>
                </a:lnTo>
                <a:lnTo>
                  <a:pt x="8506357" y="6341102"/>
                </a:lnTo>
                <a:lnTo>
                  <a:pt x="0" y="634110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0">
            <a:off x="5744684" y="2252172"/>
            <a:ext cx="1183143" cy="1298859"/>
          </a:xfrm>
          <a:custGeom>
            <a:avLst/>
            <a:gdLst/>
            <a:ahLst/>
            <a:cxnLst/>
            <a:rect r="r" b="b" t="t" l="l"/>
            <a:pathLst>
              <a:path h="1298859" w="1183143">
                <a:moveTo>
                  <a:pt x="0" y="0"/>
                </a:moveTo>
                <a:lnTo>
                  <a:pt x="1183143" y="0"/>
                </a:lnTo>
                <a:lnTo>
                  <a:pt x="1183143" y="1298859"/>
                </a:lnTo>
                <a:lnTo>
                  <a:pt x="0" y="129885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0">
            <a:off x="5583933" y="5462779"/>
            <a:ext cx="1534508" cy="1102056"/>
          </a:xfrm>
          <a:custGeom>
            <a:avLst/>
            <a:gdLst/>
            <a:ahLst/>
            <a:cxnLst/>
            <a:rect r="r" b="b" t="t" l="l"/>
            <a:pathLst>
              <a:path h="1102056" w="1534508">
                <a:moveTo>
                  <a:pt x="0" y="0"/>
                </a:moveTo>
                <a:lnTo>
                  <a:pt x="1534508" y="0"/>
                </a:lnTo>
                <a:lnTo>
                  <a:pt x="1534508" y="1102055"/>
                </a:lnTo>
                <a:lnTo>
                  <a:pt x="0" y="110205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4" id="24"/>
          <p:cNvSpPr/>
          <p:nvPr/>
        </p:nvSpPr>
        <p:spPr>
          <a:xfrm flipH="false" flipV="false" rot="0">
            <a:off x="11199736" y="3796999"/>
            <a:ext cx="1313562" cy="1313562"/>
          </a:xfrm>
          <a:custGeom>
            <a:avLst/>
            <a:gdLst/>
            <a:ahLst/>
            <a:cxnLst/>
            <a:rect r="r" b="b" t="t" l="l"/>
            <a:pathLst>
              <a:path h="1313562" w="1313562">
                <a:moveTo>
                  <a:pt x="0" y="0"/>
                </a:moveTo>
                <a:lnTo>
                  <a:pt x="1313562" y="0"/>
                </a:lnTo>
                <a:lnTo>
                  <a:pt x="1313562" y="1313562"/>
                </a:lnTo>
                <a:lnTo>
                  <a:pt x="0" y="1313562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5" id="25"/>
          <p:cNvSpPr/>
          <p:nvPr/>
        </p:nvSpPr>
        <p:spPr>
          <a:xfrm flipH="false" flipV="false" rot="0">
            <a:off x="11349627" y="6941010"/>
            <a:ext cx="1524498" cy="1557597"/>
          </a:xfrm>
          <a:custGeom>
            <a:avLst/>
            <a:gdLst/>
            <a:ahLst/>
            <a:cxnLst/>
            <a:rect r="r" b="b" t="t" l="l"/>
            <a:pathLst>
              <a:path h="1557597" w="1524498">
                <a:moveTo>
                  <a:pt x="0" y="0"/>
                </a:moveTo>
                <a:lnTo>
                  <a:pt x="1524498" y="0"/>
                </a:lnTo>
                <a:lnTo>
                  <a:pt x="1524498" y="1557597"/>
                </a:lnTo>
                <a:lnTo>
                  <a:pt x="0" y="1557597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6" id="26"/>
          <p:cNvSpPr txBox="true"/>
          <p:nvPr/>
        </p:nvSpPr>
        <p:spPr>
          <a:xfrm rot="0">
            <a:off x="-538722" y="1561458"/>
            <a:ext cx="5529743" cy="26517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414262" indent="-207131" lvl="1">
              <a:lnSpc>
                <a:spcPts val="2647"/>
              </a:lnSpc>
              <a:buFont typeface="Arial"/>
              <a:buChar char="•"/>
            </a:pPr>
            <a:r>
              <a:rPr lang="en-US" sz="1918" spc="188">
                <a:solidFill>
                  <a:srgbClr val="004380"/>
                </a:solidFill>
                <a:latin typeface="DM Sans Bold"/>
              </a:rPr>
              <a:t>Приватність та безпека:</a:t>
            </a:r>
          </a:p>
          <a:p>
            <a:pPr marL="828525" indent="-276175" lvl="2">
              <a:lnSpc>
                <a:spcPts val="2647"/>
              </a:lnSpc>
              <a:buFont typeface="Arial"/>
              <a:buChar char="⚬"/>
            </a:pPr>
            <a:r>
              <a:rPr lang="en-US" sz="1918" spc="188">
                <a:solidFill>
                  <a:srgbClr val="004380"/>
                </a:solidFill>
                <a:latin typeface="DM Sans"/>
              </a:rPr>
              <a:t>Налаштування приватності для керування видимістю публікацій та доступом інших користувачів.</a:t>
            </a:r>
          </a:p>
          <a:p>
            <a:pPr marL="828525" indent="-276175" lvl="2">
              <a:lnSpc>
                <a:spcPts val="2647"/>
              </a:lnSpc>
              <a:buFont typeface="Arial"/>
              <a:buChar char="⚬"/>
            </a:pPr>
            <a:r>
              <a:rPr lang="en-US" sz="1918" spc="188">
                <a:solidFill>
                  <a:srgbClr val="004380"/>
                </a:solidFill>
                <a:latin typeface="DM Sans"/>
              </a:rPr>
              <a:t>Захист особистих даних та конфіденційної інформації користувача.</a:t>
            </a:r>
          </a:p>
          <a:p>
            <a:pPr algn="r">
              <a:lnSpc>
                <a:spcPts val="2647"/>
              </a:lnSpc>
            </a:pPr>
          </a:p>
        </p:txBody>
      </p:sp>
      <p:sp>
        <p:nvSpPr>
          <p:cNvPr name="TextBox 27" id="27"/>
          <p:cNvSpPr txBox="true"/>
          <p:nvPr/>
        </p:nvSpPr>
        <p:spPr>
          <a:xfrm rot="0">
            <a:off x="12874125" y="3062065"/>
            <a:ext cx="5413875" cy="25239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599"/>
              </a:lnSpc>
            </a:pPr>
            <a:r>
              <a:rPr lang="en-US" sz="1883" spc="184">
                <a:solidFill>
                  <a:srgbClr val="004380"/>
                </a:solidFill>
                <a:latin typeface="DM Sans Bold"/>
              </a:rPr>
              <a:t>   Пошук та відкриття контенту:</a:t>
            </a:r>
          </a:p>
          <a:p>
            <a:pPr marL="813247" indent="-271082" lvl="2">
              <a:lnSpc>
                <a:spcPts val="2599"/>
              </a:lnSpc>
              <a:buFont typeface="Arial"/>
              <a:buChar char="⚬"/>
            </a:pPr>
            <a:r>
              <a:rPr lang="en-US" sz="1883" spc="184">
                <a:solidFill>
                  <a:srgbClr val="004380"/>
                </a:solidFill>
                <a:latin typeface="DM Sans"/>
              </a:rPr>
              <a:t>Можливість</a:t>
            </a:r>
            <a:r>
              <a:rPr lang="en-US" sz="1883" spc="184">
                <a:solidFill>
                  <a:srgbClr val="004380"/>
                </a:solidFill>
                <a:latin typeface="DM Sans"/>
              </a:rPr>
              <a:t> пошуку і підписки на інших користувачів або спільноти.</a:t>
            </a:r>
          </a:p>
          <a:p>
            <a:pPr marL="813247" indent="-271082" lvl="2">
              <a:lnSpc>
                <a:spcPts val="2599"/>
              </a:lnSpc>
              <a:buFont typeface="Arial"/>
              <a:buChar char="⚬"/>
            </a:pPr>
            <a:r>
              <a:rPr lang="en-US" sz="1883" spc="184">
                <a:solidFill>
                  <a:srgbClr val="004380"/>
                </a:solidFill>
                <a:latin typeface="DM Sans"/>
              </a:rPr>
              <a:t>Функція відкриття та перегляду публічного контенту інших користувачів.</a:t>
            </a:r>
          </a:p>
          <a:p>
            <a:pPr>
              <a:lnSpc>
                <a:spcPts val="2132"/>
              </a:lnSpc>
            </a:pPr>
          </a:p>
        </p:txBody>
      </p:sp>
      <p:sp>
        <p:nvSpPr>
          <p:cNvPr name="TextBox 28" id="28"/>
          <p:cNvSpPr txBox="true"/>
          <p:nvPr/>
        </p:nvSpPr>
        <p:spPr>
          <a:xfrm rot="0">
            <a:off x="13358016" y="6363633"/>
            <a:ext cx="4929984" cy="34553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730"/>
              </a:lnSpc>
            </a:pPr>
            <a:r>
              <a:rPr lang="en-US" sz="1978" spc="193">
                <a:solidFill>
                  <a:srgbClr val="004380"/>
                </a:solidFill>
                <a:latin typeface="DM Sans Bold"/>
              </a:rPr>
              <a:t>  Інтеграція з іншими    платформами:</a:t>
            </a:r>
          </a:p>
          <a:p>
            <a:pPr marL="769840" indent="-256613" lvl="2">
              <a:lnSpc>
                <a:spcPts val="2460"/>
              </a:lnSpc>
              <a:buFont typeface="Arial"/>
              <a:buChar char="⚬"/>
            </a:pPr>
            <a:r>
              <a:rPr lang="en-US" sz="1782" spc="174">
                <a:solidFill>
                  <a:srgbClr val="004380"/>
                </a:solidFill>
                <a:latin typeface="DM Sans"/>
              </a:rPr>
              <a:t>Можливість поширювати публікації на інших соціальних мережах.</a:t>
            </a:r>
          </a:p>
          <a:p>
            <a:pPr marL="769840" indent="-256613" lvl="2">
              <a:lnSpc>
                <a:spcPts val="2460"/>
              </a:lnSpc>
              <a:buFont typeface="Arial"/>
              <a:buChar char="⚬"/>
            </a:pPr>
            <a:r>
              <a:rPr lang="en-US" sz="1782" spc="174">
                <a:solidFill>
                  <a:srgbClr val="004380"/>
                </a:solidFill>
                <a:latin typeface="DM Sans"/>
              </a:rPr>
              <a:t>Інтеграція з зовнішніми сервісами, такими як Google Drive, Dropbox тощо, для обміну файлами та документами.</a:t>
            </a:r>
          </a:p>
          <a:p>
            <a:pPr>
              <a:lnSpc>
                <a:spcPts val="2460"/>
              </a:lnSpc>
            </a:pPr>
          </a:p>
        </p:txBody>
      </p:sp>
      <p:sp>
        <p:nvSpPr>
          <p:cNvPr name="TextBox 29" id="29"/>
          <p:cNvSpPr txBox="true"/>
          <p:nvPr/>
        </p:nvSpPr>
        <p:spPr>
          <a:xfrm rot="0">
            <a:off x="5513010" y="1782136"/>
            <a:ext cx="1646491" cy="3681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74"/>
              </a:lnSpc>
            </a:pPr>
            <a:r>
              <a:rPr lang="en-US" sz="2227" spc="218">
                <a:solidFill>
                  <a:srgbClr val="FFFFFF"/>
                </a:solidFill>
                <a:latin typeface="DM Sans Bold"/>
              </a:rPr>
              <a:t>PRIVACY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0477282" y="3380911"/>
            <a:ext cx="2758471" cy="794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29"/>
              </a:lnSpc>
            </a:pPr>
            <a:r>
              <a:rPr lang="en-US" sz="2050" spc="200">
                <a:solidFill>
                  <a:srgbClr val="FFFFFF"/>
                </a:solidFill>
                <a:latin typeface="DM Sans Bold"/>
              </a:rPr>
              <a:t>SEARCH</a:t>
            </a:r>
          </a:p>
          <a:p>
            <a:pPr algn="ctr">
              <a:lnSpc>
                <a:spcPts val="3648"/>
              </a:lnSpc>
            </a:pPr>
          </a:p>
        </p:txBody>
      </p:sp>
      <p:sp>
        <p:nvSpPr>
          <p:cNvPr name="TextBox 31" id="31"/>
          <p:cNvSpPr txBox="true"/>
          <p:nvPr/>
        </p:nvSpPr>
        <p:spPr>
          <a:xfrm rot="0">
            <a:off x="5275002" y="4985396"/>
            <a:ext cx="2152369" cy="2876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12"/>
              </a:lnSpc>
            </a:pPr>
            <a:r>
              <a:rPr lang="en-US" sz="1748" spc="171">
                <a:solidFill>
                  <a:srgbClr val="FFFFFF"/>
                </a:solidFill>
                <a:latin typeface="DM Sans Bold"/>
              </a:rPr>
              <a:t>NOTIFICATIONS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11181130" y="6547372"/>
            <a:ext cx="1947285" cy="7491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74"/>
              </a:lnSpc>
            </a:pPr>
            <a:r>
              <a:rPr lang="en-US" sz="2227" spc="218">
                <a:solidFill>
                  <a:srgbClr val="FFFFFF"/>
                </a:solidFill>
                <a:latin typeface="DM Sans Bold"/>
              </a:rPr>
              <a:t>SHARE</a:t>
            </a:r>
          </a:p>
          <a:p>
            <a:pPr algn="ctr">
              <a:lnSpc>
                <a:spcPts val="3074"/>
              </a:lnSpc>
            </a:pP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453155" y="1942007"/>
            <a:ext cx="720510" cy="835374"/>
          </a:xfrm>
          <a:custGeom>
            <a:avLst/>
            <a:gdLst/>
            <a:ahLst/>
            <a:cxnLst/>
            <a:rect r="r" b="b" t="t" l="l"/>
            <a:pathLst>
              <a:path h="835374" w="720510">
                <a:moveTo>
                  <a:pt x="0" y="0"/>
                </a:moveTo>
                <a:lnTo>
                  <a:pt x="720510" y="0"/>
                </a:lnTo>
                <a:lnTo>
                  <a:pt x="720510" y="835375"/>
                </a:lnTo>
                <a:lnTo>
                  <a:pt x="0" y="83537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587314" y="7932382"/>
            <a:ext cx="2651835" cy="2651835"/>
          </a:xfrm>
          <a:custGeom>
            <a:avLst/>
            <a:gdLst/>
            <a:ahLst/>
            <a:cxnLst/>
            <a:rect r="r" b="b" t="t" l="l"/>
            <a:pathLst>
              <a:path h="2651835" w="2651835">
                <a:moveTo>
                  <a:pt x="0" y="0"/>
                </a:moveTo>
                <a:lnTo>
                  <a:pt x="2651835" y="0"/>
                </a:lnTo>
                <a:lnTo>
                  <a:pt x="2651835" y="2651836"/>
                </a:lnTo>
                <a:lnTo>
                  <a:pt x="0" y="265183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20999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1680626" y="4785218"/>
            <a:ext cx="5578674" cy="4473082"/>
          </a:xfrm>
          <a:custGeom>
            <a:avLst/>
            <a:gdLst/>
            <a:ahLst/>
            <a:cxnLst/>
            <a:rect r="r" b="b" t="t" l="l"/>
            <a:pathLst>
              <a:path h="4473082" w="5578674">
                <a:moveTo>
                  <a:pt x="0" y="0"/>
                </a:moveTo>
                <a:lnTo>
                  <a:pt x="5578674" y="0"/>
                </a:lnTo>
                <a:lnTo>
                  <a:pt x="5578674" y="4473082"/>
                </a:lnTo>
                <a:lnTo>
                  <a:pt x="0" y="447308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3434415" y="3743716"/>
            <a:ext cx="10434893" cy="26471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0543"/>
              </a:lnSpc>
            </a:pPr>
            <a:r>
              <a:rPr lang="en-US" sz="7530" spc="459">
                <a:solidFill>
                  <a:srgbClr val="1413A9"/>
                </a:solidFill>
                <a:latin typeface="Now Bold"/>
              </a:rPr>
              <a:t>Thank you</a:t>
            </a:r>
          </a:p>
          <a:p>
            <a:pPr marL="0" indent="0" lvl="0">
              <a:lnSpc>
                <a:spcPts val="10543"/>
              </a:lnSpc>
            </a:pPr>
            <a:r>
              <a:rPr lang="en-US" sz="7530" spc="459">
                <a:solidFill>
                  <a:srgbClr val="1413A9"/>
                </a:solidFill>
                <a:latin typeface="Now Bold"/>
              </a:rPr>
              <a:t> for watching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509829" y="1418023"/>
            <a:ext cx="1642672" cy="16928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885"/>
              </a:lnSpc>
              <a:spcBef>
                <a:spcPct val="0"/>
              </a:spcBef>
            </a:pPr>
            <a:r>
              <a:rPr lang="en-US" sz="9918">
                <a:solidFill>
                  <a:srgbClr val="1413A9"/>
                </a:solidFill>
                <a:latin typeface="DM Sans Bold"/>
              </a:rPr>
              <a:t>U</a:t>
            </a:r>
            <a:r>
              <a:rPr lang="en-US" sz="9918">
                <a:solidFill>
                  <a:srgbClr val="FFDE59"/>
                </a:solidFill>
                <a:latin typeface="DM Sans Bold"/>
              </a:rPr>
              <a:t>R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-8393774">
            <a:off x="-2501214" y="6897831"/>
            <a:ext cx="8506356" cy="6341102"/>
          </a:xfrm>
          <a:custGeom>
            <a:avLst/>
            <a:gdLst/>
            <a:ahLst/>
            <a:cxnLst/>
            <a:rect r="r" b="b" t="t" l="l"/>
            <a:pathLst>
              <a:path h="6341102" w="8506356">
                <a:moveTo>
                  <a:pt x="0" y="0"/>
                </a:moveTo>
                <a:lnTo>
                  <a:pt x="8506357" y="0"/>
                </a:lnTo>
                <a:lnTo>
                  <a:pt x="8506357" y="6341102"/>
                </a:lnTo>
                <a:lnTo>
                  <a:pt x="0" y="634110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9124906">
            <a:off x="14242729" y="6142108"/>
            <a:ext cx="8506356" cy="6341102"/>
          </a:xfrm>
          <a:custGeom>
            <a:avLst/>
            <a:gdLst/>
            <a:ahLst/>
            <a:cxnLst/>
            <a:rect r="r" b="b" t="t" l="l"/>
            <a:pathLst>
              <a:path h="6341102" w="8506356">
                <a:moveTo>
                  <a:pt x="0" y="0"/>
                </a:moveTo>
                <a:lnTo>
                  <a:pt x="8506357" y="0"/>
                </a:lnTo>
                <a:lnTo>
                  <a:pt x="8506357" y="6341102"/>
                </a:lnTo>
                <a:lnTo>
                  <a:pt x="0" y="634110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true" flipV="false" rot="9851120">
            <a:off x="5978463" y="-6330414"/>
            <a:ext cx="15781688" cy="10645466"/>
          </a:xfrm>
          <a:custGeom>
            <a:avLst/>
            <a:gdLst/>
            <a:ahLst/>
            <a:cxnLst/>
            <a:rect r="r" b="b" t="t" l="l"/>
            <a:pathLst>
              <a:path h="10645466" w="15781688">
                <a:moveTo>
                  <a:pt x="15781688" y="0"/>
                </a:moveTo>
                <a:lnTo>
                  <a:pt x="0" y="0"/>
                </a:lnTo>
                <a:lnTo>
                  <a:pt x="0" y="10645466"/>
                </a:lnTo>
                <a:lnTo>
                  <a:pt x="15781688" y="10645466"/>
                </a:lnTo>
                <a:lnTo>
                  <a:pt x="15781688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DAFuIcFmH0g</dc:identifier>
  <dcterms:modified xsi:type="dcterms:W3CDTF">2011-08-01T06:04:30Z</dcterms:modified>
  <cp:revision>1</cp:revision>
  <dc:title>U're app</dc:title>
</cp:coreProperties>
</file>