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27384"/>
            <a:ext cx="9144000" cy="7200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  <p:pic>
        <p:nvPicPr>
          <p:cNvPr id="1026" name="Picture 2" descr="E:\拍賣圖片\加壓 蓮蓬頭 加壓300% 省水30% 洗澡 300孔 淋浴管\fca51662-1b09-4bc7-8d18-40a3465b63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t="2980"/>
          <a:stretch/>
        </p:blipFill>
        <p:spPr bwMode="auto">
          <a:xfrm>
            <a:off x="105288" y="1459560"/>
            <a:ext cx="5258800" cy="506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 rot="20837371">
            <a:off x="677547" y="144193"/>
            <a:ext cx="267442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9600" b="1" dirty="0" smtClean="0">
                <a:ln w="11430"/>
                <a:solidFill>
                  <a:srgbClr val="FFC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SentyZHAO 新蒂赵孟頫" panose="03000600000000000000" pitchFamily="66" charset="-120"/>
                <a:ea typeface="SentyZHAO 新蒂赵孟頫" panose="03000600000000000000" pitchFamily="66" charset="-120"/>
              </a:rPr>
              <a:t>超強</a:t>
            </a:r>
            <a:endParaRPr lang="zh-TW" altLang="en-US" sz="9600" b="1" cap="none" spc="0" dirty="0">
              <a:ln w="11430"/>
              <a:solidFill>
                <a:srgbClr val="FFC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SentyZHAO 新蒂赵孟頫" panose="03000600000000000000" pitchFamily="66" charset="-120"/>
              <a:ea typeface="SentyZHAO 新蒂赵孟頫" panose="03000600000000000000" pitchFamily="66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75856" y="188640"/>
            <a:ext cx="53142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增壓蓮蓬頭</a:t>
            </a:r>
            <a:endParaRPr lang="zh-TW" alt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7" name="五邊形 6"/>
          <p:cNvSpPr/>
          <p:nvPr/>
        </p:nvSpPr>
        <p:spPr>
          <a:xfrm rot="821959" flipH="1">
            <a:off x="5137930" y="2149538"/>
            <a:ext cx="3982810" cy="1609053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 rot="802803">
            <a:off x="5232163" y="2353962"/>
            <a:ext cx="40366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TC Bold" pitchFamily="34" charset="-120"/>
                <a:ea typeface="Noto Sans CJK TC Bold" pitchFamily="34" charset="-120"/>
              </a:rPr>
              <a:t>增</a:t>
            </a:r>
            <a:r>
              <a:rPr lang="zh-TW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TC Bold" pitchFamily="34" charset="-120"/>
                <a:ea typeface="Noto Sans CJK TC Bold" pitchFamily="34" charset="-120"/>
              </a:rPr>
              <a:t>壓</a:t>
            </a:r>
            <a:r>
              <a:rPr lang="en-US" altLang="zh-TW" sz="7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TC Bold" pitchFamily="34" charset="-120"/>
                <a:ea typeface="Noto Sans CJK TC Bold" pitchFamily="34" charset="-120"/>
              </a:rPr>
              <a:t>300%</a:t>
            </a:r>
            <a:endParaRPr lang="zh-TW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TC Bold" pitchFamily="34" charset="-120"/>
              <a:ea typeface="Noto Sans CJK TC Bold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 rot="830700">
            <a:off x="5279469" y="4071035"/>
            <a:ext cx="3928018" cy="1575163"/>
            <a:chOff x="5209630" y="4535369"/>
            <a:chExt cx="3928018" cy="1575163"/>
          </a:xfrm>
        </p:grpSpPr>
        <p:sp>
          <p:nvSpPr>
            <p:cNvPr id="9" name="五邊形 8"/>
            <p:cNvSpPr/>
            <p:nvPr/>
          </p:nvSpPr>
          <p:spPr>
            <a:xfrm>
              <a:off x="5209630" y="4535369"/>
              <a:ext cx="3928018" cy="1575163"/>
            </a:xfrm>
            <a:prstGeom prst="homePlat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215982" y="4696536"/>
              <a:ext cx="36295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4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Noto Sans CJK TC Black" pitchFamily="34" charset="-120"/>
                  <a:ea typeface="Noto Sans CJK TC Black" pitchFamily="34" charset="-120"/>
                </a:rPr>
                <a:t>節</a:t>
              </a:r>
              <a:r>
                <a:rPr lang="zh-TW" altLang="en-US" sz="66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Noto Sans CJK TC Black" pitchFamily="34" charset="-120"/>
                  <a:ea typeface="Noto Sans CJK TC Black" pitchFamily="34" charset="-120"/>
                </a:rPr>
                <a:t>水</a:t>
              </a:r>
              <a:r>
                <a:rPr lang="en-US" altLang="zh-TW" sz="72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Noto Sans CJK TC Black" pitchFamily="34" charset="-120"/>
                  <a:ea typeface="Noto Sans CJK TC Black" pitchFamily="34" charset="-120"/>
                </a:rPr>
                <a:t>30%</a:t>
              </a:r>
              <a:endParaRPr lang="zh-TW" alt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555776" y="5571362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王漢宗中隸書繁" panose="02000500000000000000" pitchFamily="2" charset="-120"/>
                <a:ea typeface="王漢宗中隸書繁" panose="02000500000000000000" pitchFamily="2" charset="-120"/>
              </a:rPr>
              <a:t>解決水壓不足</a:t>
            </a:r>
            <a:endParaRPr lang="zh-TW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王漢宗中隸書繁" panose="02000500000000000000" pitchFamily="2" charset="-120"/>
              <a:ea typeface="王漢宗中隸書繁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581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</dc:creator>
  <cp:lastModifiedBy>king</cp:lastModifiedBy>
  <cp:revision>5</cp:revision>
  <dcterms:created xsi:type="dcterms:W3CDTF">2018-05-04T16:30:11Z</dcterms:created>
  <dcterms:modified xsi:type="dcterms:W3CDTF">2018-05-08T19:24:30Z</dcterms:modified>
</cp:coreProperties>
</file>