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E:\拍賣圖片\原廠台灣獨家代理商 日本銷售冠軍 GENMU 名器 飛機杯自慰杯男性自慰器 情趣用品 情趣精品其他成人專區聖誕 禮物\未命名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82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1486" y="231031"/>
            <a:ext cx="11881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GEMNU</a:t>
            </a:r>
            <a:endParaRPr lang="zh-TW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-49336" y="4771367"/>
            <a:ext cx="11336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Noto Sans CJK TC DemiLight" pitchFamily="34" charset="-120"/>
                <a:ea typeface="Noto Sans CJK TC DemiLight" pitchFamily="34" charset="-120"/>
              </a:rPr>
              <a:t>後庭肉感</a:t>
            </a:r>
            <a:endParaRPr lang="zh-TW" alt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Noto Sans CJK TC DemiLight" pitchFamily="34" charset="-120"/>
              <a:ea typeface="Noto Sans CJK TC DemiLight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3677" y="5085184"/>
            <a:ext cx="11336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Noto Sans CJK TC DemiLight" pitchFamily="34" charset="-120"/>
                <a:ea typeface="Noto Sans CJK TC DemiLight" pitchFamily="34" charset="-120"/>
              </a:rPr>
              <a:t>幼女青澀</a:t>
            </a:r>
            <a:endParaRPr lang="zh-TW" alt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Noto Sans CJK TC DemiLight" pitchFamily="34" charset="-120"/>
              <a:ea typeface="Noto Sans CJK TC DemiLight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9666" y="5363924"/>
            <a:ext cx="11336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Noto Sans CJK TC DemiLight" pitchFamily="34" charset="-120"/>
                <a:ea typeface="Noto Sans CJK TC DemiLight" pitchFamily="34" charset="-120"/>
              </a:rPr>
              <a:t>香舌挑逗</a:t>
            </a:r>
            <a:endParaRPr lang="zh-TW" alt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Noto Sans CJK TC DemiLight" pitchFamily="34" charset="-120"/>
              <a:ea typeface="Noto Sans CJK TC DemiLight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1909" y="5085184"/>
            <a:ext cx="11336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Noto Sans CJK TC DemiLight" pitchFamily="34" charset="-120"/>
                <a:ea typeface="Noto Sans CJK TC DemiLight" pitchFamily="34" charset="-120"/>
              </a:rPr>
              <a:t>少女情懷</a:t>
            </a:r>
            <a:endParaRPr lang="zh-TW" alt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Noto Sans CJK TC DemiLight" pitchFamily="34" charset="-120"/>
              <a:ea typeface="Noto Sans CJK TC DemiLight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4288" y="4797152"/>
            <a:ext cx="11336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Noto Sans CJK TC DemiLight" pitchFamily="34" charset="-120"/>
                <a:ea typeface="Noto Sans CJK TC DemiLight" pitchFamily="34" charset="-120"/>
              </a:rPr>
              <a:t>熟女誘惑</a:t>
            </a:r>
            <a:endParaRPr lang="zh-TW" alt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Noto Sans CJK TC DemiLight" pitchFamily="34" charset="-120"/>
              <a:ea typeface="Noto Sans CJK TC DemiLight" pitchFamily="34" charset="-120"/>
            </a:endParaRPr>
          </a:p>
        </p:txBody>
      </p:sp>
      <p:pic>
        <p:nvPicPr>
          <p:cNvPr id="1028" name="Picture 4" descr="E:\拍賣圖片\原廠台灣獨家代理商 日本銷售冠軍 GENMU 名器 飛機杯自慰杯男性自慰器 情趣用品 情趣精品其他成人專區聖誕 禮物\118onez082p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2" t="26589" b="2037"/>
          <a:stretch/>
        </p:blipFill>
        <p:spPr bwMode="auto">
          <a:xfrm>
            <a:off x="3101246" y="5425884"/>
            <a:ext cx="944990" cy="13874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拍賣圖片\原廠台灣獨家代理商 日本銷售冠軍 GENMU 名器 飛機杯自慰杯男性自慰器 情趣用品 情趣精品其他成人專區聖誕 禮物\20170911110723f2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5" t="14935" r="12130" b="12100"/>
          <a:stretch/>
        </p:blipFill>
        <p:spPr bwMode="auto">
          <a:xfrm>
            <a:off x="1027568" y="5467564"/>
            <a:ext cx="894922" cy="13458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拍賣圖片\原廠台灣獨家代理商 日本銷售冠軍 GENMU 名器 飛機杯自慰杯男性自慰器 情趣用品 情趣精品其他成人專區聖誕 禮物\1158254407_x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9" t="17322"/>
          <a:stretch/>
        </p:blipFill>
        <p:spPr bwMode="auto">
          <a:xfrm>
            <a:off x="75612" y="5427052"/>
            <a:ext cx="883748" cy="13143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拍賣圖片\原廠台灣獨家代理商 日本銷售冠軍 GENMU 名器 飛機杯自慰杯男性自慰器 情趣用品 情趣精品其他成人專區聖誕 禮物\images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1" t="16571" r="9760" b="11918"/>
          <a:stretch/>
        </p:blipFill>
        <p:spPr bwMode="auto">
          <a:xfrm>
            <a:off x="4046236" y="5324748"/>
            <a:ext cx="907385" cy="148862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拍賣圖片\原廠台灣獨家代理商 日本銷售冠軍 GENMU 名器 飛機杯自慰杯男性自慰器 情趣用品 情趣精品其他成人專區聖誕 禮物\2017022366536705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5" t="23154" r="10021"/>
          <a:stretch/>
        </p:blipFill>
        <p:spPr bwMode="auto">
          <a:xfrm>
            <a:off x="1965619" y="5711958"/>
            <a:ext cx="1022205" cy="114604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467544" y="469121"/>
            <a:ext cx="40318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王漢宗酷正海報" panose="02000500000000000000" pitchFamily="2" charset="-120"/>
                <a:ea typeface="王漢宗酷正海報" panose="02000500000000000000" pitchFamily="2" charset="-120"/>
              </a:rPr>
              <a:t>新一代</a:t>
            </a:r>
            <a:r>
              <a:rPr lang="zh-TW" alt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王漢宗空疊圓繁" panose="02000500000000000000" pitchFamily="2" charset="-120"/>
                <a:ea typeface="王漢宗空疊圓繁" panose="02000500000000000000" pitchFamily="2" charset="-120"/>
              </a:rPr>
              <a:t>飛機杯</a:t>
            </a:r>
            <a:endParaRPr lang="zh-TW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王漢宗空疊圓繁" panose="02000500000000000000" pitchFamily="2" charset="-120"/>
              <a:ea typeface="王漢宗空疊圓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31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Office PowerPoint</Application>
  <PresentationFormat>如螢幕大小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king</dc:creator>
  <cp:lastModifiedBy>king</cp:lastModifiedBy>
  <cp:revision>4</cp:revision>
  <dcterms:created xsi:type="dcterms:W3CDTF">2018-05-16T16:23:35Z</dcterms:created>
  <dcterms:modified xsi:type="dcterms:W3CDTF">2018-05-16T17:02:54Z</dcterms:modified>
</cp:coreProperties>
</file>