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漂浮式洗衣機濾毛器 除毛器 除毛球 集毛器 吸毛器 毛髮過濾網 隨機出貨\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9" b="8682"/>
          <a:stretch/>
        </p:blipFill>
        <p:spPr bwMode="auto">
          <a:xfrm>
            <a:off x="-10003" y="-27384"/>
            <a:ext cx="915400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-777509" y="-531440"/>
            <a:ext cx="3240360" cy="30243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 rot="21011803">
            <a:off x="-232232" y="66307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zh-TW" altLang="en-US" sz="5400" b="1" dirty="0" smtClean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毛髮</a:t>
            </a:r>
            <a:r>
              <a:rPr lang="ja-JP" altLang="zh-TW" sz="5400" b="1" dirty="0">
                <a:ln w="11430">
                  <a:solidFill>
                    <a:schemeClr val="bg1"/>
                  </a:solidFill>
                </a:ln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削除する</a:t>
            </a:r>
            <a:endParaRPr lang="zh-TW" altLang="en-US" sz="5400" b="1" dirty="0">
              <a:ln w="11430">
                <a:solidFill>
                  <a:schemeClr val="bg1"/>
                </a:solidFill>
              </a:ln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0003" y="5203066"/>
            <a:ext cx="4577001" cy="16549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-122473" y="5203066"/>
            <a:ext cx="46894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漂浮</a:t>
            </a:r>
            <a:r>
              <a:rPr lang="zh-TW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式</a:t>
            </a:r>
            <a:endParaRPr lang="en-US" altLang="zh-TW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  <a:p>
            <a:pPr algn="ctr"/>
            <a:r>
              <a:rPr lang="zh-TW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洗衣機</a:t>
            </a:r>
            <a:r>
              <a:rPr lang="zh-TW" alt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濾毛器</a:t>
            </a:r>
          </a:p>
        </p:txBody>
      </p:sp>
    </p:spTree>
    <p:extLst>
      <p:ext uri="{BB962C8B-B14F-4D97-AF65-F5344CB8AC3E}">
        <p14:creationId xmlns:p14="http://schemas.microsoft.com/office/powerpoint/2010/main" val="3413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如螢幕大小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2</cp:revision>
  <dcterms:created xsi:type="dcterms:W3CDTF">2018-05-04T15:18:37Z</dcterms:created>
  <dcterms:modified xsi:type="dcterms:W3CDTF">2018-05-08T19:03:10Z</dcterms:modified>
</cp:coreProperties>
</file>