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2018/5/9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拍賣圖片\珪藻土冰箱除臭蛋 白色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748993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73754" y="201414"/>
            <a:ext cx="5315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日本人氣 </a:t>
            </a:r>
            <a:r>
              <a:rPr lang="en-US" altLang="zh-TW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王漢宗新潮體一波浪" panose="02020600000000000000" pitchFamily="18" charset="-120"/>
                <a:ea typeface="王漢宗新潮體一波浪" panose="02020600000000000000" pitchFamily="18" charset="-120"/>
              </a:rPr>
              <a:t>No 1.</a:t>
            </a:r>
            <a:endParaRPr lang="zh-TW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王漢宗新潮體一波浪" panose="02020600000000000000" pitchFamily="18" charset="-120"/>
              <a:ea typeface="王漢宗新潮體一波浪" panose="02020600000000000000" pitchFamily="18" charset="-120"/>
            </a:endParaRPr>
          </a:p>
        </p:txBody>
      </p:sp>
      <p:sp>
        <p:nvSpPr>
          <p:cNvPr id="5" name="心形 4"/>
          <p:cNvSpPr/>
          <p:nvPr/>
        </p:nvSpPr>
        <p:spPr>
          <a:xfrm rot="1010951">
            <a:off x="-123365" y="2084425"/>
            <a:ext cx="1203600" cy="1069544"/>
          </a:xfrm>
          <a:prstGeom prst="hear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latin typeface="Noto Sans CJK TC Black" pitchFamily="34" charset="-120"/>
                <a:ea typeface="Noto Sans CJK TC Black" pitchFamily="34" charset="-120"/>
              </a:rPr>
              <a:t>除臭</a:t>
            </a:r>
            <a:endParaRPr lang="zh-TW" altLang="en-US" sz="2400" b="1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70910" y="5445224"/>
            <a:ext cx="7560840" cy="141277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zh-TW" altLang="en-US" sz="4800" b="1" dirty="0">
                <a:latin typeface="Noto Sans CJK TC Black" pitchFamily="34" charset="-120"/>
                <a:ea typeface="Noto Sans CJK TC Black" pitchFamily="34" charset="-120"/>
              </a:rPr>
              <a:t>日本岩崎療癒系 </a:t>
            </a:r>
            <a:endParaRPr lang="en-US" altLang="zh-TW" sz="4800" b="1" dirty="0" smtClean="0">
              <a:latin typeface="Noto Sans CJK TC Black" pitchFamily="34" charset="-120"/>
              <a:ea typeface="Noto Sans CJK TC Black" pitchFamily="34" charset="-120"/>
            </a:endParaRPr>
          </a:p>
          <a:p>
            <a:pPr algn="ctr" fontAlgn="base"/>
            <a:r>
              <a:rPr lang="zh-TW" altLang="en-US" sz="4800" b="1" dirty="0" smtClean="0">
                <a:latin typeface="Noto Sans CJK TC Black" pitchFamily="34" charset="-120"/>
                <a:ea typeface="Noto Sans CJK TC Black" pitchFamily="34" charset="-120"/>
              </a:rPr>
              <a:t>珪</a:t>
            </a:r>
            <a:r>
              <a:rPr lang="zh-TW" altLang="en-US" sz="4800" b="1" dirty="0">
                <a:latin typeface="Noto Sans CJK TC Black" pitchFamily="34" charset="-120"/>
                <a:ea typeface="Noto Sans CJK TC Black" pitchFamily="34" charset="-120"/>
              </a:rPr>
              <a:t>藻土除味蛋</a:t>
            </a:r>
          </a:p>
        </p:txBody>
      </p:sp>
      <p:sp>
        <p:nvSpPr>
          <p:cNvPr id="6" name="爆炸 1 5"/>
          <p:cNvSpPr/>
          <p:nvPr/>
        </p:nvSpPr>
        <p:spPr>
          <a:xfrm rot="21184848">
            <a:off x="5794653" y="4604947"/>
            <a:ext cx="1656184" cy="108012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Noto Sans CJK TC Black" pitchFamily="34" charset="-120"/>
                <a:ea typeface="Noto Sans CJK TC Black" pitchFamily="34" charset="-120"/>
              </a:rPr>
              <a:t>可愛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77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 descr="E:\拍賣圖片\珪藻土冰箱除臭蛋 白色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180318" cy="609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爆炸 1 3"/>
          <p:cNvSpPr/>
          <p:nvPr/>
        </p:nvSpPr>
        <p:spPr>
          <a:xfrm>
            <a:off x="-9859" y="7181"/>
            <a:ext cx="2987824" cy="1656184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Noto Sans CJK TC Black" pitchFamily="34" charset="-120"/>
                <a:ea typeface="Noto Sans CJK TC Black" pitchFamily="34" charset="-120"/>
              </a:rPr>
              <a:t>小白</a:t>
            </a:r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>!</a:t>
            </a:r>
            <a:r>
              <a:rPr lang="zh-TW" altLang="en-US" dirty="0" smtClean="0">
                <a:latin typeface="Noto Sans CJK TC Black" pitchFamily="34" charset="-120"/>
                <a:ea typeface="Noto Sans CJK TC Black" pitchFamily="34" charset="-120"/>
              </a:rPr>
              <a:t>你怎麼了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  <p:sp>
        <p:nvSpPr>
          <p:cNvPr id="6" name="爆炸 1 5"/>
          <p:cNvSpPr/>
          <p:nvPr/>
        </p:nvSpPr>
        <p:spPr>
          <a:xfrm>
            <a:off x="6228184" y="764704"/>
            <a:ext cx="3024336" cy="1728192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Noto Sans CJK TC Black" pitchFamily="34" charset="-120"/>
                <a:ea typeface="Noto Sans CJK TC Black" pitchFamily="34" charset="-120"/>
              </a:rPr>
              <a:t>我覺得在冰箱有點冷</a:t>
            </a:r>
            <a:r>
              <a:rPr lang="en-US" altLang="zh-TW" dirty="0" smtClean="0">
                <a:latin typeface="Noto Sans CJK TC Black" pitchFamily="34" charset="-120"/>
                <a:ea typeface="Noto Sans CJK TC Black" pitchFamily="34" charset="-120"/>
              </a:rPr>
              <a:t>…</a:t>
            </a:r>
            <a:endParaRPr lang="zh-TW" altLang="en-US" dirty="0"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983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E:\拍賣圖片\珪藻土冰箱除臭蛋 白色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 rot="21048757">
            <a:off x="3230126" y="374778"/>
            <a:ext cx="26837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TW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蛋</a:t>
            </a:r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~</a:t>
            </a:r>
            <a:r>
              <a:rPr lang="zh-TW" alt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Noto Sans CJK TC Black" pitchFamily="34" charset="-120"/>
                <a:ea typeface="Noto Sans CJK TC Black" pitchFamily="34" charset="-120"/>
              </a:rPr>
              <a:t>營養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87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E:\拍賣圖片\珪藻土冰箱除臭蛋 白色\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597"/>
            <a:ext cx="9022724" cy="45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拍賣圖片\珪藻土冰箱除臭蛋 白色\4586069027_61040536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t="10387" r="15441" b="13021"/>
          <a:stretch/>
        </p:blipFill>
        <p:spPr bwMode="auto">
          <a:xfrm>
            <a:off x="-36512" y="3645024"/>
            <a:ext cx="3478750" cy="320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419872" y="4149080"/>
            <a:ext cx="6113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5400" b="1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去除冰箱</a:t>
            </a:r>
            <a:r>
              <a:rPr lang="zh-TW" altLang="en-US" sz="54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異味</a:t>
            </a:r>
            <a:endParaRPr lang="en-US" altLang="zh-TW" sz="5400" b="1" dirty="0" smtClean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StiffHeiHK-UltraBold" pitchFamily="50" charset="-120"/>
              <a:ea typeface="MStiffHeiHK-UltraBold" pitchFamily="50" charset="-120"/>
            </a:endParaRPr>
          </a:p>
          <a:p>
            <a:pPr lvl="0" algn="ctr"/>
            <a:r>
              <a:rPr lang="zh-TW" altLang="en-US" sz="5400" b="1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StiffHeiHK-UltraBold" pitchFamily="50" charset="-120"/>
                <a:ea typeface="MStiffHeiHK-UltraBold" pitchFamily="50" charset="-120"/>
              </a:rPr>
              <a:t>日版除臭蛋</a:t>
            </a:r>
            <a:endParaRPr lang="zh-TW" altLang="en-US" sz="54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StiffHeiHK-UltraBold" pitchFamily="50" charset="-120"/>
              <a:ea typeface="MStiffHeiHK-UltraBold" pitchFamily="50" charset="-120"/>
            </a:endParaRPr>
          </a:p>
        </p:txBody>
      </p:sp>
      <p:sp>
        <p:nvSpPr>
          <p:cNvPr id="7" name="七角星形 6"/>
          <p:cNvSpPr/>
          <p:nvPr/>
        </p:nvSpPr>
        <p:spPr>
          <a:xfrm>
            <a:off x="6300192" y="404664"/>
            <a:ext cx="2592288" cy="1728192"/>
          </a:xfrm>
          <a:prstGeom prst="star7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oto Sans CJK TC DemiLight" pitchFamily="34" charset="-120"/>
                <a:ea typeface="Noto Sans CJK TC DemiLight" pitchFamily="34" charset="-120"/>
              </a:rPr>
              <a:t>臭味去除</a:t>
            </a:r>
            <a:endParaRPr lang="zh-TW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oto Sans CJK TC DemiLight" pitchFamily="34" charset="-120"/>
              <a:ea typeface="Noto Sans CJK TC Demi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91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</Words>
  <Application>Microsoft Office PowerPoint</Application>
  <PresentationFormat>如螢幕大小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king</dc:creator>
  <cp:lastModifiedBy>king</cp:lastModifiedBy>
  <cp:revision>4</cp:revision>
  <dcterms:created xsi:type="dcterms:W3CDTF">2018-05-08T06:37:40Z</dcterms:created>
  <dcterms:modified xsi:type="dcterms:W3CDTF">2018-05-08T18:27:35Z</dcterms:modified>
</cp:coreProperties>
</file>