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E:\拍賣圖片\莫代爾 開衫 長版 外搭薄外套 防曬 正韓 批發 現貨\未命名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733" y="-77994"/>
            <a:ext cx="7576061" cy="696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2884" y="-7877"/>
            <a:ext cx="281038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TW" altLang="en-US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StiffHeiHK-UltraBold" pitchFamily="50" charset="-120"/>
                <a:ea typeface="MStiffHeiHK-UltraBold" pitchFamily="50" charset="-120"/>
              </a:rPr>
              <a:t>莫代</a:t>
            </a:r>
            <a:r>
              <a:rPr lang="zh-TW" altLang="en-US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StiffHeiHK-UltraBold" pitchFamily="50" charset="-120"/>
                <a:ea typeface="MStiffHeiHK-UltraBold" pitchFamily="50" charset="-120"/>
              </a:rPr>
              <a:t>爾</a:t>
            </a:r>
            <a:endParaRPr lang="zh-TW" alt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MStiffHeiHK-UltraBold" pitchFamily="50" charset="-120"/>
              <a:ea typeface="MStiffHeiHK-UltraBold" pitchFamily="50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652" y="980728"/>
            <a:ext cx="25731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1" dirty="0" smtClean="0">
                <a:ln w="17780" cmpd="sng">
                  <a:solidFill>
                    <a:sysClr val="windowText" lastClr="000000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輕薄 </a:t>
            </a:r>
            <a:r>
              <a:rPr lang="en-US" altLang="zh-TW" sz="2400" b="1" dirty="0" smtClean="0">
                <a:ln w="17780" cmpd="sng">
                  <a:solidFill>
                    <a:sysClr val="windowText" lastClr="000000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/ </a:t>
            </a:r>
            <a:r>
              <a:rPr lang="zh-TW" altLang="en-US" sz="2400" b="1" dirty="0" smtClean="0">
                <a:ln w="17780" cmpd="sng">
                  <a:solidFill>
                    <a:sysClr val="windowText" lastClr="000000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舒適 </a:t>
            </a:r>
            <a:r>
              <a:rPr lang="en-US" altLang="zh-TW" sz="2400" b="1" dirty="0" smtClean="0">
                <a:ln w="17780" cmpd="sng">
                  <a:solidFill>
                    <a:sysClr val="windowText" lastClr="000000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/ </a:t>
            </a:r>
            <a:r>
              <a:rPr lang="zh-TW" altLang="en-US" sz="2400" b="1" dirty="0" smtClean="0">
                <a:ln w="17780" cmpd="sng">
                  <a:solidFill>
                    <a:sysClr val="windowText" lastClr="000000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防曬</a:t>
            </a:r>
            <a:endParaRPr lang="zh-TW" altLang="en-US" sz="2400" b="1" dirty="0">
              <a:ln w="17780" cmpd="sng">
                <a:solidFill>
                  <a:sysClr val="windowText" lastClr="000000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0" y="459305"/>
            <a:ext cx="2880320" cy="665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latin typeface="Noto Sans CJK TC DemiLight" pitchFamily="34" charset="-120"/>
                <a:ea typeface="Noto Sans CJK TC DemiLight" pitchFamily="34" charset="-120"/>
              </a:rPr>
              <a:t>長版口袋罩衫</a:t>
            </a:r>
            <a:endParaRPr lang="zh-TW" altLang="en-US" sz="3200" dirty="0">
              <a:latin typeface="Noto Sans CJK TC DemiLight" pitchFamily="34" charset="-120"/>
              <a:ea typeface="Noto Sans CJK TC DemiLight" pitchFamily="34" charset="-120"/>
            </a:endParaRPr>
          </a:p>
        </p:txBody>
      </p:sp>
      <p:pic>
        <p:nvPicPr>
          <p:cNvPr id="1027" name="Picture 3" descr="E:\拍賣圖片\莫代爾 開衫 長版 外搭薄外套 防曬 正韓 批發 現貨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2117868" cy="29751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42909" y="5157192"/>
            <a:ext cx="2890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TW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StiffHeiHK-UltraBold" pitchFamily="50" charset="-120"/>
                <a:ea typeface="MStiffHeiHK-UltraBold" pitchFamily="50" charset="-120"/>
              </a:rPr>
              <a:t>黑</a:t>
            </a:r>
            <a:r>
              <a:rPr lang="en-US" altLang="zh-TW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StiffHeiHK-UltraBold" pitchFamily="50" charset="-120"/>
                <a:ea typeface="MStiffHeiHK-UltraBold" pitchFamily="50" charset="-120"/>
              </a:rPr>
              <a:t>/</a:t>
            </a:r>
            <a:r>
              <a:rPr lang="zh-TW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StiffHeiHK-UltraBold" pitchFamily="50" charset="-120"/>
                <a:ea typeface="MStiffHeiHK-UltraBold" pitchFamily="50" charset="-120"/>
              </a:rPr>
              <a:t>灰</a:t>
            </a:r>
            <a:r>
              <a:rPr lang="en-US" altLang="zh-TW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StiffHeiHK-UltraBold" pitchFamily="50" charset="-120"/>
                <a:ea typeface="MStiffHeiHK-UltraBold" pitchFamily="50" charset="-120"/>
              </a:rPr>
              <a:t>/</a:t>
            </a:r>
            <a:r>
              <a:rPr lang="zh-TW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StiffHeiHK-UltraBold" pitchFamily="50" charset="-120"/>
                <a:ea typeface="MStiffHeiHK-UltraBold" pitchFamily="50" charset="-120"/>
              </a:rPr>
              <a:t>白</a:t>
            </a:r>
            <a:endParaRPr lang="zh-TW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MStiffHeiHK-UltraBold" pitchFamily="50" charset="-120"/>
              <a:ea typeface="MStiffHeiHK-UltraBold" pitchFamily="50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55976" y="5157192"/>
            <a:ext cx="3057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StiffHeiHK-UltraBold" pitchFamily="50" charset="-120"/>
                <a:ea typeface="MStiffHeiHK-UltraBold" pitchFamily="50" charset="-120"/>
              </a:rPr>
              <a:t>三種顏色</a:t>
            </a:r>
            <a:endParaRPr lang="zh-TW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MStiffHeiHK-UltraBold" pitchFamily="50" charset="-120"/>
              <a:ea typeface="MStiffHeiHK-UltraBold" pitchFamily="50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68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king</dc:creator>
  <cp:lastModifiedBy>king</cp:lastModifiedBy>
  <cp:revision>2</cp:revision>
  <dcterms:created xsi:type="dcterms:W3CDTF">2018-05-10T16:50:18Z</dcterms:created>
  <dcterms:modified xsi:type="dcterms:W3CDTF">2018-05-10T17:01:29Z</dcterms:modified>
</cp:coreProperties>
</file>