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E:\拍賣圖片\超厚真空壓縮袋 五規格可選 加厚9絲 真空收納袋 衣物收納袋 棉被收納袋 抽氣袋 真空袋\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/>
          <a:stretch/>
        </p:blipFill>
        <p:spPr bwMode="auto">
          <a:xfrm>
            <a:off x="0" y="30190"/>
            <a:ext cx="7524750" cy="60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平行四邊形 3"/>
          <p:cNvSpPr/>
          <p:nvPr/>
        </p:nvSpPr>
        <p:spPr>
          <a:xfrm>
            <a:off x="-324544" y="5634157"/>
            <a:ext cx="9721080" cy="1196752"/>
          </a:xfrm>
          <a:prstGeom prst="parallelogram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latin typeface="Noto Sans CJK TC Black" pitchFamily="34" charset="-120"/>
                <a:ea typeface="Noto Sans CJK TC Black" pitchFamily="34" charset="-120"/>
              </a:rPr>
              <a:t>我的收納專家</a:t>
            </a:r>
            <a:endParaRPr lang="zh-TW" altLang="en-US" sz="6000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0867" y="30190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立體式</a:t>
            </a:r>
            <a:endParaRPr lang="zh-TW" alt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1230519"/>
            <a:ext cx="40639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6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真空壓縮袋</a:t>
            </a:r>
            <a:endParaRPr lang="zh-TW" altLang="en-US" sz="6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2420888"/>
            <a:ext cx="4752528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88" y="2420888"/>
            <a:ext cx="3309216" cy="317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 9"/>
          <p:cNvSpPr/>
          <p:nvPr/>
        </p:nvSpPr>
        <p:spPr>
          <a:xfrm rot="667474">
            <a:off x="3125896" y="3541240"/>
            <a:ext cx="2523432" cy="1800200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Black" pitchFamily="34" charset="-120"/>
                <a:ea typeface="Noto Sans CJK TC Black" pitchFamily="34" charset="-120"/>
              </a:rPr>
              <a:t>節省</a:t>
            </a:r>
            <a:r>
              <a:rPr lang="en-US" altLang="zh-TW" sz="2400" dirty="0">
                <a:solidFill>
                  <a:schemeClr val="tx1"/>
                </a:solidFill>
                <a:latin typeface="Noto Sans CJK TC Black" pitchFamily="34" charset="-120"/>
                <a:ea typeface="Noto Sans CJK TC Black" pitchFamily="34" charset="-120"/>
              </a:rPr>
              <a:t>78%</a:t>
            </a:r>
            <a:r>
              <a:rPr lang="zh-TW" altLang="en-US" sz="2400" dirty="0">
                <a:solidFill>
                  <a:schemeClr val="tx1"/>
                </a:solidFill>
                <a:latin typeface="Noto Sans CJK TC Black" pitchFamily="34" charset="-120"/>
                <a:ea typeface="Noto Sans CJK TC Black" pitchFamily="34" charset="-120"/>
              </a:rPr>
              <a:t>空間</a:t>
            </a:r>
            <a:endParaRPr lang="zh-TW" altLang="en-US" sz="2400" dirty="0">
              <a:solidFill>
                <a:schemeClr val="tx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277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4</cp:revision>
  <dcterms:created xsi:type="dcterms:W3CDTF">2018-05-08T18:35:37Z</dcterms:created>
  <dcterms:modified xsi:type="dcterms:W3CDTF">2018-05-08T18:47:48Z</dcterms:modified>
</cp:coreProperties>
</file>