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E:\拍賣圖片\送USB二十段跳蛋+120ml潤滑油 仿真陽具 巨大肉棒 情趣用品 按摩棒 跳蛋 自慰棒 肉棒 情趣 情人節 老二\a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042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380" y="0"/>
            <a:ext cx="32143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高潮</a:t>
            </a:r>
            <a:r>
              <a:rPr lang="zh-TW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神器</a:t>
            </a:r>
            <a:endParaRPr lang="zh-TW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StiffHeiHK-UltraBold" pitchFamily="50" charset="-120"/>
              <a:ea typeface="MStiffHeiHK-UltraBold" pitchFamily="50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980728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Noto Sans CJK TC Black" pitchFamily="34" charset="-120"/>
                <a:ea typeface="Noto Sans CJK TC Black" pitchFamily="34" charset="-120"/>
              </a:rPr>
              <a:t>逼真柔軟</a:t>
            </a:r>
            <a:endParaRPr lang="zh-TW" alt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28" y="1916832"/>
            <a:ext cx="2980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人體溫度</a:t>
            </a:r>
            <a:endParaRPr lang="zh-TW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6096" y="5438834"/>
            <a:ext cx="13131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Noto Sans CJK TC Black" pitchFamily="34" charset="-120"/>
                <a:ea typeface="Noto Sans CJK TC Black" pitchFamily="34" charset="-120"/>
              </a:rPr>
              <a:t>操爆</a:t>
            </a:r>
            <a:endParaRPr lang="en-US" altLang="zh-TW" sz="4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Noto Sans CJK TC Black" pitchFamily="34" charset="-120"/>
              <a:ea typeface="Noto Sans CJK TC Black" pitchFamily="34" charset="-120"/>
            </a:endParaRPr>
          </a:p>
          <a:p>
            <a:pPr algn="ctr"/>
            <a:r>
              <a:rPr lang="zh-TW" alt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Noto Sans CJK TC Black" pitchFamily="34" charset="-120"/>
                <a:ea typeface="Noto Sans CJK TC Black" pitchFamily="34" charset="-120"/>
              </a:rPr>
              <a:t>體驗</a:t>
            </a:r>
            <a:endParaRPr lang="zh-TW" alt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Noto Sans CJK TC Black" pitchFamily="34" charset="-120"/>
              <a:ea typeface="Noto Sans CJK TC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63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king</dc:creator>
  <cp:lastModifiedBy>king</cp:lastModifiedBy>
  <cp:revision>1</cp:revision>
  <dcterms:created xsi:type="dcterms:W3CDTF">2018-05-16T18:50:10Z</dcterms:created>
  <dcterms:modified xsi:type="dcterms:W3CDTF">2018-05-16T18:58:56Z</dcterms:modified>
</cp:coreProperties>
</file>