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FCCD4-0805-4586-B945-5CBB5C7E5711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B12F7-5F91-4AE0-9250-51E88C56A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29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E:\拍賣圖片\#倒流香粒 #檀香 #老山 #沉香 #玉檀 #藏香 #玫瑰 #薰衣草 #艾草 #倒流分鐘40每顆燃燒約10分鐘\3104430647_10044009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6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590531" y="3705220"/>
            <a:ext cx="1210589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8000"/>
              </a:lnSpc>
            </a:pPr>
            <a:r>
              <a:rPr lang="zh-TW" alt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王漢宗酷正海報" panose="02000500000000000000" pitchFamily="2" charset="-120"/>
                <a:ea typeface="王漢宗酷正海報" panose="02000500000000000000" pitchFamily="2" charset="-120"/>
              </a:rPr>
              <a:t>出</a:t>
            </a:r>
            <a:endParaRPr lang="en-US" altLang="zh-TW" sz="8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王漢宗酷正海報" panose="02000500000000000000" pitchFamily="2" charset="-120"/>
              <a:ea typeface="王漢宗酷正海報" panose="02000500000000000000" pitchFamily="2" charset="-120"/>
            </a:endParaRPr>
          </a:p>
          <a:p>
            <a:pPr algn="ctr">
              <a:lnSpc>
                <a:spcPts val="8000"/>
              </a:lnSpc>
            </a:pPr>
            <a:r>
              <a:rPr lang="zh-TW" alt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王漢宗酷正海報" panose="02000500000000000000" pitchFamily="2" charset="-120"/>
                <a:ea typeface="王漢宗酷正海報" panose="02000500000000000000" pitchFamily="2" charset="-120"/>
              </a:rPr>
              <a:t>煙</a:t>
            </a:r>
            <a:endParaRPr lang="en-US" altLang="zh-TW" sz="8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王漢宗酷正海報" panose="02000500000000000000" pitchFamily="2" charset="-120"/>
              <a:ea typeface="王漢宗酷正海報" panose="02000500000000000000" pitchFamily="2" charset="-120"/>
            </a:endParaRPr>
          </a:p>
          <a:p>
            <a:pPr algn="ctr">
              <a:lnSpc>
                <a:spcPts val="8000"/>
              </a:lnSpc>
            </a:pPr>
            <a:r>
              <a:rPr lang="zh-TW" alt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王漢宗酷正海報" panose="02000500000000000000" pitchFamily="2" charset="-120"/>
                <a:ea typeface="王漢宗酷正海報" panose="02000500000000000000" pitchFamily="2" charset="-120"/>
              </a:rPr>
              <a:t>快</a:t>
            </a:r>
            <a:endParaRPr lang="zh-TW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王漢宗酷正海報" panose="02000500000000000000" pitchFamily="2" charset="-120"/>
              <a:ea typeface="王漢宗酷正海報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8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E:\拍賣圖片\#倒流香粒 #檀香 #老山 #沉香 #玉檀 #藏香 #玫瑰 #薰衣草 #艾草 #倒流分鐘40每顆燃燒約10分鐘\3873814831_10044009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7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491880" y="90872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王漢宗印篆體繁" panose="03000500000000000000" pitchFamily="66" charset="-120"/>
                <a:ea typeface="王漢宗印篆體繁" panose="03000500000000000000" pitchFamily="66" charset="-120"/>
              </a:rPr>
              <a:t>倒流香粒</a:t>
            </a:r>
            <a:endParaRPr lang="zh-TW" alt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王漢宗印篆體繁" panose="03000500000000000000" pitchFamily="66" charset="-120"/>
              <a:ea typeface="王漢宗印篆體繁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4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E:\拍賣圖片\#倒流香粒 #檀香 #老山 #沉香 #玉檀 #藏香 #玫瑰 #薰衣草 #艾草 #倒流分鐘40每顆燃燒約10分鐘\3875373169_10044009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6256" cy="687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417382" y="977387"/>
            <a:ext cx="40414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ntyZHAO 新蒂赵孟頫" panose="03000600000000000000" pitchFamily="66" charset="-120"/>
                <a:ea typeface="SentyZHAO 新蒂赵孟頫" panose="03000600000000000000" pitchFamily="66" charset="-120"/>
              </a:rPr>
              <a:t>多種味道選擇</a:t>
            </a:r>
            <a:endParaRPr lang="en-US" altLang="zh-TW" sz="5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ntyZHAO 新蒂赵孟頫" panose="03000600000000000000" pitchFamily="66" charset="-120"/>
              <a:ea typeface="SentyZHAO 新蒂赵孟頫" panose="03000600000000000000" pitchFamily="66" charset="-120"/>
            </a:endParaRPr>
          </a:p>
          <a:p>
            <a:pPr algn="ctr"/>
            <a:r>
              <a:rPr lang="zh-TW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ntyZHAO 新蒂赵孟頫" panose="03000600000000000000" pitchFamily="66" charset="-120"/>
                <a:ea typeface="SentyZHAO 新蒂赵孟頫" panose="03000600000000000000" pitchFamily="66" charset="-120"/>
              </a:rPr>
              <a:t>倒流香粒</a:t>
            </a:r>
            <a:endParaRPr lang="zh-TW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ntyZHAO 新蒂赵孟頫" panose="03000600000000000000" pitchFamily="66" charset="-120"/>
              <a:ea typeface="SentyZHAO 新蒂赵孟頫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183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79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如螢幕大小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king</dc:creator>
  <cp:lastModifiedBy>king</cp:lastModifiedBy>
  <cp:revision>5</cp:revision>
  <dcterms:created xsi:type="dcterms:W3CDTF">2018-05-22T19:55:22Z</dcterms:created>
  <dcterms:modified xsi:type="dcterms:W3CDTF">2018-05-22T20:11:31Z</dcterms:modified>
</cp:coreProperties>
</file>