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人工智慧課程簡介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授課老師：黃夙賢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96" y="3366137"/>
            <a:ext cx="2912828" cy="1187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172" y="767375"/>
            <a:ext cx="2908052" cy="10621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172" y="1829520"/>
            <a:ext cx="2921120" cy="16412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328" y="4553712"/>
            <a:ext cx="2938963" cy="15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課程目標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課程目標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學習</a:t>
            </a:r>
            <a:r>
              <a:rPr lang="zh-TW" altLang="en-US" sz="2000" dirty="0"/>
              <a:t>人工智慧概念與技術應用實務，包含機器學習</a:t>
            </a:r>
            <a:r>
              <a:rPr lang="zh-TW" altLang="en-US" sz="2000" dirty="0" smtClean="0"/>
              <a:t>語言</a:t>
            </a:r>
            <a:r>
              <a:rPr lang="en-US" altLang="zh-TW" sz="2000" dirty="0" smtClean="0"/>
              <a:t>Python</a:t>
            </a:r>
            <a:r>
              <a:rPr lang="zh-TW" altLang="en-US" sz="2000" dirty="0"/>
              <a:t>與深度學習</a:t>
            </a:r>
            <a:r>
              <a:rPr lang="zh-TW" altLang="en-US" sz="2000" dirty="0" smtClean="0"/>
              <a:t>架構</a:t>
            </a:r>
            <a:r>
              <a:rPr lang="en-US" altLang="zh-TW" sz="2000" dirty="0" err="1" smtClean="0"/>
              <a:t>Tensorflow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本課程將搭配業界講師進行專業技術教授，與產業界最新技術結合，最適合即將進入職場同學選修</a:t>
            </a:r>
            <a:endParaRPr lang="en-US" altLang="zh-TW" sz="2000" dirty="0" smtClean="0"/>
          </a:p>
          <a:p>
            <a:r>
              <a:rPr lang="zh-TW" altLang="en-US" sz="2400" dirty="0" smtClean="0"/>
              <a:t>課程大綱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人工智慧導論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人工智慧語言</a:t>
            </a:r>
            <a:r>
              <a:rPr lang="en-US" altLang="zh-TW" sz="2000" dirty="0" smtClean="0"/>
              <a:t>Python</a:t>
            </a:r>
          </a:p>
          <a:p>
            <a:pPr lvl="1"/>
            <a:r>
              <a:rPr lang="zh-TW" altLang="en-US" sz="2000" dirty="0"/>
              <a:t>深度學習環境</a:t>
            </a:r>
            <a:r>
              <a:rPr lang="zh-TW" altLang="en-US" sz="2000" dirty="0" smtClean="0"/>
              <a:t>建立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機器學習流程與方法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資料</a:t>
            </a:r>
            <a:r>
              <a:rPr lang="zh-TW" altLang="en-US" sz="2000" dirty="0"/>
              <a:t>預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機器學習套件</a:t>
            </a:r>
            <a:r>
              <a:rPr lang="en-US" altLang="zh-TW" sz="2000" dirty="0" err="1" smtClean="0"/>
              <a:t>Scikit</a:t>
            </a:r>
            <a:r>
              <a:rPr lang="en-US" altLang="zh-TW" sz="2000" dirty="0" smtClean="0"/>
              <a:t>-Learn</a:t>
            </a:r>
          </a:p>
          <a:p>
            <a:pPr lvl="1"/>
            <a:r>
              <a:rPr lang="zh-TW" altLang="en-US" sz="2000" dirty="0" smtClean="0"/>
              <a:t>深度學習理論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Tensorflow</a:t>
            </a:r>
            <a:r>
              <a:rPr lang="zh-TW" altLang="en-US" sz="2000" dirty="0" smtClean="0"/>
              <a:t>實作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AI</a:t>
            </a:r>
            <a:r>
              <a:rPr lang="zh-TW" altLang="en-US" sz="2000" dirty="0" smtClean="0"/>
              <a:t>人工智慧專題製作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226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課程用書：</a:t>
            </a:r>
            <a:endParaRPr lang="en-US" altLang="zh-TW" dirty="0" smtClean="0"/>
          </a:p>
          <a:p>
            <a:pPr lvl="1"/>
            <a:r>
              <a:rPr lang="zh-TW" altLang="en-US" dirty="0"/>
              <a:t>課程講義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/>
              <a:t>程式設計 從入門到進階應用</a:t>
            </a:r>
            <a:r>
              <a:rPr lang="en-US" altLang="zh-TW" dirty="0"/>
              <a:t>, </a:t>
            </a:r>
            <a:r>
              <a:rPr lang="zh-TW" altLang="en-US" dirty="0"/>
              <a:t>黃建庭</a:t>
            </a:r>
            <a:r>
              <a:rPr lang="en-US" altLang="zh-TW" dirty="0"/>
              <a:t>, </a:t>
            </a:r>
            <a:r>
              <a:rPr lang="zh-TW" altLang="en-US" dirty="0"/>
              <a:t>松崗資產管理</a:t>
            </a:r>
            <a:r>
              <a:rPr lang="en-US" altLang="zh-TW" dirty="0"/>
              <a:t>, </a:t>
            </a:r>
            <a:r>
              <a:rPr lang="en-US" altLang="zh-TW" dirty="0" smtClean="0"/>
              <a:t>ISBN:978-957-22-4596-5</a:t>
            </a:r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程式設計入門與運算思維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曹祥雲</a:t>
            </a:r>
            <a:r>
              <a:rPr lang="en-US" altLang="zh-TW" dirty="0" smtClean="0"/>
              <a:t>,</a:t>
            </a:r>
            <a:r>
              <a:rPr lang="zh-TW" altLang="en-US" dirty="0" smtClean="0"/>
              <a:t>新陸書局</a:t>
            </a:r>
            <a:r>
              <a:rPr lang="en-US" altLang="zh-TW" dirty="0" smtClean="0"/>
              <a:t>, ISBN:9789869449779</a:t>
            </a:r>
            <a:endParaRPr lang="en-US" altLang="zh-TW" dirty="0" smtClean="0"/>
          </a:p>
          <a:p>
            <a:r>
              <a:rPr lang="zh-TW" altLang="en-US" dirty="0" smtClean="0"/>
              <a:t>評分方式：</a:t>
            </a:r>
            <a:endParaRPr lang="en-US" altLang="zh-TW" dirty="0" smtClean="0"/>
          </a:p>
          <a:p>
            <a:pPr lvl="1"/>
            <a:r>
              <a:rPr lang="zh-TW" altLang="en-US" dirty="0"/>
              <a:t>課堂表現與作業 </a:t>
            </a:r>
            <a:r>
              <a:rPr lang="en-US" altLang="zh-TW" dirty="0"/>
              <a:t>40%</a:t>
            </a:r>
            <a:br>
              <a:rPr lang="en-US" altLang="zh-TW" dirty="0"/>
            </a:br>
            <a:r>
              <a:rPr lang="zh-TW" altLang="en-US" dirty="0"/>
              <a:t>期中考 </a:t>
            </a:r>
            <a:r>
              <a:rPr lang="en-US" altLang="zh-TW" dirty="0"/>
              <a:t>30%</a:t>
            </a:r>
            <a:br>
              <a:rPr lang="en-US" altLang="zh-TW" dirty="0"/>
            </a:br>
            <a:r>
              <a:rPr lang="zh-TW" altLang="en-US" dirty="0"/>
              <a:t>期末考 </a:t>
            </a:r>
            <a:r>
              <a:rPr lang="en-US" altLang="zh-TW" dirty="0"/>
              <a:t>30%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59288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14</TotalTime>
  <Words>131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Corbel</vt:lpstr>
      <vt:lpstr>Wingdings 2</vt:lpstr>
      <vt:lpstr>框架</vt:lpstr>
      <vt:lpstr>人工智慧課程簡介</vt:lpstr>
      <vt:lpstr>課程目標  課程大綱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人工智慧課程簡介</dc:title>
  <dc:creator>suhsien</dc:creator>
  <cp:lastModifiedBy>Windows 使用者</cp:lastModifiedBy>
  <cp:revision>6</cp:revision>
  <dcterms:created xsi:type="dcterms:W3CDTF">2017-10-23T00:35:31Z</dcterms:created>
  <dcterms:modified xsi:type="dcterms:W3CDTF">2018-03-01T00:51:05Z</dcterms:modified>
</cp:coreProperties>
</file>