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60" r:id="rId4"/>
    <p:sldId id="272" r:id="rId5"/>
    <p:sldId id="259" r:id="rId6"/>
    <p:sldId id="273" r:id="rId7"/>
    <p:sldId id="267" r:id="rId8"/>
    <p:sldId id="268" r:id="rId9"/>
    <p:sldId id="270" r:id="rId10"/>
    <p:sldId id="258" r:id="rId11"/>
    <p:sldId id="265" r:id="rId12"/>
    <p:sldId id="284" r:id="rId13"/>
    <p:sldId id="269" r:id="rId14"/>
    <p:sldId id="274" r:id="rId15"/>
    <p:sldId id="275" r:id="rId16"/>
    <p:sldId id="264" r:id="rId17"/>
    <p:sldId id="276" r:id="rId18"/>
    <p:sldId id="285" r:id="rId19"/>
    <p:sldId id="262" r:id="rId20"/>
    <p:sldId id="271" r:id="rId21"/>
    <p:sldId id="263" r:id="rId22"/>
    <p:sldId id="281" r:id="rId23"/>
    <p:sldId id="277" r:id="rId24"/>
    <p:sldId id="282" r:id="rId25"/>
    <p:sldId id="278" r:id="rId26"/>
    <p:sldId id="279" r:id="rId27"/>
    <p:sldId id="280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1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0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0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2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zetawiki.com/wiki/C%EC%96%B8%EC%96%B4_%EB%A7%81%ED%81%AC%EB%93%9C_%EB%A6%AC%EC%8A%A4%ED%8A%B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리눅스 시스템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5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75" y="28660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보호모드</a:t>
            </a:r>
            <a:r>
              <a:rPr lang="en-US" altLang="ko-KR" dirty="0" smtClean="0"/>
              <a:t>(32bit)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286603"/>
            <a:ext cx="6683692" cy="6349508"/>
          </a:xfrm>
        </p:spPr>
      </p:pic>
    </p:spTree>
    <p:extLst>
      <p:ext uri="{BB962C8B-B14F-4D97-AF65-F5344CB8AC3E}">
        <p14:creationId xmlns:p14="http://schemas.microsoft.com/office/powerpoint/2010/main" val="379376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307974"/>
            <a:ext cx="9234724" cy="6380355"/>
          </a:xfrm>
        </p:spPr>
      </p:pic>
    </p:spTree>
    <p:extLst>
      <p:ext uri="{BB962C8B-B14F-4D97-AF65-F5344CB8AC3E}">
        <p14:creationId xmlns:p14="http://schemas.microsoft.com/office/powerpoint/2010/main" val="138996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윈도우와 리눅스의 입출력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8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20" y="0"/>
            <a:ext cx="9352893" cy="6858000"/>
          </a:xfrm>
        </p:spPr>
      </p:pic>
    </p:spTree>
    <p:extLst>
      <p:ext uri="{BB962C8B-B14F-4D97-AF65-F5344CB8AC3E}">
        <p14:creationId xmlns:p14="http://schemas.microsoft.com/office/powerpoint/2010/main" val="36292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맵 </a:t>
            </a:r>
            <a:r>
              <a:rPr lang="ko-KR" altLang="en-US" dirty="0" smtClean="0"/>
              <a:t>입출력</a:t>
            </a:r>
            <a:r>
              <a:rPr lang="en-US" altLang="ko-KR" dirty="0"/>
              <a:t>(</a:t>
            </a:r>
            <a:r>
              <a:rPr lang="en-US" altLang="ko-KR" dirty="0" smtClean="0"/>
              <a:t>Memory-mapped </a:t>
            </a:r>
            <a:r>
              <a:rPr lang="en-US" altLang="ko-KR" dirty="0"/>
              <a:t>I/O, MMIO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입출력 맵 입출력</a:t>
            </a:r>
            <a:r>
              <a:rPr lang="en-US" altLang="ko-KR" dirty="0"/>
              <a:t>(I/O </a:t>
            </a:r>
            <a:r>
              <a:rPr lang="en-US" altLang="ko-KR" dirty="0" smtClean="0"/>
              <a:t>mapped </a:t>
            </a:r>
            <a:r>
              <a:rPr lang="en-US" altLang="ko-KR" dirty="0"/>
              <a:t>I/O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포트 맵 입출력</a:t>
            </a:r>
            <a:r>
              <a:rPr lang="en-US" altLang="ko-KR" dirty="0"/>
              <a:t>(Port Mapped I/O)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72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MMU(Memory Management Unit)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관리 장치</a:t>
            </a:r>
            <a:endParaRPr lang="en-US" altLang="ko-KR" dirty="0" smtClean="0"/>
          </a:p>
          <a:p>
            <a:r>
              <a:rPr lang="ko-KR" altLang="en-US" dirty="0" smtClean="0"/>
              <a:t>가상 메모리 주소를 실제 메모리 주소로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27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38" y="280773"/>
            <a:ext cx="4543257" cy="58969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0" y="280773"/>
            <a:ext cx="6096278" cy="590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408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X86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16bit 1MB </a:t>
            </a:r>
            <a:r>
              <a:rPr lang="ko-KR" altLang="en-US" dirty="0" smtClean="0"/>
              <a:t>메모리 지정 방식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44" y="2068512"/>
            <a:ext cx="7890185" cy="4351338"/>
          </a:xfrm>
        </p:spPr>
      </p:pic>
    </p:spTree>
    <p:extLst>
      <p:ext uri="{BB962C8B-B14F-4D97-AF65-F5344CB8AC3E}">
        <p14:creationId xmlns:p14="http://schemas.microsoft.com/office/powerpoint/2010/main" val="30075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스택의 메모리 공간 효율적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2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 원리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183492"/>
            <a:ext cx="7915275" cy="6388759"/>
          </a:xfrm>
        </p:spPr>
      </p:pic>
    </p:spTree>
    <p:extLst>
      <p:ext uri="{BB962C8B-B14F-4D97-AF65-F5344CB8AC3E}">
        <p14:creationId xmlns:p14="http://schemas.microsoft.com/office/powerpoint/2010/main" val="22563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메모리 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정적 메모리 할당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동적 메모리 할당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71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18" y="1157287"/>
            <a:ext cx="8809120" cy="5457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32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04" y="608012"/>
            <a:ext cx="9278500" cy="61214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 오버플로우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89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할당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typedef struct _Person {   // </a:t>
            </a:r>
            <a:r>
              <a:rPr lang="ko-KR" altLang="en-US" dirty="0" smtClean="0"/>
              <a:t>구조체 이름은 </a:t>
            </a:r>
            <a:r>
              <a:rPr lang="en-US" altLang="ko-KR" dirty="0" smtClean="0"/>
              <a:t>_Person</a:t>
            </a:r>
          </a:p>
          <a:p>
            <a:pPr marL="0" indent="0">
              <a:buNone/>
            </a:pPr>
            <a:r>
              <a:rPr lang="en-US" altLang="ko-KR" dirty="0" smtClean="0"/>
              <a:t>    char name[20];            // </a:t>
            </a:r>
            <a:r>
              <a:rPr lang="ko-KR" altLang="en-US" dirty="0" smtClean="0"/>
              <a:t>구조체 멤버 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    int age;                  // </a:t>
            </a:r>
            <a:r>
              <a:rPr lang="ko-KR" altLang="en-US" dirty="0" smtClean="0"/>
              <a:t>구조체 멤버 </a:t>
            </a:r>
            <a:r>
              <a:rPr lang="en-US" altLang="ko-KR" dirty="0" smtClean="0"/>
              <a:t>2</a:t>
            </a:r>
          </a:p>
          <a:p>
            <a:pPr marL="0" indent="0">
              <a:buNone/>
            </a:pPr>
            <a:r>
              <a:rPr lang="en-US" altLang="ko-KR" dirty="0" smtClean="0"/>
              <a:t>    char address[100];        // </a:t>
            </a:r>
            <a:r>
              <a:rPr lang="ko-KR" altLang="en-US" dirty="0" smtClean="0"/>
              <a:t>구조체 멤버 </a:t>
            </a:r>
            <a:r>
              <a:rPr lang="en-US" altLang="ko-KR" dirty="0" smtClean="0"/>
              <a:t>3</a:t>
            </a:r>
          </a:p>
          <a:p>
            <a:pPr marL="0" indent="0">
              <a:buNone/>
            </a:pPr>
            <a:r>
              <a:rPr lang="en-US" altLang="ko-KR" dirty="0" smtClean="0"/>
              <a:t>} Person;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typedef struct {</a:t>
            </a:r>
          </a:p>
          <a:p>
            <a:pPr marL="0" indent="0">
              <a:buNone/>
            </a:pPr>
            <a:r>
              <a:rPr lang="en-US" altLang="ko-KR" dirty="0" smtClean="0"/>
              <a:t>    char name[20];            // </a:t>
            </a:r>
            <a:r>
              <a:rPr lang="ko-KR" altLang="en-US" dirty="0" smtClean="0"/>
              <a:t>구조체 멤버 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    int age;                  // </a:t>
            </a:r>
            <a:r>
              <a:rPr lang="ko-KR" altLang="en-US" dirty="0" smtClean="0"/>
              <a:t>구조체 멤버 </a:t>
            </a:r>
            <a:r>
              <a:rPr lang="en-US" altLang="ko-KR" dirty="0" smtClean="0"/>
              <a:t>2</a:t>
            </a:r>
          </a:p>
          <a:p>
            <a:pPr marL="0" indent="0">
              <a:buNone/>
            </a:pPr>
            <a:r>
              <a:rPr lang="en-US" altLang="ko-KR" dirty="0" smtClean="0"/>
              <a:t>    char address[100];        // </a:t>
            </a:r>
            <a:r>
              <a:rPr lang="ko-KR" altLang="en-US" dirty="0" smtClean="0"/>
              <a:t>구조체 멤버 </a:t>
            </a:r>
            <a:r>
              <a:rPr lang="en-US" altLang="ko-KR" dirty="0" smtClean="0"/>
              <a:t>3</a:t>
            </a:r>
          </a:p>
          <a:p>
            <a:pPr marL="0" indent="0">
              <a:buNone/>
            </a:pPr>
            <a:r>
              <a:rPr lang="en-US" altLang="ko-KR" dirty="0" smtClean="0"/>
              <a:t>} Person;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3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</a:p>
          <a:p>
            <a:r>
              <a:rPr lang="en-US" altLang="ko-KR" u="sng" dirty="0">
                <a:hlinkClick r:id="rId2"/>
              </a:rPr>
              <a:t>C</a:t>
            </a:r>
            <a:r>
              <a:rPr lang="ko-KR" altLang="en-US" u="sng" dirty="0">
                <a:hlinkClick r:id="rId2"/>
              </a:rPr>
              <a:t>언어 링크드 리스트 </a:t>
            </a:r>
            <a:r>
              <a:rPr lang="en-US" altLang="ko-KR" u="sng" dirty="0">
                <a:hlinkClick r:id="rId2"/>
              </a:rPr>
              <a:t>- </a:t>
            </a:r>
            <a:r>
              <a:rPr lang="ko-KR" altLang="en-US" u="sng" dirty="0">
                <a:hlinkClick r:id="rId2"/>
              </a:rPr>
              <a:t>제타위키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출처 </a:t>
            </a:r>
            <a:r>
              <a:rPr lang="en-US" altLang="ko-KR" dirty="0" smtClean="0"/>
              <a:t>: https://zetawiki.com/wiki/C%EC%96%B8%EC%96%B4_%EB%A7%81%ED%81%AC%EB%93%9C_%EB%A6%AC%EC%8A%A4%ED%8A%B8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6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2" y="1881980"/>
            <a:ext cx="10151618" cy="3961607"/>
          </a:xfrm>
        </p:spPr>
      </p:pic>
    </p:spTree>
    <p:extLst>
      <p:ext uri="{BB962C8B-B14F-4D97-AF65-F5344CB8AC3E}">
        <p14:creationId xmlns:p14="http://schemas.microsoft.com/office/powerpoint/2010/main" val="4106812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826345"/>
            <a:ext cx="9239397" cy="4629964"/>
          </a:xfrm>
        </p:spPr>
      </p:pic>
    </p:spTree>
    <p:extLst>
      <p:ext uri="{BB962C8B-B14F-4D97-AF65-F5344CB8AC3E}">
        <p14:creationId xmlns:p14="http://schemas.microsoft.com/office/powerpoint/2010/main" val="353415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연락처 관리자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구조체와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Linked List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684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 계산기와 컴퓨터의 차이점은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전자 계산기는 상수를 대상으로 연산을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컴퓨터는 변수를 사용해서 연산을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메모리 영역을 뜻함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3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컴파일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바이너리로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컴파일 시간에는 각각의 파일들의 헤더파일만 필요함</a:t>
            </a:r>
            <a:endParaRPr lang="en-US" altLang="ko-KR" dirty="0" smtClean="0"/>
          </a:p>
          <a:p>
            <a:r>
              <a:rPr lang="ko-KR" altLang="en-US" dirty="0" smtClean="0"/>
              <a:t>링크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각각의 컴파일 바이너리를 하나의 바이너리로 합침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05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21" y="0"/>
            <a:ext cx="896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실행파일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66" y="129432"/>
            <a:ext cx="6665934" cy="659608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857"/>
            <a:ext cx="6449011" cy="5085506"/>
          </a:xfrm>
        </p:spPr>
      </p:pic>
    </p:spTree>
    <p:extLst>
      <p:ext uri="{BB962C8B-B14F-4D97-AF65-F5344CB8AC3E}">
        <p14:creationId xmlns:p14="http://schemas.microsoft.com/office/powerpoint/2010/main" val="172948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리얼모드</a:t>
            </a:r>
            <a:r>
              <a:rPr lang="en-US" altLang="ko-KR" dirty="0" smtClean="0"/>
              <a:t>(16bit)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48" y="0"/>
            <a:ext cx="6421184" cy="6858000"/>
          </a:xfrm>
        </p:spPr>
      </p:pic>
    </p:spTree>
    <p:extLst>
      <p:ext uri="{BB962C8B-B14F-4D97-AF65-F5344CB8AC3E}">
        <p14:creationId xmlns:p14="http://schemas.microsoft.com/office/powerpoint/2010/main" val="4189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24455"/>
            <a:ext cx="10015103" cy="5897782"/>
          </a:xfrm>
        </p:spPr>
      </p:pic>
    </p:spTree>
    <p:extLst>
      <p:ext uri="{BB962C8B-B14F-4D97-AF65-F5344CB8AC3E}">
        <p14:creationId xmlns:p14="http://schemas.microsoft.com/office/powerpoint/2010/main" val="250675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226</Words>
  <Application>Microsoft Office PowerPoint</Application>
  <PresentationFormat>와이드스크린</PresentationFormat>
  <Paragraphs>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리눅스 시스템 프로그래밍</vt:lpstr>
      <vt:lpstr>메모리 구조</vt:lpstr>
      <vt:lpstr>전자 계산기와 컴퓨터의 차이점은?</vt:lpstr>
      <vt:lpstr>소스코드 컴파일 + 링크</vt:lpstr>
      <vt:lpstr>PowerPoint 프레젠테이션</vt:lpstr>
      <vt:lpstr>실행파일 실행</vt:lpstr>
      <vt:lpstr>PowerPoint 프레젠테이션</vt:lpstr>
      <vt:lpstr>리얼모드(16bit)</vt:lpstr>
      <vt:lpstr>PowerPoint 프레젠테이션</vt:lpstr>
      <vt:lpstr>보호모드(32bit)</vt:lpstr>
      <vt:lpstr>PowerPoint 프레젠테이션</vt:lpstr>
      <vt:lpstr>윈도우와 리눅스의 입출력 방식</vt:lpstr>
      <vt:lpstr>PowerPoint 프레젠테이션</vt:lpstr>
      <vt:lpstr>입출력 방식</vt:lpstr>
      <vt:lpstr>MMU(Memory Management Unit)</vt:lpstr>
      <vt:lpstr>PowerPoint 프레젠테이션</vt:lpstr>
      <vt:lpstr>X86계열 16bit 1MB 메모리 지정 방식</vt:lpstr>
      <vt:lpstr>스택의 메모리 공간 효율적 활용</vt:lpstr>
      <vt:lpstr>스택 원리</vt:lpstr>
      <vt:lpstr>스택 원리</vt:lpstr>
      <vt:lpstr>스택 오버플로우</vt:lpstr>
      <vt:lpstr>포인터</vt:lpstr>
      <vt:lpstr>메모리 할당 방법</vt:lpstr>
      <vt:lpstr>구조체</vt:lpstr>
      <vt:lpstr>자료구조</vt:lpstr>
      <vt:lpstr>PowerPoint 프레젠테이션</vt:lpstr>
      <vt:lpstr>PowerPoint 프레젠테이션</vt:lpstr>
      <vt:lpstr>연락처 관리자 프로젝트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시스템      프로그래밍</dc:title>
  <dc:creator>jssong</dc:creator>
  <cp:lastModifiedBy>jssong</cp:lastModifiedBy>
  <cp:revision>12</cp:revision>
  <dcterms:created xsi:type="dcterms:W3CDTF">2018-04-19T13:14:08Z</dcterms:created>
  <dcterms:modified xsi:type="dcterms:W3CDTF">2018-04-19T19:03:09Z</dcterms:modified>
</cp:coreProperties>
</file>