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27B452E-30AD-45A0-9EAA-D24E7F03DDCF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1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6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9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7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7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8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8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54C1-D0FB-4BEB-BB56-8315F7395E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1FE0-1452-486B-B33D-1CA06E3A2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0" y="332656"/>
            <a:ext cx="8735616" cy="299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0" y="2780928"/>
            <a:ext cx="50292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04448" y="1052736"/>
            <a:ext cx="57281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4293096"/>
            <a:ext cx="1368152" cy="37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4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48006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2976"/>
            <a:ext cx="63436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63993" y="620688"/>
            <a:ext cx="1368152" cy="37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916" y="4293096"/>
            <a:ext cx="2571903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52578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59055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4764" y="1649475"/>
            <a:ext cx="3009123" cy="37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9163" y="4725144"/>
            <a:ext cx="3512757" cy="37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8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52673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7504" y="1340768"/>
            <a:ext cx="4680520" cy="37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4</cp:revision>
  <dcterms:created xsi:type="dcterms:W3CDTF">2019-04-30T01:44:05Z</dcterms:created>
  <dcterms:modified xsi:type="dcterms:W3CDTF">2019-04-30T01:51:04Z</dcterms:modified>
</cp:coreProperties>
</file>