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626D"/>
    <a:srgbClr val="2B7F8D"/>
    <a:srgbClr val="1A4D56"/>
    <a:srgbClr val="359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C40C0-8A01-DA30-7050-E8191FB7C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4799FE-2B78-067F-2982-5979FB92F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5D889F-415B-9E8E-3F70-A05E8E963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ED61-807D-42CA-A36B-069D633E021D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5D45DE-3D06-6C57-65C7-2F82AE1C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42313A-03B6-F32E-220D-C9C2D3A3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714B-78B4-426F-870E-C3D10FDE6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8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3CB2A-B679-46DF-DF9B-874C9A37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430E0B-2ED1-E0EE-EA4F-E8CEBB5B4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00545C-2150-31DE-7F36-F757DA9E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ED61-807D-42CA-A36B-069D633E021D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6BB174-28AB-9617-67AA-911BC1EF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A023B0-6ECD-C251-33F3-068D0ADB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714B-78B4-426F-870E-C3D10FDE6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62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68B443F-C0E8-2ECF-ACC0-8F92549FD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D7D5BD-DB8C-FA3F-9E17-0E77099CC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BF0E54-46B8-0283-1781-11B9A59E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ED61-807D-42CA-A36B-069D633E021D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9067FF-EE38-2BCF-403A-0181BA4C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E47639-033B-BA69-D8D8-7BF6AAF7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714B-78B4-426F-870E-C3D10FDE6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79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0700D3-4BC0-0775-E295-C8D3DBE6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4DE8D0-7F3C-84A5-6CA9-916E4ABA0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E371AF-B6C2-6F7D-149A-9BC1EB7E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ED61-807D-42CA-A36B-069D633E021D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8B8830-5469-D507-7E13-34D42E2B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F5D48A-7CA1-686F-1455-01148349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714B-78B4-426F-870E-C3D10FDE6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08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DA1F4-EBF9-0277-B2B7-53CA9F059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973D94-37E7-CEBC-D178-84DBCDD2F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D5E0FD-97F9-F78E-435C-21D500C08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ED61-807D-42CA-A36B-069D633E021D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8110C6-5A8D-E9FF-ACED-DC1AF74C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CFC0E3-A48D-5EDA-49B0-A72FB0B90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714B-78B4-426F-870E-C3D10FDE6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15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4CC6A-35AD-373A-1C89-2A176093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6C7B35-C9AF-5D8F-3C5A-DE152BA5F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5B88B6-DDDE-20A4-C3DF-7C9941901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E874CE-8A88-16D7-36BA-2E1307D7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ED61-807D-42CA-A36B-069D633E021D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9D806F-8AFB-B1F3-BBE6-5B7D666AB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63B3AF-7F4B-206A-DE4C-EF92C502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714B-78B4-426F-870E-C3D10FDE6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8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72680-23FD-AB64-A228-22C86D9D7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FDBC68-6DC4-0347-A9D6-051D50958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16DC6E-A91E-9EE9-D6DB-3C4194CE7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B507F03-95E8-8A04-465D-02DA9FA92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958326E-90EF-B0DF-3043-DEB2B2D6A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323333-8698-CE18-A7E6-8F26365C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ED61-807D-42CA-A36B-069D633E021D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3B62636-E905-0237-A7EB-C2F72C74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A43D29-9AA3-61F8-2F60-968F956F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714B-78B4-426F-870E-C3D10FDE6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12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27B52A-C2ED-1C52-D7D4-3F4D5843A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AB49567-DC6A-D267-9B91-1EF5CC553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ED61-807D-42CA-A36B-069D633E021D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F0C156C-E30D-9F7D-5603-AD3642291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8D9CA24-D89C-D115-F512-21CEE4D1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714B-78B4-426F-870E-C3D10FDE6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08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C21B7F3-7BF4-BD36-EB51-F040D45A1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ED61-807D-42CA-A36B-069D633E021D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E6FD665-83BC-CAF8-7893-4E4B6AFFF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9A8E01-4D89-2608-46B2-2D6B637D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714B-78B4-426F-870E-C3D10FDE6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9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E456D0-C114-2C92-4F8D-93824317A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26DD3C-8B7C-C313-F21F-52941557D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69B36C-FF5D-88E1-0F4E-8DD5830D6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2A1586-D251-9E3A-6A86-5D4570E2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ED61-807D-42CA-A36B-069D633E021D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0F23B4-6229-AF40-7E98-11622B22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9A559D-86BD-F298-6C62-A202C596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714B-78B4-426F-870E-C3D10FDE6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38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98368-3D76-0DD5-BF21-58E5F20D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ACDD59B-65C8-9E64-5CF5-560C8E863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7E5A58-8DAA-0A0C-DB8F-8DBE5CBCF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F06963-CC36-6C76-8E50-A24D0275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ED61-807D-42CA-A36B-069D633E021D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8CD43D-0E85-153B-76B9-A5D108F8F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138711-C7B1-AEBC-049B-44E8F94D3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714B-78B4-426F-870E-C3D10FDE6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87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F6BEC-5AE9-9E4C-B4B8-B24ABCF9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77B0CD-B3FE-DD1F-6762-1944441EC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91F2CF-2BC5-88AF-BCD1-44456C134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5ED61-807D-42CA-A36B-069D633E021D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D65637-1F46-297D-6819-3F7A4245F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C1CB66-8EB4-BB86-FA78-1D5756562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1714B-78B4-426F-870E-C3D10FDE6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6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4839B-2DA9-32AF-D0D0-64FE7E806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22153" y="1779595"/>
            <a:ext cx="9042400" cy="714390"/>
          </a:xfrm>
        </p:spPr>
        <p:txBody>
          <a:bodyPr>
            <a:noAutofit/>
          </a:bodyPr>
          <a:lstStyle/>
          <a:p>
            <a:r>
              <a:rPr lang="ru-RU" sz="4800" dirty="0">
                <a:solidFill>
                  <a:srgbClr val="21626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Курсовой проект на тему</a:t>
            </a:r>
            <a:r>
              <a:rPr lang="en-US" sz="4800" dirty="0">
                <a:solidFill>
                  <a:srgbClr val="21626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ru-RU" sz="4800" dirty="0">
              <a:solidFill>
                <a:srgbClr val="21626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13957B-B7D0-6A2A-D5FA-ABB7F4011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247" y="2841426"/>
            <a:ext cx="5435600" cy="1230021"/>
          </a:xfrm>
        </p:spPr>
        <p:txBody>
          <a:bodyPr>
            <a:noAutofit/>
          </a:bodyPr>
          <a:lstStyle/>
          <a:p>
            <a:r>
              <a:rPr lang="ru-RU" sz="3600" dirty="0"/>
              <a:t>Разработка приложения для клининг</a:t>
            </a:r>
            <a:r>
              <a:rPr lang="en-US" sz="3600" dirty="0"/>
              <a:t> </a:t>
            </a:r>
            <a:r>
              <a:rPr lang="ru-RU" sz="3600" dirty="0"/>
              <a:t>-</a:t>
            </a:r>
            <a:r>
              <a:rPr lang="en-US" sz="3600" dirty="0"/>
              <a:t> </a:t>
            </a:r>
            <a:r>
              <a:rPr lang="ru-RU" sz="3600" dirty="0"/>
              <a:t>компании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4B58BF7-E104-DA79-FE80-BF0FAA7DA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6412" y="1363477"/>
            <a:ext cx="5435588" cy="4131046"/>
          </a:xfrm>
          <a:prstGeom prst="rect">
            <a:avLst/>
          </a:prstGeom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4E22AE-4594-DA0B-94C4-0731087F97F5}"/>
              </a:ext>
            </a:extLst>
          </p:cNvPr>
          <p:cNvCxnSpPr/>
          <p:nvPr/>
        </p:nvCxnSpPr>
        <p:spPr>
          <a:xfrm flipH="1">
            <a:off x="122397" y="2493985"/>
            <a:ext cx="7353300" cy="0"/>
          </a:xfrm>
          <a:prstGeom prst="line">
            <a:avLst/>
          </a:prstGeom>
          <a:ln w="38100">
            <a:solidFill>
              <a:srgbClr val="21626D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38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D8E84-5465-7ED8-C9EB-53FB83BF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387350"/>
            <a:ext cx="1689100" cy="1325563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rgbClr val="21626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en-US" sz="2400" b="1" dirty="0">
                <a:solidFill>
                  <a:srgbClr val="21626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ru-RU" sz="2400" b="1" dirty="0">
              <a:solidFill>
                <a:srgbClr val="21626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BBF7A0-5981-9969-FD9F-289CCDCB7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750" y="885825"/>
            <a:ext cx="97917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Проектирование базы данных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клиентского приложения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модуля для ведения отчета об заказах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модуля для ведения информации о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клинере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6A08D2-C149-902E-2574-E1D0513C2448}"/>
              </a:ext>
            </a:extLst>
          </p:cNvPr>
          <p:cNvSpPr txBox="1"/>
          <p:nvPr/>
        </p:nvSpPr>
        <p:spPr>
          <a:xfrm>
            <a:off x="488950" y="225296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21626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en-US" sz="2400" b="1" dirty="0">
                <a:solidFill>
                  <a:srgbClr val="21626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00AF0C-A03C-6657-BA3C-6E7DB4627FD1}"/>
              </a:ext>
            </a:extLst>
          </p:cNvPr>
          <p:cNvSpPr txBox="1"/>
          <p:nvPr/>
        </p:nvSpPr>
        <p:spPr>
          <a:xfrm>
            <a:off x="1936750" y="221138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Разработать техническое задание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Спроектировать структуру программы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Выбрать среду программирования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Разработать программный продукт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Произвести отладку и тестирование программного продукта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C43AF-AB1F-95E6-6DC2-64D94E581497}"/>
              </a:ext>
            </a:extLst>
          </p:cNvPr>
          <p:cNvSpPr txBox="1"/>
          <p:nvPr/>
        </p:nvSpPr>
        <p:spPr>
          <a:xfrm>
            <a:off x="463550" y="4981376"/>
            <a:ext cx="3073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21626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 исследования</a:t>
            </a:r>
            <a:r>
              <a:rPr lang="en-US" sz="2400" b="1" dirty="0">
                <a:solidFill>
                  <a:srgbClr val="21626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sz="2400" b="1" dirty="0">
                <a:solidFill>
                  <a:srgbClr val="21626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7456BF-DB4A-9C0B-25FE-84610C541BCA}"/>
              </a:ext>
            </a:extLst>
          </p:cNvPr>
          <p:cNvSpPr txBox="1"/>
          <p:nvPr/>
        </p:nvSpPr>
        <p:spPr>
          <a:xfrm>
            <a:off x="3041650" y="5396874"/>
            <a:ext cx="889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Приложение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предоставляющие услуги клининг - компании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0210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C30F31-C7D4-CDBE-D1EF-484B49711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21626D"/>
                </a:solidFill>
              </a:rPr>
              <a:t>Обоснование и выбор инструментальных средств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E15C34-2B9E-8E07-2277-20FD206F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750" y="1772422"/>
            <a:ext cx="3187700" cy="7339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Среда разработки</a:t>
            </a:r>
            <a:r>
              <a:rPr lang="en-US" sz="2400" dirty="0"/>
              <a:t> Visual studio</a:t>
            </a:r>
            <a:endParaRPr lang="ru-RU" sz="2400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04B43FC3-5498-C75A-8FAB-AD9978119625}"/>
              </a:ext>
            </a:extLst>
          </p:cNvPr>
          <p:cNvCxnSpPr/>
          <p:nvPr/>
        </p:nvCxnSpPr>
        <p:spPr>
          <a:xfrm>
            <a:off x="939800" y="1690688"/>
            <a:ext cx="10414000" cy="0"/>
          </a:xfrm>
          <a:prstGeom prst="line">
            <a:avLst/>
          </a:prstGeom>
          <a:ln w="28575">
            <a:solidFill>
              <a:srgbClr val="2162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1EB80A1-C663-1B31-476B-FEAA2CB66A95}"/>
              </a:ext>
            </a:extLst>
          </p:cNvPr>
          <p:cNvSpPr txBox="1"/>
          <p:nvPr/>
        </p:nvSpPr>
        <p:spPr>
          <a:xfrm>
            <a:off x="787400" y="283969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400" u="sng" dirty="0">
                <a:solidFill>
                  <a:srgbClr val="21626D"/>
                </a:solidFill>
              </a:rPr>
              <a:t>Основные достоинства </a:t>
            </a:r>
            <a:r>
              <a:rPr lang="en-US" sz="2400" u="sng" dirty="0">
                <a:solidFill>
                  <a:srgbClr val="21626D"/>
                </a:solidFill>
              </a:rPr>
              <a:t>Visual studio</a:t>
            </a:r>
            <a:endParaRPr lang="ru-RU" sz="2400" u="sng" dirty="0">
              <a:solidFill>
                <a:srgbClr val="21626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1D5FB8-A826-4760-7465-013609229358}"/>
              </a:ext>
            </a:extLst>
          </p:cNvPr>
          <p:cNvSpPr txBox="1"/>
          <p:nvPr/>
        </p:nvSpPr>
        <p:spPr>
          <a:xfrm>
            <a:off x="838200" y="3634694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Интуитивный 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Удобность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Высокая скорость разработки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Возможность отладки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Удобная работа с </a:t>
            </a:r>
            <a:r>
              <a:rPr lang="en-US" sz="2400" dirty="0" err="1"/>
              <a:t>MySql</a:t>
            </a:r>
            <a:endParaRPr lang="ru-R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A2AF5C-7E35-B90A-E40A-F40E5B15FE91}"/>
              </a:ext>
            </a:extLst>
          </p:cNvPr>
          <p:cNvSpPr txBox="1"/>
          <p:nvPr/>
        </p:nvSpPr>
        <p:spPr>
          <a:xfrm>
            <a:off x="7023100" y="180352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400" dirty="0"/>
              <a:t>Язык программирования С</a:t>
            </a:r>
            <a:r>
              <a:rPr lang="en-US" sz="2400" dirty="0"/>
              <a:t>#</a:t>
            </a:r>
            <a:endParaRPr lang="ru-RU" sz="2400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482D01A3-388F-CB51-52FB-89154FC51DAE}"/>
              </a:ext>
            </a:extLst>
          </p:cNvPr>
          <p:cNvCxnSpPr>
            <a:cxnSpLocks/>
          </p:cNvCxnSpPr>
          <p:nvPr/>
        </p:nvCxnSpPr>
        <p:spPr>
          <a:xfrm>
            <a:off x="6096000" y="1690688"/>
            <a:ext cx="0" cy="5053012"/>
          </a:xfrm>
          <a:prstGeom prst="line">
            <a:avLst/>
          </a:prstGeom>
          <a:ln w="28575">
            <a:solidFill>
              <a:srgbClr val="2162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C38C0A-FBFF-0B3A-97E5-C35255F607F9}"/>
              </a:ext>
            </a:extLst>
          </p:cNvPr>
          <p:cNvSpPr txBox="1"/>
          <p:nvPr/>
        </p:nvSpPr>
        <p:spPr>
          <a:xfrm>
            <a:off x="6791325" y="2839695"/>
            <a:ext cx="65595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sng" strike="noStrike" kern="1200" cap="none" spc="0" normalizeH="0" baseline="0" noProof="0" dirty="0">
                <a:ln>
                  <a:noFill/>
                </a:ln>
                <a:solidFill>
                  <a:srgbClr val="21626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Основные достоинства</a:t>
            </a:r>
            <a:r>
              <a:rPr lang="en-US" sz="2400" u="sng" dirty="0">
                <a:solidFill>
                  <a:srgbClr val="21626D"/>
                </a:solidFill>
                <a:latin typeface="Calibri" panose="020F0502020204030204"/>
              </a:rPr>
              <a:t> </a:t>
            </a:r>
            <a:r>
              <a:rPr lang="ru-RU" sz="2400" u="sng" dirty="0">
                <a:solidFill>
                  <a:srgbClr val="21626D"/>
                </a:solidFill>
                <a:latin typeface="Calibri" panose="020F0502020204030204"/>
              </a:rPr>
              <a:t>языка </a:t>
            </a:r>
            <a:r>
              <a:rPr lang="en-US" sz="2400" u="sng" dirty="0">
                <a:solidFill>
                  <a:srgbClr val="21626D"/>
                </a:solidFill>
                <a:latin typeface="Calibri" panose="020F0502020204030204"/>
              </a:rPr>
              <a:t>C#</a:t>
            </a:r>
            <a:endParaRPr kumimoji="0" lang="ru-RU" sz="2400" b="0" i="0" u="sng" strike="noStrike" kern="1200" cap="none" spc="0" normalizeH="0" baseline="0" noProof="0" dirty="0">
              <a:ln>
                <a:noFill/>
              </a:ln>
              <a:solidFill>
                <a:srgbClr val="21626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967C1E-A62E-8272-7F11-4A0D58324450}"/>
              </a:ext>
            </a:extLst>
          </p:cNvPr>
          <p:cNvSpPr txBox="1"/>
          <p:nvPr/>
        </p:nvSpPr>
        <p:spPr>
          <a:xfrm>
            <a:off x="6032500" y="3621994"/>
            <a:ext cx="66738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Большое разнообразие синтаксических конструкций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Возможность работать с платформой </a:t>
            </a:r>
            <a:r>
              <a:rPr lang="en-US" sz="2400" dirty="0" err="1"/>
              <a:t>.Net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Быстрая разработка программного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26316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1F69FA-3230-E51E-7C77-E6172A9E1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21626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Приложение обеспечивает следующие основные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A30F6E-2813-7E3B-2706-E0BF7F5CF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519237"/>
            <a:ext cx="4038600" cy="4351338"/>
          </a:xfrm>
        </p:spPr>
        <p:txBody>
          <a:bodyPr/>
          <a:lstStyle/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Ведение  отчетности о содержании заказов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клинеров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пользователей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Составление заказа на клининг услуги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отчета о состоянии заказа</a:t>
            </a:r>
            <a:r>
              <a:rPr lang="en-US" dirty="0"/>
              <a:t>.</a:t>
            </a:r>
          </a:p>
          <a:p>
            <a:r>
              <a:rPr lang="ru-RU" dirty="0"/>
              <a:t>Расчет стоимости заказанных услуг</a:t>
            </a:r>
            <a:r>
              <a:rPr lang="en-US" dirty="0"/>
              <a:t>.</a:t>
            </a:r>
            <a:endParaRPr lang="ru-RU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761C74E0-25CD-3CCA-CC3E-ABA343A3C9CD}"/>
              </a:ext>
            </a:extLst>
          </p:cNvPr>
          <p:cNvCxnSpPr/>
          <p:nvPr/>
        </p:nvCxnSpPr>
        <p:spPr>
          <a:xfrm>
            <a:off x="0" y="1344613"/>
            <a:ext cx="12192000" cy="0"/>
          </a:xfrm>
          <a:prstGeom prst="line">
            <a:avLst/>
          </a:prstGeom>
          <a:ln w="38100">
            <a:solidFill>
              <a:srgbClr val="2162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60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D38F4F7-827D-FCE4-79EB-9B42C5363C41}"/>
              </a:ext>
            </a:extLst>
          </p:cNvPr>
          <p:cNvSpPr txBox="1"/>
          <p:nvPr/>
        </p:nvSpPr>
        <p:spPr>
          <a:xfrm>
            <a:off x="0" y="2667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21626D"/>
                </a:solidFill>
              </a:rPr>
              <a:t>Схема базы данных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6E43AF61-B58D-ED8D-A6D3-48D98C6ADBE2}"/>
              </a:ext>
            </a:extLst>
          </p:cNvPr>
          <p:cNvCxnSpPr>
            <a:cxnSpLocks/>
          </p:cNvCxnSpPr>
          <p:nvPr/>
        </p:nvCxnSpPr>
        <p:spPr>
          <a:xfrm>
            <a:off x="0" y="913031"/>
            <a:ext cx="12192000" cy="0"/>
          </a:xfrm>
          <a:prstGeom prst="line">
            <a:avLst/>
          </a:prstGeom>
          <a:ln w="28575">
            <a:solidFill>
              <a:srgbClr val="2162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85D39D4-1414-517D-F597-CDA8B5C46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2704" y="1911655"/>
            <a:ext cx="7646592" cy="352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2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0EADFC-3BBF-594D-9C39-C19E05051B5D}"/>
              </a:ext>
            </a:extLst>
          </p:cNvPr>
          <p:cNvSpPr txBox="1"/>
          <p:nvPr/>
        </p:nvSpPr>
        <p:spPr>
          <a:xfrm>
            <a:off x="0" y="1524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21626D"/>
                </a:solidFill>
              </a:rPr>
              <a:t>Структура взаимосвязи экранных форм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6E7EB500-7B3A-6EC3-57A1-24F63DA9B3D3}"/>
              </a:ext>
            </a:extLst>
          </p:cNvPr>
          <p:cNvCxnSpPr>
            <a:cxnSpLocks/>
          </p:cNvCxnSpPr>
          <p:nvPr/>
        </p:nvCxnSpPr>
        <p:spPr>
          <a:xfrm>
            <a:off x="0" y="913031"/>
            <a:ext cx="12192000" cy="0"/>
          </a:xfrm>
          <a:prstGeom prst="line">
            <a:avLst/>
          </a:prstGeom>
          <a:ln w="28575">
            <a:solidFill>
              <a:srgbClr val="2162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CE04547-0679-72ED-F867-EC0E14363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506" y="1423986"/>
            <a:ext cx="6884987" cy="507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19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DB616-F178-2E7A-33A3-D3C0A2DD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Интерфейс экранных форм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7444BF3-042B-56F5-BCD5-36A04E68B8D9}"/>
              </a:ext>
            </a:extLst>
          </p:cNvPr>
          <p:cNvCxnSpPr>
            <a:cxnSpLocks/>
          </p:cNvCxnSpPr>
          <p:nvPr/>
        </p:nvCxnSpPr>
        <p:spPr>
          <a:xfrm>
            <a:off x="0" y="1343818"/>
            <a:ext cx="12192000" cy="0"/>
          </a:xfrm>
          <a:prstGeom prst="line">
            <a:avLst/>
          </a:prstGeom>
          <a:ln w="28575">
            <a:solidFill>
              <a:srgbClr val="2162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D89F12D-1274-7EC6-DACE-6A9369F69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6" y="1516064"/>
            <a:ext cx="3740966" cy="239553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940BF54-53FB-527F-54A2-474F0EE98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792" y="1516064"/>
            <a:ext cx="3740966" cy="239553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7F48D7D-2B1D-9F40-4204-AECF72D2E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758" y="1516063"/>
            <a:ext cx="3740966" cy="239552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5D755F1-BFE8-0942-0B2F-90DA4B6F6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8826" y="4113197"/>
            <a:ext cx="3849642" cy="239553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83EC591-7B43-75BE-8A92-EF81C0FB79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9275" y="4062393"/>
            <a:ext cx="4055094" cy="244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9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6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6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156</Words>
  <Application>Microsoft Office PowerPoint</Application>
  <PresentationFormat>Широкоэкранный</PresentationFormat>
  <Paragraphs>33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Tahoma</vt:lpstr>
      <vt:lpstr>Тема Office</vt:lpstr>
      <vt:lpstr>Курсовой проект на тему:</vt:lpstr>
      <vt:lpstr>Цель:</vt:lpstr>
      <vt:lpstr>Обоснование и выбор инструментальных средств разработки</vt:lpstr>
      <vt:lpstr>Приложение обеспечивает следующие основные функции</vt:lpstr>
      <vt:lpstr>Презентация PowerPoint</vt:lpstr>
      <vt:lpstr>Презентация PowerPoint</vt:lpstr>
      <vt:lpstr>Интерфейс экранных форм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на тему:</dc:title>
  <dc:creator>Глушков Евгений Сергеевич</dc:creator>
  <cp:lastModifiedBy>Глушков Евгений Сергеевич</cp:lastModifiedBy>
  <cp:revision>3</cp:revision>
  <dcterms:created xsi:type="dcterms:W3CDTF">2022-11-23T05:58:18Z</dcterms:created>
  <dcterms:modified xsi:type="dcterms:W3CDTF">2022-11-24T06:29:10Z</dcterms:modified>
</cp:coreProperties>
</file>