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300" d="100"/>
          <a:sy n="300" d="100"/>
        </p:scale>
        <p:origin x="-155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AF95-E0D1-4F68-A77C-9BC379C16FB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19F7-28FB-411F-B48E-558B0883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line Calibrate Vector Icon Isolated Black Stock Vector (Royalty ...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231" y1="36786" x2="34231" y2="36786"/>
                        <a14:foregroundMark x1="48077" y1="37857" x2="48077" y2="3785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colorTemperature colorTemp="4875"/>
                    </a14:imgEffect>
                    <a14:imgEffect>
                      <a14:saturation sat="88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08" t="14691" r="24308" b="38452"/>
          <a:stretch/>
        </p:blipFill>
        <p:spPr bwMode="auto">
          <a:xfrm>
            <a:off x="1019104" y="474063"/>
            <a:ext cx="127254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53" y="335226"/>
            <a:ext cx="1274174" cy="124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727" y1="53254" x2="49727" y2="53254"/>
                        <a14:foregroundMark x1="59016" y1="34320" x2="59016" y2="34320"/>
                      </a14:backgroundRemoval>
                    </a14:imgEffect>
                  </a14:imgLayer>
                </a14:imgProps>
              </a:ext>
            </a:extLst>
          </a:blip>
          <a:srcRect l="10152" t="10983" r="10198" b="5575"/>
          <a:stretch/>
        </p:blipFill>
        <p:spPr>
          <a:xfrm>
            <a:off x="10577689" y="316089"/>
            <a:ext cx="1388533" cy="134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8103" y="152964"/>
            <a:ext cx="48768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5444"/>
          <a:stretch/>
        </p:blipFill>
        <p:spPr>
          <a:xfrm>
            <a:off x="6593457" y="1733551"/>
            <a:ext cx="4876800" cy="36359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10420" y="1147696"/>
            <a:ext cx="1686160" cy="943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830" y="355152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9" y="1493764"/>
            <a:ext cx="2615411" cy="2899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4874" y="1259230"/>
            <a:ext cx="313416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63" b="92383" l="46680" r="94531">
                        <a14:backgroundMark x1="92969" y1="27930" x2="98047" y2="28320"/>
                      </a14:backgroundRemoval>
                    </a14:imgEffect>
                  </a14:imgLayer>
                </a14:imgProps>
              </a:ext>
            </a:extLst>
          </a:blip>
          <a:srcRect l="47207" t="25444"/>
          <a:stretch/>
        </p:blipFill>
        <p:spPr>
          <a:xfrm>
            <a:off x="3962398" y="1496485"/>
            <a:ext cx="2574613" cy="363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830" y="355152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54" l="0" r="100000">
                        <a14:foregroundMark x1="14286" y1="31969" x2="14286" y2="30691"/>
                        <a14:foregroundMark x1="52028" y1="14066" x2="52028" y2="14066"/>
                        <a14:backgroundMark x1="16402" y1="13043" x2="17813" y2="13299"/>
                        <a14:backgroundMark x1="24691" y1="46803" x2="24691" y2="46803"/>
                        <a14:backgroundMark x1="62610" y1="61381" x2="65256" y2="66496"/>
                        <a14:backgroundMark x1="64021" y1="38619" x2="66490" y2="40409"/>
                        <a14:backgroundMark x1="80600" y1="69054" x2="82892" y2="71611"/>
                        <a14:backgroundMark x1="88183" y1="73913" x2="88183" y2="73913"/>
                        <a14:backgroundMark x1="89771" y1="41176" x2="89771" y2="41176"/>
                        <a14:backgroundMark x1="69665" y1="26343" x2="69665" y2="26343"/>
                        <a14:backgroundMark x1="70547" y1="57289" x2="70547" y2="57289"/>
                        <a14:backgroundMark x1="52734" y1="42199" x2="52734" y2="42199"/>
                        <a14:backgroundMark x1="53263" y1="71867" x2="53263" y2="71867"/>
                        <a14:backgroundMark x1="71605" y1="87724" x2="71605" y2="87724"/>
                        <a14:backgroundMark x1="39683" y1="12532" x2="39683" y2="125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529" y="1611758"/>
            <a:ext cx="5401429" cy="3724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85" y="1611757"/>
            <a:ext cx="540142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8" t="17344" r="5274" b="4766"/>
          <a:stretch/>
        </p:blipFill>
        <p:spPr>
          <a:xfrm>
            <a:off x="4820355" y="2314223"/>
            <a:ext cx="2619023" cy="29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9" b="92541" l="14045" r="98689">
                        <a14:foregroundMark x1="22285" y1="38228" x2="22285" y2="38228"/>
                        <a14:foregroundMark x1="51498" y1="20746" x2="51498" y2="20746"/>
                        <a14:backgroundMark x1="31648" y1="42424" x2="31648" y2="42424"/>
                      </a14:backgroundRemoval>
                    </a14:imgEffect>
                  </a14:imgLayer>
                </a14:imgProps>
              </a:ext>
            </a:extLst>
          </a:blip>
          <a:srcRect l="14716" r="2955"/>
          <a:stretch/>
        </p:blipFill>
        <p:spPr>
          <a:xfrm>
            <a:off x="824088" y="1001780"/>
            <a:ext cx="4188178" cy="408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6" y="1001780"/>
            <a:ext cx="418150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7</cp:revision>
  <dcterms:created xsi:type="dcterms:W3CDTF">2024-03-04T01:00:05Z</dcterms:created>
  <dcterms:modified xsi:type="dcterms:W3CDTF">2024-03-04T04:59:49Z</dcterms:modified>
</cp:coreProperties>
</file>