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58fa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58fa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161f5e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9c161f5e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161f5e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c161f5e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c161f5e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9c161f5e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161f5e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c161f5e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161f5e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9c161f5e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161f5e0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c161f5e0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c161f5e0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c161f5e0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161f5e0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9c161f5e0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161f5e0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9c161f5e0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4f58fa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994f58fa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161f5e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c161f5e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94f58fa9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994f58fa9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c161f5e0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9c161f5e0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161f5e0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9c161f5e0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c161f5e0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9c161f5e0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c161f5e0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9c161f5e0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94f58f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994f58f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161f5e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c161f5e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161f5e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9c161f5e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161f5e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9c161f5e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161f5e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9c161f5e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161f5e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c161f5e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161f5e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9c161f5e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161f5e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9c161f5e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oconductor.org/packages/release/workflows/html/rnaseqGene.html" TargetMode="External"/><Relationship Id="rId4" Type="http://schemas.openxmlformats.org/officeDocument/2006/relationships/hyperlink" Target="https://combine-australia.github.io/RNAseq-R/" TargetMode="External"/><Relationship Id="rId5" Type="http://schemas.openxmlformats.org/officeDocument/2006/relationships/hyperlink" Target="https://rna-seqblog.com/tag/r-packag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r-graph-gallery.com/heatma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Visualizing RNA-Seq Data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tool is only as good as its creator(s)</a:t>
            </a:r>
            <a:endParaRPr/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923"/>
            <a:ext cx="7322677" cy="2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tool is only as good as its creator(s)</a:t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923"/>
            <a:ext cx="7322677" cy="29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12157" l="0" r="0" t="0"/>
          <a:stretch/>
        </p:blipFill>
        <p:spPr>
          <a:xfrm>
            <a:off x="3855775" y="1877575"/>
            <a:ext cx="4749625" cy="29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Dangers of exclusion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19925"/>
            <a:ext cx="6667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RNASeq, ggplot2, ggpubr, and </a:t>
            </a:r>
            <a:r>
              <a:rPr b="1" lang="en">
                <a:solidFill>
                  <a:srgbClr val="3C78D8"/>
                </a:solidFill>
              </a:rPr>
              <a:t>tidyverse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of the data? </a:t>
            </a:r>
            <a:r>
              <a:rPr lang="en">
                <a:solidFill>
                  <a:srgbClr val="3C78D8"/>
                </a:solidFill>
              </a:rPr>
              <a:t>What should it look like?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‘Counting reads associated with genes’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220" name="Google Shape;220;p39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9063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idx="4294967295" type="title"/>
          </p:nvPr>
        </p:nvSpPr>
        <p:spPr>
          <a:xfrm>
            <a:off x="4745575" y="40119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24" name="Google Shape;224;p39"/>
          <p:cNvCxnSpPr/>
          <p:nvPr/>
        </p:nvCxnSpPr>
        <p:spPr>
          <a:xfrm>
            <a:off x="3214138" y="43310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9"/>
          <p:cNvSpPr txBox="1"/>
          <p:nvPr>
            <p:ph idx="4294967295" type="title"/>
          </p:nvPr>
        </p:nvSpPr>
        <p:spPr>
          <a:xfrm>
            <a:off x="3623875" y="7162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226" name="Google Shape;226;p39"/>
          <p:cNvSpPr txBox="1"/>
          <p:nvPr>
            <p:ph idx="4294967295" type="title"/>
          </p:nvPr>
        </p:nvSpPr>
        <p:spPr>
          <a:xfrm>
            <a:off x="466217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>
            <p:ph idx="4294967295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6: Reads → Trimming (</a:t>
            </a:r>
            <a:r>
              <a:rPr b="1" lang="en">
                <a:solidFill>
                  <a:srgbClr val="3C78D8"/>
                </a:solidFill>
              </a:rPr>
              <a:t>Karthik</a:t>
            </a:r>
            <a:r>
              <a:rPr lang="en"/>
              <a:t>)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234" name="Google Shape;234;p4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9063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4294967295" type="title"/>
          </p:nvPr>
        </p:nvSpPr>
        <p:spPr>
          <a:xfrm>
            <a:off x="4745575" y="40119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38" name="Google Shape;238;p40"/>
          <p:cNvCxnSpPr/>
          <p:nvPr/>
        </p:nvCxnSpPr>
        <p:spPr>
          <a:xfrm>
            <a:off x="3214138" y="43310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40"/>
          <p:cNvSpPr txBox="1"/>
          <p:nvPr>
            <p:ph idx="4294967295" type="title"/>
          </p:nvPr>
        </p:nvSpPr>
        <p:spPr>
          <a:xfrm>
            <a:off x="3623875" y="7162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240" name="Google Shape;240;p40"/>
          <p:cNvSpPr txBox="1"/>
          <p:nvPr>
            <p:ph idx="4294967295" type="title"/>
          </p:nvPr>
        </p:nvSpPr>
        <p:spPr>
          <a:xfrm>
            <a:off x="466217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>
            <p:ph idx="4294967295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Pipes in R (demo)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Disadvantages of ggplot2 and/or tidyverse?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datasets → complex figures (which </a:t>
            </a:r>
            <a:r>
              <a:rPr i="1" lang="en"/>
              <a:t>can</a:t>
            </a:r>
            <a:r>
              <a:rPr lang="en"/>
              <a:t> take more time)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56" name="Google Shape;256;p42"/>
          <p:cNvSpPr txBox="1"/>
          <p:nvPr/>
        </p:nvSpPr>
        <p:spPr>
          <a:xfrm>
            <a:off x="130200" y="4025400"/>
            <a:ext cx="63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https://bioconductor.org/packages/release/workflows/html/rnaseqGene.html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https://combine-australia.github.io/RNAseq-R/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https://rna-seqblog.com/tag/r-package/</a:t>
            </a: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B5.</a:t>
            </a:r>
            <a:r>
              <a:rPr b="1" lang="en">
                <a:solidFill>
                  <a:srgbClr val="434343"/>
                </a:solidFill>
              </a:rPr>
              <a:t>ba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Tying it Together</a:t>
            </a:r>
            <a:endParaRPr/>
          </a:p>
        </p:txBody>
      </p:sp>
      <p:sp>
        <p:nvSpPr>
          <p:cNvPr id="270" name="Google Shape;270;p44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Programming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Pipes, loops, scripting, indentation (significance)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(unique)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 syntax (call %%bash -- Python kernel), </a:t>
            </a:r>
            <a:r>
              <a:rPr lang="en"/>
              <a:t>a</a:t>
            </a:r>
            <a:r>
              <a:rPr lang="en"/>
              <a:t>wk,...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(unique)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kernel already included, packages,..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Biology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609000"/>
            <a:ext cx="800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Replications, reproducibility, controls (batch effects), validation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in, garbage out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the scientific method to dry lab / computational work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Hypothesis testing still applies when only working with data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Considering bias (in experiments and/or data, etc)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RNA-Seq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use what type of programming (what is appropriate where)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Labeling and naming of files, editing of files accordingly (to match biology)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and Statistics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each do, and how do they compliment?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Heatmap Demo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/>
          <p:nvPr/>
        </p:nvSpPr>
        <p:spPr>
          <a:xfrm>
            <a:off x="158825" y="4560650"/>
            <a:ext cx="49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https://www.r-graph-gallery.com/heatmap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B5</a:t>
            </a:r>
            <a:r>
              <a:rPr b="1" lang="en">
                <a:solidFill>
                  <a:srgbClr val="434343"/>
                </a:solidFill>
              </a:rPr>
              <a:t>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Individual 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Week 10:</a:t>
            </a:r>
            <a:r>
              <a:rPr lang="en" sz="1600"/>
              <a:t> </a:t>
            </a:r>
            <a:r>
              <a:rPr lang="en" sz="1600"/>
              <a:t>Each group will have a paper they will work through alongside individual reports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Week 10:</a:t>
            </a:r>
            <a:r>
              <a:rPr lang="en" sz="1600"/>
              <a:t> Each group will have a paper they will work through alongside individual reports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Deadline: Presentations (10 pts) will </a:t>
            </a:r>
            <a:r>
              <a:rPr b="1" lang="en" sz="1600">
                <a:solidFill>
                  <a:srgbClr val="3C78D8"/>
                </a:solidFill>
              </a:rPr>
              <a:t>start and end Week 12</a:t>
            </a:r>
            <a:r>
              <a:rPr lang="en" sz="1600"/>
              <a:t>, </a:t>
            </a:r>
            <a:br>
              <a:rPr lang="en" sz="1600"/>
            </a:br>
            <a:r>
              <a:rPr lang="en" sz="1600"/>
              <a:t>in tandem with peer review (5 pts) of presentations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b="1" sz="1600">
              <a:solidFill>
                <a:srgbClr val="3C78D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older than 2016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Open-source, with access to raw data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b="1" sz="1600">
              <a:solidFill>
                <a:srgbClr val="3C78D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older than 2016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Open-source, with access to raw data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Mindful of gender balance and representation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