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001e8e84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4001e8e84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001e8e84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4001e8e84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001e8e84_2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4001e8e84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001e8e84_2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4001e8e84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001e8e84_2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4001e8e84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001e8e84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4001e8e84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001e8e84_2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4001e8e84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892969" y="2658814"/>
            <a:ext cx="7358063" cy="596057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1140531" y="152455"/>
            <a:ext cx="6858002" cy="34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892969" y="3542854"/>
            <a:ext cx="7358063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92969" y="4299645"/>
            <a:ext cx="7358063" cy="596057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92969" y="1701105"/>
            <a:ext cx="7358063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1591717" y="323701"/>
            <a:ext cx="8719840" cy="4359921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669727" y="334863"/>
            <a:ext cx="3750469" cy="2102941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69727" y="2491383"/>
            <a:ext cx="3750469" cy="2169914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2873127" y="1364009"/>
            <a:ext cx="6630293" cy="3315147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69727" y="1366242"/>
            <a:ext cx="3750469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1800"/>
            </a:lvl1pPr>
            <a:lvl2pPr indent="-3937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1800"/>
            </a:lvl2pPr>
            <a:lvl3pPr indent="-3937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1800"/>
            </a:lvl3pPr>
            <a:lvl4pPr indent="-3937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1800"/>
            </a:lvl4pPr>
            <a:lvl5pPr indent="-3937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sz="1800"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49997" y="4902398"/>
            <a:ext cx="239245" cy="180826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69727" y="669727"/>
            <a:ext cx="7804547" cy="380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4697016" y="2652117"/>
            <a:ext cx="4257245" cy="212973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4572000" y="468809"/>
            <a:ext cx="4125516" cy="2062758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-1669852" y="468809"/>
            <a:ext cx="8425160" cy="421258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2969" y="3355330"/>
            <a:ext cx="7358063" cy="2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i="1" sz="1500"/>
            </a:lvl1pPr>
            <a:lvl2pPr indent="-336550" lvl="1" marL="914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2969" y="2250235"/>
            <a:ext cx="7358063" cy="32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6550" lvl="1" marL="914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-667865" y="0"/>
            <a:ext cx="10479731" cy="5243959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49997" y="4902398"/>
            <a:ext cx="239245" cy="171021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iny.rstudio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aml.org" TargetMode="External"/><Relationship Id="rId4" Type="http://schemas.openxmlformats.org/officeDocument/2006/relationships/hyperlink" Target="https://learnxinyminutes.com/docs/yam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arrettgman.github.io/tidying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1261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 R User Group: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log viewer using Shiny and YAML</a:t>
            </a:r>
            <a:endParaRPr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370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Jooil Kim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2019.10.30.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</a:pPr>
            <a:r>
              <a:rPr lang="en" sz="4900"/>
              <a:t>AGAGE Log Data Viewer</a:t>
            </a:r>
            <a:endParaRPr sz="900"/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 Something better than the long list of items on a .doc file…</a:t>
            </a:r>
            <a:endParaRPr sz="900"/>
          </a:p>
          <a:p>
            <a:pPr indent="-292100" lvl="0" marL="292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Requirements:</a:t>
            </a:r>
            <a:endParaRPr sz="900"/>
          </a:p>
          <a:p>
            <a:pPr indent="-279400" lvl="1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share among team members</a:t>
            </a:r>
            <a:endParaRPr sz="900"/>
          </a:p>
          <a:p>
            <a:pPr indent="-279400" lvl="1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maintain</a:t>
            </a:r>
            <a:endParaRPr sz="900"/>
          </a:p>
          <a:p>
            <a:pPr indent="-279400" lvl="1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Open, flexible format for creating/editing/storing raw log data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Shiny R web service</a:t>
            </a:r>
            <a:endParaRPr sz="900"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 generation based on R</a:t>
            </a:r>
            <a:endParaRPr sz="900"/>
          </a:p>
          <a:p>
            <a:pPr indent="-279400" lvl="1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create, maintain with R </a:t>
            </a:r>
            <a:endParaRPr sz="900"/>
          </a:p>
          <a:p>
            <a:pPr indent="-279400" lvl="1" marL="5715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Web-based access for sharing the data</a:t>
            </a:r>
            <a:endParaRPr sz="900"/>
          </a:p>
          <a:p>
            <a:pPr indent="-292100" lvl="0" marL="292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https://shiny.rstudio.com</a:t>
            </a:r>
            <a:endParaRPr sz="900"/>
          </a:p>
          <a:p>
            <a:pPr indent="-292100" lvl="0" marL="292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success story of the SIO-RUG!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approach (1): YAML</a:t>
            </a:r>
            <a:endParaRPr sz="900"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2000"/>
              <a:t>Store raw file on the YAML format</a:t>
            </a:r>
            <a:endParaRPr sz="900"/>
          </a:p>
          <a:p>
            <a:pPr indent="-266700" lvl="1" marL="5461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2000"/>
              <a:t>YAML = “YAML Ain’t Markup Language”</a:t>
            </a:r>
            <a:endParaRPr sz="900"/>
          </a:p>
          <a:p>
            <a:pPr indent="-266700" lvl="1" marL="5461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2000"/>
              <a:t>“YAML is a human friendly data serialization standard for all programming languages.”</a:t>
            </a:r>
            <a:endParaRPr sz="900"/>
          </a:p>
          <a:p>
            <a:pPr indent="-266700" lvl="1" marL="5461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2000"/>
              <a:t>Simple text files with formatting, easy to create and maintain.</a:t>
            </a:r>
            <a:endParaRPr sz="900"/>
          </a:p>
          <a:p>
            <a:pPr indent="-266700" lvl="1" marL="5461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2000"/>
              <a:t>R yaml package for importing files into R </a:t>
            </a:r>
            <a:endParaRPr sz="900"/>
          </a:p>
          <a:p>
            <a:pPr indent="-279400" lvl="1" marL="5461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https://yaml.org</a:t>
            </a:r>
            <a:r>
              <a:rPr lang="en" sz="2000"/>
              <a:t>,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https://learnxinyminutes.com/docs/yaml/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69727" y="133945"/>
            <a:ext cx="7804547" cy="56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" sz="4000"/>
              <a:t>My approach (2): Tidy-R</a:t>
            </a:r>
            <a:endParaRPr sz="900"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669727" y="741709"/>
            <a:ext cx="7804547" cy="1461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095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lang="en" sz="1600"/>
              <a:t>Some intros on “tidy” data</a:t>
            </a:r>
            <a:endParaRPr sz="900"/>
          </a:p>
          <a:p>
            <a:pPr indent="-215900" lvl="1" marL="4445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https://garrettgman.github.io/tidying/</a:t>
            </a:r>
            <a:endParaRPr sz="900"/>
          </a:p>
          <a:p>
            <a:pPr indent="-222250" lvl="1" marL="4445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</a:pPr>
            <a:r>
              <a:rPr lang="en" sz="1600"/>
              <a:t>Tidy data builds on a premise of data science that data sets contain both values and relationships. Tidy data displays the relationships in a data set as consistently as it displays the values in a data set.</a:t>
            </a:r>
            <a:endParaRPr sz="900"/>
          </a:p>
        </p:txBody>
      </p:sp>
      <p:pic>
        <p:nvPicPr>
          <p:cNvPr descr="Image" id="130" name="Google Shape;1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199" y="2250281"/>
            <a:ext cx="4895701" cy="281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Studio’s tidyverse</a:t>
            </a:r>
            <a:endParaRPr sz="900"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603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Uses pipes (%&gt;%) to pass results from one step of processing to the next</a:t>
            </a:r>
            <a:endParaRPr sz="900"/>
          </a:p>
          <a:p>
            <a:pPr indent="-260350" lvl="0" marL="254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purrr library: Advanced way to write loops that are more readable</a:t>
            </a:r>
            <a:endParaRPr sz="900"/>
          </a:p>
          <a:p>
            <a:pPr indent="-260350" lvl="0" marL="254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 tidyr library: Way to reformat input data to be “tidy”</a:t>
            </a:r>
            <a:endParaRPr sz="900"/>
          </a:p>
          <a:p>
            <a:pPr indent="-260350" lvl="1" marL="508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I didn’t realize that most of my data ISN’T tidy…</a:t>
            </a:r>
            <a:endParaRPr sz="900"/>
          </a:p>
          <a:p>
            <a:pPr indent="-260350" lvl="0" marL="254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dplyr: Great way to merge data.frames</a:t>
            </a:r>
            <a:endParaRPr sz="900"/>
          </a:p>
          <a:p>
            <a:pPr indent="-260350" lvl="1" marL="508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lang="en" sz="1800"/>
              <a:t>bind_rows(): Binds by row two data.frames, lining up columns that match for both, and creating NA’s for those that don’t.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code structure</a:t>
            </a:r>
            <a:endParaRPr sz="900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Data import/processing function</a:t>
            </a:r>
            <a:endParaRPr sz="900"/>
          </a:p>
          <a:p>
            <a:pPr indent="-266700" lvl="1" marL="533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Import raw log data in yaml format</a:t>
            </a:r>
            <a:endParaRPr sz="900"/>
          </a:p>
          <a:p>
            <a:pPr indent="-266700" lvl="1" marL="533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Process imported data to create data frame for viewing</a:t>
            </a:r>
            <a:endParaRPr sz="900"/>
          </a:p>
          <a:p>
            <a:pPr indent="-266700" lvl="0" marL="2667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Shiny</a:t>
            </a:r>
            <a:endParaRPr sz="900"/>
          </a:p>
          <a:p>
            <a:pPr indent="-266700" lvl="1" marL="533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Call function to import data and create data frame</a:t>
            </a:r>
            <a:endParaRPr sz="900"/>
          </a:p>
          <a:p>
            <a:pPr indent="-266700" lvl="1" marL="533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Show data frame as table</a:t>
            </a:r>
            <a:endParaRPr sz="900"/>
          </a:p>
          <a:p>
            <a:pPr indent="-266700" lvl="1" marL="533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n" sz="1900"/>
              <a:t>Provide options to manipulate table in flexible ways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669727" y="133945"/>
            <a:ext cx="7804547" cy="47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lang="en" sz="3400"/>
              <a:t>Challenges</a:t>
            </a:r>
            <a:endParaRPr sz="900"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669727" y="634540"/>
            <a:ext cx="7804547" cy="4189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349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Dealing with lists</a:t>
            </a:r>
            <a:endParaRPr sz="900"/>
          </a:p>
          <a:p>
            <a:pPr indent="-234950" lvl="1" marL="482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ymal() imports into list format, need to get more familiar with it…</a:t>
            </a:r>
            <a:endParaRPr sz="900"/>
          </a:p>
          <a:p>
            <a:pPr indent="-234950" lvl="0" marL="2413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Getting more used to tidyverse in general</a:t>
            </a:r>
            <a:endParaRPr sz="900"/>
          </a:p>
          <a:p>
            <a:pPr indent="-234950" lvl="1" marL="482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Learning to use functions in purrr(), dplyr(), etc.</a:t>
            </a:r>
            <a:endParaRPr sz="900"/>
          </a:p>
          <a:p>
            <a:pPr indent="-234950" lvl="0" marL="2413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Handling log items with multiple values</a:t>
            </a:r>
            <a:endParaRPr sz="900"/>
          </a:p>
          <a:p>
            <a:pPr indent="-234950" lvl="1" marL="482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Would like to give station operators the freedom to write logs in the way that makes sense to them</a:t>
            </a:r>
            <a:endParaRPr sz="900"/>
          </a:p>
          <a:p>
            <a:pPr indent="-234950" lvl="1" marL="482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“one value per cell” rule…</a:t>
            </a:r>
            <a:endParaRPr sz="900"/>
          </a:p>
          <a:p>
            <a:pPr indent="-234950" lvl="0" marL="2413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Changing current Word file into ymal format?</a:t>
            </a:r>
            <a:endParaRPr sz="900"/>
          </a:p>
          <a:p>
            <a:pPr indent="-234950" lvl="0" marL="2413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Char char="•"/>
            </a:pPr>
            <a:r>
              <a:rPr lang="en" sz="1800"/>
              <a:t>Hosting Shiny service on a server somewhere?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