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ry Zak" initials="JZ" lastIdx="1" clrIdx="0">
    <p:extLst>
      <p:ext uri="{19B8F6BF-5375-455C-9EA6-DF929625EA0E}">
        <p15:presenceInfo xmlns:p15="http://schemas.microsoft.com/office/powerpoint/2012/main" userId="S::jaroslav@scripps.edu::b4a9b5f3-7f9d-48ea-8d5d-6e2bce3092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39F4A-3E27-42E7-9157-D949CFA9ECFB}" v="18" dt="2020-02-21T23:10:11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Zak" userId="b4a9b5f3-7f9d-48ea-8d5d-6e2bce309288" providerId="ADAL" clId="{F7839F4A-3E27-42E7-9157-D949CFA9ECFB}"/>
    <pc:docChg chg="custSel addSld delSld modSld modMainMaster">
      <pc:chgData name="Jerry Zak" userId="b4a9b5f3-7f9d-48ea-8d5d-6e2bce309288" providerId="ADAL" clId="{F7839F4A-3E27-42E7-9157-D949CFA9ECFB}" dt="2020-02-21T23:10:18.211" v="240" actId="1076"/>
      <pc:docMkLst>
        <pc:docMk/>
      </pc:docMkLst>
      <pc:sldChg chg="addSp modSp">
        <pc:chgData name="Jerry Zak" userId="b4a9b5f3-7f9d-48ea-8d5d-6e2bce309288" providerId="ADAL" clId="{F7839F4A-3E27-42E7-9157-D949CFA9ECFB}" dt="2020-02-21T23:10:05.708" v="239"/>
        <pc:sldMkLst>
          <pc:docMk/>
          <pc:sldMk cId="2669318114" sldId="256"/>
        </pc:sldMkLst>
        <pc:spChg chg="mod">
          <ac:chgData name="Jerry Zak" userId="b4a9b5f3-7f9d-48ea-8d5d-6e2bce309288" providerId="ADAL" clId="{F7839F4A-3E27-42E7-9157-D949CFA9ECFB}" dt="2020-02-21T23:10:05.708" v="239"/>
          <ac:spMkLst>
            <pc:docMk/>
            <pc:sldMk cId="2669318114" sldId="256"/>
            <ac:spMk id="4" creationId="{F20F335C-6DF6-4DE6-B6ED-6BE3FD1BCCA1}"/>
          </ac:spMkLst>
        </pc:spChg>
        <pc:spChg chg="mod">
          <ac:chgData name="Jerry Zak" userId="b4a9b5f3-7f9d-48ea-8d5d-6e2bce309288" providerId="ADAL" clId="{F7839F4A-3E27-42E7-9157-D949CFA9ECFB}" dt="2020-02-21T23:10:05.708" v="239"/>
          <ac:spMkLst>
            <pc:docMk/>
            <pc:sldMk cId="2669318114" sldId="256"/>
            <ac:spMk id="5" creationId="{8C722956-4A28-4222-9978-B4C8C4FD5FB1}"/>
          </ac:spMkLst>
        </pc:spChg>
        <pc:graphicFrameChg chg="mod">
          <ac:chgData name="Jerry Zak" userId="b4a9b5f3-7f9d-48ea-8d5d-6e2bce309288" providerId="ADAL" clId="{F7839F4A-3E27-42E7-9157-D949CFA9ECFB}" dt="2020-02-21T23:10:05.708" v="239"/>
          <ac:graphicFrameMkLst>
            <pc:docMk/>
            <pc:sldMk cId="2669318114" sldId="256"/>
            <ac:graphicFrameMk id="6" creationId="{2EE8F17C-BA27-4290-A4F3-158BB45BE261}"/>
          </ac:graphicFrameMkLst>
        </pc:graphicFrameChg>
        <pc:graphicFrameChg chg="add mod">
          <ac:chgData name="Jerry Zak" userId="b4a9b5f3-7f9d-48ea-8d5d-6e2bce309288" providerId="ADAL" clId="{F7839F4A-3E27-42E7-9157-D949CFA9ECFB}" dt="2020-02-21T23:10:05.708" v="239"/>
          <ac:graphicFrameMkLst>
            <pc:docMk/>
            <pc:sldMk cId="2669318114" sldId="256"/>
            <ac:graphicFrameMk id="7" creationId="{343BA113-9F78-49F2-8E1A-AA2DBFF25998}"/>
          </ac:graphicFrameMkLst>
        </pc:graphicFrameChg>
      </pc:sldChg>
      <pc:sldChg chg="addSp delSp modSp add">
        <pc:chgData name="Jerry Zak" userId="b4a9b5f3-7f9d-48ea-8d5d-6e2bce309288" providerId="ADAL" clId="{F7839F4A-3E27-42E7-9157-D949CFA9ECFB}" dt="2020-02-21T23:10:05.708" v="239"/>
        <pc:sldMkLst>
          <pc:docMk/>
          <pc:sldMk cId="3888328965" sldId="257"/>
        </pc:sldMkLst>
        <pc:spChg chg="del">
          <ac:chgData name="Jerry Zak" userId="b4a9b5f3-7f9d-48ea-8d5d-6e2bce309288" providerId="ADAL" clId="{F7839F4A-3E27-42E7-9157-D949CFA9ECFB}" dt="2020-02-12T20:27:37.387" v="6" actId="478"/>
          <ac:spMkLst>
            <pc:docMk/>
            <pc:sldMk cId="3888328965" sldId="257"/>
            <ac:spMk id="2" creationId="{7207DFB6-8B4A-4FB5-9DFE-3C4B7ECAB8A5}"/>
          </ac:spMkLst>
        </pc:spChg>
        <pc:spChg chg="del">
          <ac:chgData name="Jerry Zak" userId="b4a9b5f3-7f9d-48ea-8d5d-6e2bce309288" providerId="ADAL" clId="{F7839F4A-3E27-42E7-9157-D949CFA9ECFB}" dt="2020-02-12T20:27:36.598" v="5" actId="478"/>
          <ac:spMkLst>
            <pc:docMk/>
            <pc:sldMk cId="3888328965" sldId="257"/>
            <ac:spMk id="3" creationId="{FB863D0B-AE73-47EA-B58D-7102B7506BA8}"/>
          </ac:spMkLst>
        </pc:spChg>
        <pc:picChg chg="add mod modCrop">
          <ac:chgData name="Jerry Zak" userId="b4a9b5f3-7f9d-48ea-8d5d-6e2bce309288" providerId="ADAL" clId="{F7839F4A-3E27-42E7-9157-D949CFA9ECFB}" dt="2020-02-21T23:10:05.708" v="239"/>
          <ac:picMkLst>
            <pc:docMk/>
            <pc:sldMk cId="3888328965" sldId="257"/>
            <ac:picMk id="4" creationId="{45014F65-CA8D-485F-857F-7F4D452124B6}"/>
          </ac:picMkLst>
        </pc:picChg>
      </pc:sldChg>
      <pc:sldChg chg="addSp delSp modSp add addCm delCm">
        <pc:chgData name="Jerry Zak" userId="b4a9b5f3-7f9d-48ea-8d5d-6e2bce309288" providerId="ADAL" clId="{F7839F4A-3E27-42E7-9157-D949CFA9ECFB}" dt="2020-02-21T23:10:18.211" v="240" actId="1076"/>
        <pc:sldMkLst>
          <pc:docMk/>
          <pc:sldMk cId="3730303101" sldId="258"/>
        </pc:sldMkLst>
        <pc:spChg chg="del">
          <ac:chgData name="Jerry Zak" userId="b4a9b5f3-7f9d-48ea-8d5d-6e2bce309288" providerId="ADAL" clId="{F7839F4A-3E27-42E7-9157-D949CFA9ECFB}" dt="2020-02-12T20:45:06.948" v="46" actId="478"/>
          <ac:spMkLst>
            <pc:docMk/>
            <pc:sldMk cId="3730303101" sldId="258"/>
            <ac:spMk id="2" creationId="{55617A4B-6850-406B-88DD-82D91098F65F}"/>
          </ac:spMkLst>
        </pc:spChg>
        <pc:spChg chg="del">
          <ac:chgData name="Jerry Zak" userId="b4a9b5f3-7f9d-48ea-8d5d-6e2bce309288" providerId="ADAL" clId="{F7839F4A-3E27-42E7-9157-D949CFA9ECFB}" dt="2020-02-12T20:45:08.388" v="47" actId="478"/>
          <ac:spMkLst>
            <pc:docMk/>
            <pc:sldMk cId="3730303101" sldId="258"/>
            <ac:spMk id="3" creationId="{2718CD36-880D-4E5A-9ADF-670D6FA6C5D1}"/>
          </ac:spMkLst>
        </pc:spChg>
        <pc:spChg chg="add mod">
          <ac:chgData name="Jerry Zak" userId="b4a9b5f3-7f9d-48ea-8d5d-6e2bce309288" providerId="ADAL" clId="{F7839F4A-3E27-42E7-9157-D949CFA9ECFB}" dt="2020-02-21T23:10:18.211" v="240" actId="1076"/>
          <ac:spMkLst>
            <pc:docMk/>
            <pc:sldMk cId="3730303101" sldId="258"/>
            <ac:spMk id="5" creationId="{9B91DC9C-C62F-471D-83F9-620782B85598}"/>
          </ac:spMkLst>
        </pc:spChg>
        <pc:picChg chg="add mod">
          <ac:chgData name="Jerry Zak" userId="b4a9b5f3-7f9d-48ea-8d5d-6e2bce309288" providerId="ADAL" clId="{F7839F4A-3E27-42E7-9157-D949CFA9ECFB}" dt="2020-02-21T23:10:05.708" v="239"/>
          <ac:picMkLst>
            <pc:docMk/>
            <pc:sldMk cId="3730303101" sldId="258"/>
            <ac:picMk id="4" creationId="{3A5D36B9-2FE0-46F4-9E26-E5A09E5B8571}"/>
          </ac:picMkLst>
        </pc:picChg>
      </pc:sldChg>
      <pc:sldChg chg="addSp modSp add del">
        <pc:chgData name="Jerry Zak" userId="b4a9b5f3-7f9d-48ea-8d5d-6e2bce309288" providerId="ADAL" clId="{F7839F4A-3E27-42E7-9157-D949CFA9ECFB}" dt="2020-02-13T07:04:02.718" v="238" actId="2696"/>
        <pc:sldMkLst>
          <pc:docMk/>
          <pc:sldMk cId="3685357273" sldId="259"/>
        </pc:sldMkLst>
        <pc:picChg chg="add mod modCrop">
          <ac:chgData name="Jerry Zak" userId="b4a9b5f3-7f9d-48ea-8d5d-6e2bce309288" providerId="ADAL" clId="{F7839F4A-3E27-42E7-9157-D949CFA9ECFB}" dt="2020-02-12T22:39:27.051" v="237" actId="1076"/>
          <ac:picMkLst>
            <pc:docMk/>
            <pc:sldMk cId="3685357273" sldId="259"/>
            <ac:picMk id="4" creationId="{6B9B678E-BC9F-4506-8D92-B000AA362594}"/>
          </ac:picMkLst>
        </pc:picChg>
      </pc:sldChg>
      <pc:sldMasterChg chg="modSp modSldLayout">
        <pc:chgData name="Jerry Zak" userId="b4a9b5f3-7f9d-48ea-8d5d-6e2bce309288" providerId="ADAL" clId="{F7839F4A-3E27-42E7-9157-D949CFA9ECFB}" dt="2020-02-21T23:10:05.708" v="239"/>
        <pc:sldMasterMkLst>
          <pc:docMk/>
          <pc:sldMasterMk cId="1155389228" sldId="2147483660"/>
        </pc:sldMasterMkLst>
        <pc:spChg chg="mod">
          <ac:chgData name="Jerry Zak" userId="b4a9b5f3-7f9d-48ea-8d5d-6e2bce309288" providerId="ADAL" clId="{F7839F4A-3E27-42E7-9157-D949CFA9ECFB}" dt="2020-02-21T23:10:05.708" v="239"/>
          <ac:spMkLst>
            <pc:docMk/>
            <pc:sldMasterMk cId="1155389228" sldId="2147483660"/>
            <ac:spMk id="2" creationId="{00000000-0000-0000-0000-000000000000}"/>
          </ac:spMkLst>
        </pc:spChg>
        <pc:spChg chg="mod">
          <ac:chgData name="Jerry Zak" userId="b4a9b5f3-7f9d-48ea-8d5d-6e2bce309288" providerId="ADAL" clId="{F7839F4A-3E27-42E7-9157-D949CFA9ECFB}" dt="2020-02-21T23:10:05.708" v="239"/>
          <ac:spMkLst>
            <pc:docMk/>
            <pc:sldMasterMk cId="1155389228" sldId="2147483660"/>
            <ac:spMk id="3" creationId="{00000000-0000-0000-0000-000000000000}"/>
          </ac:spMkLst>
        </pc:spChg>
        <pc:spChg chg="mod">
          <ac:chgData name="Jerry Zak" userId="b4a9b5f3-7f9d-48ea-8d5d-6e2bce309288" providerId="ADAL" clId="{F7839F4A-3E27-42E7-9157-D949CFA9ECFB}" dt="2020-02-21T23:10:05.708" v="239"/>
          <ac:spMkLst>
            <pc:docMk/>
            <pc:sldMasterMk cId="1155389228" sldId="2147483660"/>
            <ac:spMk id="4" creationId="{00000000-0000-0000-0000-000000000000}"/>
          </ac:spMkLst>
        </pc:spChg>
        <pc:spChg chg="mod">
          <ac:chgData name="Jerry Zak" userId="b4a9b5f3-7f9d-48ea-8d5d-6e2bce309288" providerId="ADAL" clId="{F7839F4A-3E27-42E7-9157-D949CFA9ECFB}" dt="2020-02-21T23:10:05.708" v="239"/>
          <ac:spMkLst>
            <pc:docMk/>
            <pc:sldMasterMk cId="1155389228" sldId="2147483660"/>
            <ac:spMk id="5" creationId="{00000000-0000-0000-0000-000000000000}"/>
          </ac:spMkLst>
        </pc:spChg>
        <pc:spChg chg="mod">
          <ac:chgData name="Jerry Zak" userId="b4a9b5f3-7f9d-48ea-8d5d-6e2bce309288" providerId="ADAL" clId="{F7839F4A-3E27-42E7-9157-D949CFA9ECFB}" dt="2020-02-21T23:10:05.708" v="239"/>
          <ac:spMkLst>
            <pc:docMk/>
            <pc:sldMasterMk cId="1155389228" sldId="2147483660"/>
            <ac:spMk id="6" creationId="{00000000-0000-0000-0000-000000000000}"/>
          </ac:spMkLst>
        </pc:spChg>
        <pc:sldLayoutChg chg="modSp">
          <pc:chgData name="Jerry Zak" userId="b4a9b5f3-7f9d-48ea-8d5d-6e2bce309288" providerId="ADAL" clId="{F7839F4A-3E27-42E7-9157-D949CFA9ECFB}" dt="2020-02-21T23:10:05.708" v="239"/>
          <pc:sldLayoutMkLst>
            <pc:docMk/>
            <pc:sldMasterMk cId="1155389228" sldId="2147483660"/>
            <pc:sldLayoutMk cId="675022013" sldId="2147483661"/>
          </pc:sldLayoutMkLst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675022013" sldId="2147483661"/>
              <ac:spMk id="2" creationId="{00000000-0000-0000-0000-000000000000}"/>
            </ac:spMkLst>
          </pc:spChg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675022013" sldId="2147483661"/>
              <ac:spMk id="3" creationId="{00000000-0000-0000-0000-000000000000}"/>
            </ac:spMkLst>
          </pc:spChg>
        </pc:sldLayoutChg>
        <pc:sldLayoutChg chg="modSp">
          <pc:chgData name="Jerry Zak" userId="b4a9b5f3-7f9d-48ea-8d5d-6e2bce309288" providerId="ADAL" clId="{F7839F4A-3E27-42E7-9157-D949CFA9ECFB}" dt="2020-02-21T23:10:05.708" v="239"/>
          <pc:sldLayoutMkLst>
            <pc:docMk/>
            <pc:sldMasterMk cId="1155389228" sldId="2147483660"/>
            <pc:sldLayoutMk cId="3606287929" sldId="2147483663"/>
          </pc:sldLayoutMkLst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3606287929" sldId="2147483663"/>
              <ac:spMk id="2" creationId="{00000000-0000-0000-0000-000000000000}"/>
            </ac:spMkLst>
          </pc:spChg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3606287929" sldId="2147483663"/>
              <ac:spMk id="3" creationId="{00000000-0000-0000-0000-000000000000}"/>
            </ac:spMkLst>
          </pc:spChg>
        </pc:sldLayoutChg>
        <pc:sldLayoutChg chg="modSp">
          <pc:chgData name="Jerry Zak" userId="b4a9b5f3-7f9d-48ea-8d5d-6e2bce309288" providerId="ADAL" clId="{F7839F4A-3E27-42E7-9157-D949CFA9ECFB}" dt="2020-02-21T23:10:05.708" v="239"/>
          <pc:sldLayoutMkLst>
            <pc:docMk/>
            <pc:sldMasterMk cId="1155389228" sldId="2147483660"/>
            <pc:sldLayoutMk cId="1668117911" sldId="2147483664"/>
          </pc:sldLayoutMkLst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1668117911" sldId="2147483664"/>
              <ac:spMk id="3" creationId="{00000000-0000-0000-0000-000000000000}"/>
            </ac:spMkLst>
          </pc:spChg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1668117911" sldId="2147483664"/>
              <ac:spMk id="4" creationId="{00000000-0000-0000-0000-000000000000}"/>
            </ac:spMkLst>
          </pc:spChg>
        </pc:sldLayoutChg>
        <pc:sldLayoutChg chg="modSp">
          <pc:chgData name="Jerry Zak" userId="b4a9b5f3-7f9d-48ea-8d5d-6e2bce309288" providerId="ADAL" clId="{F7839F4A-3E27-42E7-9157-D949CFA9ECFB}" dt="2020-02-21T23:10:05.708" v="239"/>
          <pc:sldLayoutMkLst>
            <pc:docMk/>
            <pc:sldMasterMk cId="1155389228" sldId="2147483660"/>
            <pc:sldLayoutMk cId="3250981340" sldId="2147483665"/>
          </pc:sldLayoutMkLst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3250981340" sldId="2147483665"/>
              <ac:spMk id="2" creationId="{00000000-0000-0000-0000-000000000000}"/>
            </ac:spMkLst>
          </pc:spChg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3250981340" sldId="2147483665"/>
              <ac:spMk id="3" creationId="{00000000-0000-0000-0000-000000000000}"/>
            </ac:spMkLst>
          </pc:spChg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3250981340" sldId="2147483665"/>
              <ac:spMk id="4" creationId="{00000000-0000-0000-0000-000000000000}"/>
            </ac:spMkLst>
          </pc:spChg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3250981340" sldId="2147483665"/>
              <ac:spMk id="5" creationId="{00000000-0000-0000-0000-000000000000}"/>
            </ac:spMkLst>
          </pc:spChg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3250981340" sldId="2147483665"/>
              <ac:spMk id="6" creationId="{00000000-0000-0000-0000-000000000000}"/>
            </ac:spMkLst>
          </pc:spChg>
        </pc:sldLayoutChg>
        <pc:sldLayoutChg chg="modSp">
          <pc:chgData name="Jerry Zak" userId="b4a9b5f3-7f9d-48ea-8d5d-6e2bce309288" providerId="ADAL" clId="{F7839F4A-3E27-42E7-9157-D949CFA9ECFB}" dt="2020-02-21T23:10:05.708" v="239"/>
          <pc:sldLayoutMkLst>
            <pc:docMk/>
            <pc:sldMasterMk cId="1155389228" sldId="2147483660"/>
            <pc:sldLayoutMk cId="769754816" sldId="2147483668"/>
          </pc:sldLayoutMkLst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769754816" sldId="2147483668"/>
              <ac:spMk id="2" creationId="{00000000-0000-0000-0000-000000000000}"/>
            </ac:spMkLst>
          </pc:spChg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769754816" sldId="2147483668"/>
              <ac:spMk id="3" creationId="{00000000-0000-0000-0000-000000000000}"/>
            </ac:spMkLst>
          </pc:spChg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769754816" sldId="2147483668"/>
              <ac:spMk id="4" creationId="{00000000-0000-0000-0000-000000000000}"/>
            </ac:spMkLst>
          </pc:spChg>
        </pc:sldLayoutChg>
        <pc:sldLayoutChg chg="modSp">
          <pc:chgData name="Jerry Zak" userId="b4a9b5f3-7f9d-48ea-8d5d-6e2bce309288" providerId="ADAL" clId="{F7839F4A-3E27-42E7-9157-D949CFA9ECFB}" dt="2020-02-21T23:10:05.708" v="239"/>
          <pc:sldLayoutMkLst>
            <pc:docMk/>
            <pc:sldMasterMk cId="1155389228" sldId="2147483660"/>
            <pc:sldLayoutMk cId="3181203662" sldId="2147483669"/>
          </pc:sldLayoutMkLst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3181203662" sldId="2147483669"/>
              <ac:spMk id="2" creationId="{00000000-0000-0000-0000-000000000000}"/>
            </ac:spMkLst>
          </pc:spChg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3181203662" sldId="2147483669"/>
              <ac:spMk id="3" creationId="{00000000-0000-0000-0000-000000000000}"/>
            </ac:spMkLst>
          </pc:spChg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3181203662" sldId="2147483669"/>
              <ac:spMk id="4" creationId="{00000000-0000-0000-0000-000000000000}"/>
            </ac:spMkLst>
          </pc:spChg>
        </pc:sldLayoutChg>
        <pc:sldLayoutChg chg="modSp">
          <pc:chgData name="Jerry Zak" userId="b4a9b5f3-7f9d-48ea-8d5d-6e2bce309288" providerId="ADAL" clId="{F7839F4A-3E27-42E7-9157-D949CFA9ECFB}" dt="2020-02-21T23:10:05.708" v="239"/>
          <pc:sldLayoutMkLst>
            <pc:docMk/>
            <pc:sldMasterMk cId="1155389228" sldId="2147483660"/>
            <pc:sldLayoutMk cId="752486552" sldId="2147483671"/>
          </pc:sldLayoutMkLst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752486552" sldId="2147483671"/>
              <ac:spMk id="2" creationId="{00000000-0000-0000-0000-000000000000}"/>
            </ac:spMkLst>
          </pc:spChg>
          <pc:spChg chg="mod">
            <ac:chgData name="Jerry Zak" userId="b4a9b5f3-7f9d-48ea-8d5d-6e2bce309288" providerId="ADAL" clId="{F7839F4A-3E27-42E7-9157-D949CFA9ECFB}" dt="2020-02-21T23:10:05.708" v="239"/>
            <ac:spMkLst>
              <pc:docMk/>
              <pc:sldMasterMk cId="1155389228" sldId="2147483660"/>
              <pc:sldLayoutMk cId="752486552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44C-5D55-483A-8644-9AB073B8CFB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ADF1-9663-4598-82B8-C5DA79A3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44C-5D55-483A-8644-9AB073B8CFB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ADF1-9663-4598-82B8-C5DA79A3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44C-5D55-483A-8644-9AB073B8CFB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ADF1-9663-4598-82B8-C5DA79A3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44C-5D55-483A-8644-9AB073B8CFB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ADF1-9663-4598-82B8-C5DA79A3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44C-5D55-483A-8644-9AB073B8CFB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ADF1-9663-4598-82B8-C5DA79A3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44C-5D55-483A-8644-9AB073B8CFB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ADF1-9663-4598-82B8-C5DA79A3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44C-5D55-483A-8644-9AB073B8CFB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ADF1-9663-4598-82B8-C5DA79A3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44C-5D55-483A-8644-9AB073B8CFB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ADF1-9663-4598-82B8-C5DA79A3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6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44C-5D55-483A-8644-9AB073B8CFB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ADF1-9663-4598-82B8-C5DA79A3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44C-5D55-483A-8644-9AB073B8CFB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ADF1-9663-4598-82B8-C5DA79A3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644C-5D55-483A-8644-9AB073B8CFB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ADF1-9663-4598-82B8-C5DA79A3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C644C-5D55-483A-8644-9AB073B8CFB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ADF1-9663-4598-82B8-C5DA79A3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bb@scripps.edu" TargetMode="Externa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aroslav@scripps.ed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lhasan@scripps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0F335C-6DF6-4DE6-B6ED-6BE3FD1BCCA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667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Computational Biology &amp; Bioinformatics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22956-4A28-4222-9978-B4C8C4FD5FB1}"/>
              </a:ext>
            </a:extLst>
          </p:cNvPr>
          <p:cNvSpPr/>
          <p:nvPr/>
        </p:nvSpPr>
        <p:spPr>
          <a:xfrm>
            <a:off x="5085670" y="1130276"/>
            <a:ext cx="2569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cbb@scripps.edu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Join at lists.scripps.edu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EE8F17C-BA27-4290-A4F3-158BB45BE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540374"/>
              </p:ext>
            </p:extLst>
          </p:nvPr>
        </p:nvGraphicFramePr>
        <p:xfrm>
          <a:off x="2074078" y="2415931"/>
          <a:ext cx="3708820" cy="311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ism 7" r:id="rId4" imgW="3411926" imgH="2863225" progId="Prism7.Document">
                  <p:embed/>
                </p:oleObj>
              </mc:Choice>
              <mc:Fallback>
                <p:oleObj name="Prism 7" r:id="rId4" imgW="3411926" imgH="2863225" progId="Prism7.Document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EE8F17C-BA27-4290-A4F3-158BB45BE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4078" y="2415931"/>
                        <a:ext cx="3708820" cy="311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3BA113-9F78-49F2-8E1A-AA2DBFF25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96947"/>
              </p:ext>
            </p:extLst>
          </p:nvPr>
        </p:nvGraphicFramePr>
        <p:xfrm>
          <a:off x="6647665" y="2411837"/>
          <a:ext cx="3561739" cy="299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rism 7" r:id="rId6" imgW="3407604" imgH="2863225" progId="Prism7.Document">
                  <p:embed/>
                </p:oleObj>
              </mc:Choice>
              <mc:Fallback>
                <p:oleObj name="Prism 7" r:id="rId6" imgW="3407604" imgH="2863225" progId="Prism7.Document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43BA113-9F78-49F2-8E1A-AA2DBFF259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47665" y="2411837"/>
                        <a:ext cx="3561739" cy="299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31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014F65-CA8D-485F-857F-7F4D45212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3" t="32980" r="67704" b="25142"/>
          <a:stretch/>
        </p:blipFill>
        <p:spPr>
          <a:xfrm>
            <a:off x="2484681" y="464162"/>
            <a:ext cx="6969968" cy="59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2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D36B9-2FE0-46F4-9E26-E5A09E5B8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3" t="32980" r="67704" b="25142"/>
          <a:stretch/>
        </p:blipFill>
        <p:spPr>
          <a:xfrm>
            <a:off x="334804" y="464162"/>
            <a:ext cx="6969968" cy="5929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91DC9C-C62F-471D-83F9-620782B85598}"/>
              </a:ext>
            </a:extLst>
          </p:cNvPr>
          <p:cNvSpPr txBox="1"/>
          <p:nvPr/>
        </p:nvSpPr>
        <p:spPr>
          <a:xfrm>
            <a:off x="7304772" y="1270078"/>
            <a:ext cx="284386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Monthly Research in Progress Seminars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Wednesday 1pm PST / 4pm EST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Call for speakers: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Contact Jerry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jaroslav@scripps.edu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Sabah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sulhasan@scripps.edu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0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91D2F0FF30E946B8198381A611B107" ma:contentTypeVersion="10" ma:contentTypeDescription="Create a new document." ma:contentTypeScope="" ma:versionID="dc289704f0bc932d72f543363641835c">
  <xsd:schema xmlns:xsd="http://www.w3.org/2001/XMLSchema" xmlns:xs="http://www.w3.org/2001/XMLSchema" xmlns:p="http://schemas.microsoft.com/office/2006/metadata/properties" xmlns:ns3="e6b14c07-a7c4-41d3-a26e-90be6fb9823c" targetNamespace="http://schemas.microsoft.com/office/2006/metadata/properties" ma:root="true" ma:fieldsID="c8b708b5db1c02365c129992bdab55af" ns3:_="">
    <xsd:import namespace="e6b14c07-a7c4-41d3-a26e-90be6fb982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14c07-a7c4-41d3-a26e-90be6fb98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300714-3C42-42B2-8FA9-2F48039FA4E1}">
  <ds:schemaRefs>
    <ds:schemaRef ds:uri="http://schemas.microsoft.com/office/2006/documentManagement/types"/>
    <ds:schemaRef ds:uri="http://schemas.openxmlformats.org/package/2006/metadata/core-properties"/>
    <ds:schemaRef ds:uri="e6b14c07-a7c4-41d3-a26e-90be6fb9823c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14B23D-0B55-4824-B5F4-BD5D61E36F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14c07-a7c4-41d3-a26e-90be6fb98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56F058-E1A2-46FB-9392-6CB6084756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47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Prism 7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Zak</dc:creator>
  <cp:lastModifiedBy>Jerry Zak</cp:lastModifiedBy>
  <cp:revision>1</cp:revision>
  <cp:lastPrinted>2020-02-12T22:39:32Z</cp:lastPrinted>
  <dcterms:created xsi:type="dcterms:W3CDTF">2020-02-12T20:19:38Z</dcterms:created>
  <dcterms:modified xsi:type="dcterms:W3CDTF">2020-02-21T23:10:19Z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0x0101006591D2F0FF30E946B8198381A611B107</vt:lpwstr>
  </property>
</Properties>
</file>