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bce108e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bce108e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bce108eb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bce108eb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ce108e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ce108e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bce108eb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bce108eb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e108e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e108e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bce108eb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bce108eb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ce108eb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bce108eb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309.0853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16150" y="203875"/>
            <a:ext cx="8711700" cy="32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Evaluating AI Alignment via Adversarial Prompting - Breaking the guardrails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7867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AIAL Red 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(Nataliia, Antonius, Suneeta)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486350" y="55784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6050" y="1130650"/>
            <a:ext cx="8442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❏"/>
            </a:pP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Objective: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❏"/>
            </a:pP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multiple open-source LLMs for guardrails and jailbreaking resistance.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❏"/>
            </a:pP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an adversarial prompt dataset to test models' ability to reject unsafe responses.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❏"/>
            </a:pP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evolutionary techniques to enhance adversarial prompts and measure model robustness.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❏"/>
            </a:pP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Key </a:t>
            </a: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Question: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❏"/>
            </a:pPr>
            <a:r>
              <a:rPr lang="ru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Which open-source LLM best resists adversarial prompts and maintains safety compliance?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Research Methodology (Jailbreaking)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7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Approach: enhance an existing adversarial dataset with context and a genetic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25" y="1787399"/>
            <a:ext cx="2233925" cy="2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625" y="1682650"/>
            <a:ext cx="4511975" cy="27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4226275"/>
            <a:ext cx="3039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“Human-Interpretable Adversarial Prompt Attack on Large Language Models with Situational Context”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86350" y="55784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36225" y="4389825"/>
            <a:ext cx="344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“Connecting Large Language Models with Evolutionary Algorithms Yields Powerful Prompt Optimizers”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Pipeline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LLMs Under Evaluation</a:t>
            </a:r>
            <a:r>
              <a:rPr lang="ru" sz="1600"/>
              <a:t>: Gemma2-9b, GPT-4o, Llama 3.2</a:t>
            </a:r>
            <a:endParaRPr sz="1600"/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Safety Benchmark: </a:t>
            </a:r>
            <a:r>
              <a:rPr lang="ru" sz="1600"/>
              <a:t>SALAD-Bench</a:t>
            </a:r>
            <a:endParaRPr sz="1600"/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Original dataset: LLMs-Finetuning-Safety from “Fine-Tuning Aligned Language Models Compromises Safety, Even When Users Do not Intend to!”</a:t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8775"/>
            <a:ext cx="5534476" cy="16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4082798"/>
            <a:ext cx="8832302" cy="85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Gemma-9B successfully generated adversarial prompts, following obfuscation techniques.</a:t>
            </a:r>
            <a:endParaRPr sz="1600"/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Gemma-9B had the highest evasion rate (33.4%), indicating weaker safety mechanisms.</a:t>
            </a:r>
            <a:endParaRPr sz="1600"/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LLMs with stronger alignment (Llama 3.2) consistently refused adversarial completions.</a:t>
            </a:r>
            <a:endParaRPr sz="1600"/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We did not manage to fool the models, but we learned a few things: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toy examples work better than the real ones;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mentioning the academic research can be effective;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Multi-turn prompting (rephrasing after rejection) increased bypass chances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Challenges and Lessons Learned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Adapting EvoPrompt’s adversarial generation to work across models while maintaining ethical AI safety standards. 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This required designing new adversarial datasets, selecting weaker safety-scored models, and balancing ethical considerations in adversarial testing.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ru" sz="1600">
                <a:solidFill>
                  <a:srgbClr val="666666"/>
                </a:solidFill>
              </a:rPr>
              <a:t>While Gemma-9B successfully generated adversarial prompts, it doesn’t reflect real-world threats posed to high-safety models like GPT-4o or Claude-2.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ru" sz="1600">
                <a:solidFill>
                  <a:srgbClr val="666666"/>
                </a:solidFill>
              </a:rPr>
              <a:t>Future tools may need to work across different AI architectures instead of being optimized for specific models.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Future work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The directions of the future research could include the following: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implementing Differential Evolution Algorithm from the “</a:t>
            </a:r>
            <a:r>
              <a:rPr lang="ru" sz="1600">
                <a:uFill>
                  <a:noFill/>
                </a:uFill>
                <a:hlinkClick r:id="rId3"/>
              </a:rPr>
              <a:t>Connecting Large Language Models with Evolutionary Algorithms Yields Powerful Prompt Optimizers</a:t>
            </a:r>
            <a:r>
              <a:rPr lang="ru" sz="1600"/>
              <a:t>” paper (it showed better results than genetic algorithm we ended up using);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further improving the dataset by making it even harder to recognize the malicious intent;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ru" sz="1600"/>
              <a:t>working with the Blue team to develop a better benchmark in the series of experiments.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References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Chen, Z., Liu, H., &amp; Zhang, Y. (2023). Fine-tuning aligned language models compromises safety, even when users do not intend to. arXiv preprint arXiv:2310.03693. https://arxiv.org/pdf/2310.03693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LLM-Tuning-Safety. (n.d.). Harmful behaviors dataset. GitHub Repository. https://github.com/LLM-Tuning-Safety/LLMs-Finetuning-Safety/blob/main/gpt-3.5/data/harmful_behaviors.csv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Smith, J., &amp; Brown, K. (2024). Adversarial prompting research for LLMs. arXiv preprint arXiv:2407.14644. https://arxiv.org/pdf/2407.14644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Lee, D., &amp; Wang, P. (2024). LLM safety benchmark: Evaluating safety mechanisms against adversarial inputs. arXiv preprint arXiv:2402.05044. https://arxiv.org/abs/2402.05044</a:t>
            </a:r>
            <a:endParaRPr sz="1600"/>
          </a:p>
          <a:p>
            <a:pPr indent="-3302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Zhao, R., &amp; Kim, T. (2023). Evolutionary adversarial techniques for bypassing LLM safety filters. arXiv preprint arXiv:2309.08532. https://arxiv.org/pdf/2309.08532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