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7" r:id="rId6"/>
    <p:sldId id="260" r:id="rId7"/>
    <p:sldId id="266" r:id="rId8"/>
    <p:sldId id="259" r:id="rId9"/>
    <p:sldId id="265" r:id="rId10"/>
    <p:sldId id="263" r:id="rId11"/>
    <p:sldId id="264" r:id="rId12"/>
    <p:sldId id="269" r:id="rId13"/>
    <p:sldId id="270" r:id="rId14"/>
    <p:sldId id="272" r:id="rId15"/>
    <p:sldId id="273" r:id="rId16"/>
    <p:sldId id="275" r:id="rId17"/>
    <p:sldId id="274" r:id="rId18"/>
    <p:sldId id="276" r:id="rId19"/>
    <p:sldId id="277" r:id="rId20"/>
    <p:sldId id="262" r:id="rId21"/>
    <p:sldId id="261" r:id="rId22"/>
    <p:sldId id="271" r:id="rId23"/>
    <p:sldId id="267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72B092-A5A9-456C-AD01-0366B166FE94}" v="1203" dt="2023-08-18T03:24:08.218"/>
    <p1510:client id="{412517D9-3A55-35FA-106B-FEF9909A06D7}" v="164" dt="2023-08-18T02:50:03.030"/>
    <p1510:client id="{D8DBD496-C820-4968-9168-D46F88D78ADA}" v="929" dt="2023-08-18T05:00:43.794"/>
    <p1510:client id="{DFDE1411-FD45-4AAC-82BE-E0591A3716B8}" v="2388" dt="2023-08-18T06:16:35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I KYAR PHYU" userId="S::eikyar.22@ichat.sp.edu.sg::268b8bd6-8b00-4bab-9a90-bbe83d83c194" providerId="AD" clId="Web-{412517D9-3A55-35FA-106B-FEF9909A06D7}"/>
    <pc:docChg chg="addSld delSld modSld sldOrd">
      <pc:chgData name="EI KYAR PHYU" userId="S::eikyar.22@ichat.sp.edu.sg::268b8bd6-8b00-4bab-9a90-bbe83d83c194" providerId="AD" clId="Web-{412517D9-3A55-35FA-106B-FEF9909A06D7}" dt="2023-08-18T02:50:03.030" v="106" actId="20577"/>
      <pc:docMkLst>
        <pc:docMk/>
      </pc:docMkLst>
      <pc:sldChg chg="addSp delSp modSp add ord replId">
        <pc:chgData name="EI KYAR PHYU" userId="S::eikyar.22@ichat.sp.edu.sg::268b8bd6-8b00-4bab-9a90-bbe83d83c194" providerId="AD" clId="Web-{412517D9-3A55-35FA-106B-FEF9909A06D7}" dt="2023-08-18T02:50:03.030" v="106" actId="20577"/>
        <pc:sldMkLst>
          <pc:docMk/>
          <pc:sldMk cId="1569656992" sldId="261"/>
        </pc:sldMkLst>
        <pc:spChg chg="del">
          <ac:chgData name="EI KYAR PHYU" userId="S::eikyar.22@ichat.sp.edu.sg::268b8bd6-8b00-4bab-9a90-bbe83d83c194" providerId="AD" clId="Web-{412517D9-3A55-35FA-106B-FEF9909A06D7}" dt="2023-08-18T02:36:21.834" v="3"/>
          <ac:spMkLst>
            <pc:docMk/>
            <pc:sldMk cId="1569656992" sldId="261"/>
            <ac:spMk id="2" creationId="{4354BD00-A54A-15C6-0619-3D8FDCA3AF47}"/>
          </ac:spMkLst>
        </pc:spChg>
        <pc:spChg chg="del">
          <ac:chgData name="EI KYAR PHYU" userId="S::eikyar.22@ichat.sp.edu.sg::268b8bd6-8b00-4bab-9a90-bbe83d83c194" providerId="AD" clId="Web-{412517D9-3A55-35FA-106B-FEF9909A06D7}" dt="2023-08-18T02:36:25.287" v="4"/>
          <ac:spMkLst>
            <pc:docMk/>
            <pc:sldMk cId="1569656992" sldId="261"/>
            <ac:spMk id="3" creationId="{1298ADAC-A7C2-89A9-6C8F-A16005BD594C}"/>
          </ac:spMkLst>
        </pc:spChg>
        <pc:spChg chg="add del mod">
          <ac:chgData name="EI KYAR PHYU" userId="S::eikyar.22@ichat.sp.edu.sg::268b8bd6-8b00-4bab-9a90-bbe83d83c194" providerId="AD" clId="Web-{412517D9-3A55-35FA-106B-FEF9909A06D7}" dt="2023-08-18T02:36:27.881" v="5"/>
          <ac:spMkLst>
            <pc:docMk/>
            <pc:sldMk cId="1569656992" sldId="261"/>
            <ac:spMk id="8" creationId="{749E650A-60AC-6E01-19E4-500D97723E6E}"/>
          </ac:spMkLst>
        </pc:spChg>
        <pc:spChg chg="add del mod">
          <ac:chgData name="EI KYAR PHYU" userId="S::eikyar.22@ichat.sp.edu.sg::268b8bd6-8b00-4bab-9a90-bbe83d83c194" providerId="AD" clId="Web-{412517D9-3A55-35FA-106B-FEF9909A06D7}" dt="2023-08-18T02:36:30.287" v="6"/>
          <ac:spMkLst>
            <pc:docMk/>
            <pc:sldMk cId="1569656992" sldId="261"/>
            <ac:spMk id="10" creationId="{6FB4444E-B7A5-4D6E-7E7D-567437D2BC8F}"/>
          </ac:spMkLst>
        </pc:spChg>
        <pc:spChg chg="add mod">
          <ac:chgData name="EI KYAR PHYU" userId="S::eikyar.22@ichat.sp.edu.sg::268b8bd6-8b00-4bab-9a90-bbe83d83c194" providerId="AD" clId="Web-{412517D9-3A55-35FA-106B-FEF9909A06D7}" dt="2023-08-18T02:39:43.840" v="40" actId="1076"/>
          <ac:spMkLst>
            <pc:docMk/>
            <pc:sldMk cId="1569656992" sldId="261"/>
            <ac:spMk id="11" creationId="{624C9906-D211-DF20-CB17-1771001A7FD7}"/>
          </ac:spMkLst>
        </pc:spChg>
        <pc:spChg chg="add mod">
          <ac:chgData name="EI KYAR PHYU" userId="S::eikyar.22@ichat.sp.edu.sg::268b8bd6-8b00-4bab-9a90-bbe83d83c194" providerId="AD" clId="Web-{412517D9-3A55-35FA-106B-FEF9909A06D7}" dt="2023-08-18T02:41:26.124" v="45" actId="20577"/>
          <ac:spMkLst>
            <pc:docMk/>
            <pc:sldMk cId="1569656992" sldId="261"/>
            <ac:spMk id="12" creationId="{A2D790F5-4F63-B5A6-BD13-E07EDFDEFF30}"/>
          </ac:spMkLst>
        </pc:spChg>
        <pc:spChg chg="add mod">
          <ac:chgData name="EI KYAR PHYU" userId="S::eikyar.22@ichat.sp.edu.sg::268b8bd6-8b00-4bab-9a90-bbe83d83c194" providerId="AD" clId="Web-{412517D9-3A55-35FA-106B-FEF9909A06D7}" dt="2023-08-18T02:50:03.030" v="106" actId="20577"/>
          <ac:spMkLst>
            <pc:docMk/>
            <pc:sldMk cId="1569656992" sldId="261"/>
            <ac:spMk id="13" creationId="{4EF2895A-39CE-36CD-A36D-83543E6F13E7}"/>
          </ac:spMkLst>
        </pc:spChg>
      </pc:sldChg>
      <pc:sldChg chg="new del">
        <pc:chgData name="EI KYAR PHYU" userId="S::eikyar.22@ichat.sp.edu.sg::268b8bd6-8b00-4bab-9a90-bbe83d83c194" providerId="AD" clId="Web-{412517D9-3A55-35FA-106B-FEF9909A06D7}" dt="2023-08-18T02:36:07.005" v="1"/>
        <pc:sldMkLst>
          <pc:docMk/>
          <pc:sldMk cId="2066636408" sldId="261"/>
        </pc:sldMkLst>
      </pc:sldChg>
      <pc:sldChg chg="modSp add ord replId">
        <pc:chgData name="EI KYAR PHYU" userId="S::eikyar.22@ichat.sp.edu.sg::268b8bd6-8b00-4bab-9a90-bbe83d83c194" providerId="AD" clId="Web-{412517D9-3A55-35FA-106B-FEF9909A06D7}" dt="2023-08-18T02:39:30.183" v="39" actId="1076"/>
        <pc:sldMkLst>
          <pc:docMk/>
          <pc:sldMk cId="2065898467" sldId="262"/>
        </pc:sldMkLst>
        <pc:spChg chg="mod">
          <ac:chgData name="EI KYAR PHYU" userId="S::eikyar.22@ichat.sp.edu.sg::268b8bd6-8b00-4bab-9a90-bbe83d83c194" providerId="AD" clId="Web-{412517D9-3A55-35FA-106B-FEF9909A06D7}" dt="2023-08-18T02:39:30.183" v="39" actId="1076"/>
          <ac:spMkLst>
            <pc:docMk/>
            <pc:sldMk cId="2065898467" sldId="262"/>
            <ac:spMk id="2" creationId="{88016E8D-F725-5549-D79B-2197F3311E34}"/>
          </ac:spMkLst>
        </pc:spChg>
      </pc:sldChg>
    </pc:docChg>
  </pc:docChgLst>
  <pc:docChgLst>
    <pc:chgData name="SU MYAT MYAT HTAY" userId="S::sumyat.22@ichat.sp.edu.sg::067cfaad-0f21-4b68-8318-8e1731437680" providerId="AD" clId="Web-{D8DBD496-C820-4968-9168-D46F88D78ADA}"/>
    <pc:docChg chg="addSld delSld modSld sldOrd addMainMaster modMainMaster">
      <pc:chgData name="SU MYAT MYAT HTAY" userId="S::sumyat.22@ichat.sp.edu.sg::067cfaad-0f21-4b68-8318-8e1731437680" providerId="AD" clId="Web-{D8DBD496-C820-4968-9168-D46F88D78ADA}" dt="2023-08-18T05:00:43.794" v="788" actId="1076"/>
      <pc:docMkLst>
        <pc:docMk/>
      </pc:docMkLst>
      <pc:sldChg chg="del">
        <pc:chgData name="SU MYAT MYAT HTAY" userId="S::sumyat.22@ichat.sp.edu.sg::067cfaad-0f21-4b68-8318-8e1731437680" providerId="AD" clId="Web-{D8DBD496-C820-4968-9168-D46F88D78ADA}" dt="2023-08-18T02:16:38.307" v="2"/>
        <pc:sldMkLst>
          <pc:docMk/>
          <pc:sldMk cId="109857222" sldId="256"/>
        </pc:sldMkLst>
      </pc:sldChg>
      <pc:sldChg chg="add">
        <pc:chgData name="SU MYAT MYAT HTAY" userId="S::sumyat.22@ichat.sp.edu.sg::067cfaad-0f21-4b68-8318-8e1731437680" providerId="AD" clId="Web-{D8DBD496-C820-4968-9168-D46F88D78ADA}" dt="2023-08-18T02:16:35.541" v="0"/>
        <pc:sldMkLst>
          <pc:docMk/>
          <pc:sldMk cId="391681067" sldId="257"/>
        </pc:sldMkLst>
      </pc:sldChg>
      <pc:sldChg chg="add">
        <pc:chgData name="SU MYAT MYAT HTAY" userId="S::sumyat.22@ichat.sp.edu.sg::067cfaad-0f21-4b68-8318-8e1731437680" providerId="AD" clId="Web-{D8DBD496-C820-4968-9168-D46F88D78ADA}" dt="2023-08-18T02:16:35.729" v="1"/>
        <pc:sldMkLst>
          <pc:docMk/>
          <pc:sldMk cId="2591017552" sldId="258"/>
        </pc:sldMkLst>
      </pc:sldChg>
      <pc:sldChg chg="modSp add">
        <pc:chgData name="SU MYAT MYAT HTAY" userId="S::sumyat.22@ichat.sp.edu.sg::067cfaad-0f21-4b68-8318-8e1731437680" providerId="AD" clId="Web-{D8DBD496-C820-4968-9168-D46F88D78ADA}" dt="2023-08-18T02:32:30.998" v="20" actId="1076"/>
        <pc:sldMkLst>
          <pc:docMk/>
          <pc:sldMk cId="4097942546" sldId="259"/>
        </pc:sldMkLst>
        <pc:spChg chg="mod">
          <ac:chgData name="SU MYAT MYAT HTAY" userId="S::sumyat.22@ichat.sp.edu.sg::067cfaad-0f21-4b68-8318-8e1731437680" providerId="AD" clId="Web-{D8DBD496-C820-4968-9168-D46F88D78ADA}" dt="2023-08-18T02:32:30.998" v="20" actId="1076"/>
          <ac:spMkLst>
            <pc:docMk/>
            <pc:sldMk cId="4097942546" sldId="259"/>
            <ac:spMk id="2" creationId="{88016E8D-F725-5549-D79B-2197F3311E34}"/>
          </ac:spMkLst>
        </pc:spChg>
      </pc:sldChg>
      <pc:sldChg chg="modSp add">
        <pc:chgData name="SU MYAT MYAT HTAY" userId="S::sumyat.22@ichat.sp.edu.sg::067cfaad-0f21-4b68-8318-8e1731437680" providerId="AD" clId="Web-{D8DBD496-C820-4968-9168-D46F88D78ADA}" dt="2023-08-18T02:36:48.507" v="89" actId="20577"/>
        <pc:sldMkLst>
          <pc:docMk/>
          <pc:sldMk cId="2661104101" sldId="260"/>
        </pc:sldMkLst>
        <pc:spChg chg="mod">
          <ac:chgData name="SU MYAT MYAT HTAY" userId="S::sumyat.22@ichat.sp.edu.sg::067cfaad-0f21-4b68-8318-8e1731437680" providerId="AD" clId="Web-{D8DBD496-C820-4968-9168-D46F88D78ADA}" dt="2023-08-18T02:33:52.454" v="26" actId="20577"/>
          <ac:spMkLst>
            <pc:docMk/>
            <pc:sldMk cId="2661104101" sldId="260"/>
            <ac:spMk id="2" creationId="{4354BD00-A54A-15C6-0619-3D8FDCA3AF47}"/>
          </ac:spMkLst>
        </pc:spChg>
        <pc:spChg chg="mod">
          <ac:chgData name="SU MYAT MYAT HTAY" userId="S::sumyat.22@ichat.sp.edu.sg::067cfaad-0f21-4b68-8318-8e1731437680" providerId="AD" clId="Web-{D8DBD496-C820-4968-9168-D46F88D78ADA}" dt="2023-08-18T02:36:48.507" v="89" actId="20577"/>
          <ac:spMkLst>
            <pc:docMk/>
            <pc:sldMk cId="2661104101" sldId="260"/>
            <ac:spMk id="3" creationId="{1298ADAC-A7C2-89A9-6C8F-A16005BD594C}"/>
          </ac:spMkLst>
        </pc:spChg>
      </pc:sldChg>
      <pc:sldChg chg="addSp modSp add ord replId">
        <pc:chgData name="SU MYAT MYAT HTAY" userId="S::sumyat.22@ichat.sp.edu.sg::067cfaad-0f21-4b68-8318-8e1731437680" providerId="AD" clId="Web-{D8DBD496-C820-4968-9168-D46F88D78ADA}" dt="2023-08-18T02:42:14.706" v="124"/>
        <pc:sldMkLst>
          <pc:docMk/>
          <pc:sldMk cId="620346038" sldId="263"/>
        </pc:sldMkLst>
        <pc:spChg chg="mod">
          <ac:chgData name="SU MYAT MYAT HTAY" userId="S::sumyat.22@ichat.sp.edu.sg::067cfaad-0f21-4b68-8318-8e1731437680" providerId="AD" clId="Web-{D8DBD496-C820-4968-9168-D46F88D78ADA}" dt="2023-08-18T02:41:39.830" v="105"/>
          <ac:spMkLst>
            <pc:docMk/>
            <pc:sldMk cId="620346038" sldId="263"/>
            <ac:spMk id="2" creationId="{88016E8D-F725-5549-D79B-2197F3311E34}"/>
          </ac:spMkLst>
        </pc:spChg>
        <pc:spChg chg="add mod">
          <ac:chgData name="SU MYAT MYAT HTAY" userId="S::sumyat.22@ichat.sp.edu.sg::067cfaad-0f21-4b68-8318-8e1731437680" providerId="AD" clId="Web-{D8DBD496-C820-4968-9168-D46F88D78ADA}" dt="2023-08-18T02:42:14.706" v="124"/>
          <ac:spMkLst>
            <pc:docMk/>
            <pc:sldMk cId="620346038" sldId="263"/>
            <ac:spMk id="6" creationId="{E9822C05-8FC5-BCF7-4F74-C16F90BD492A}"/>
          </ac:spMkLst>
        </pc:spChg>
      </pc:sldChg>
      <pc:sldChg chg="add del replId">
        <pc:chgData name="SU MYAT MYAT HTAY" userId="S::sumyat.22@ichat.sp.edu.sg::067cfaad-0f21-4b68-8318-8e1731437680" providerId="AD" clId="Web-{D8DBD496-C820-4968-9168-D46F88D78ADA}" dt="2023-08-18T02:42:24.097" v="126"/>
        <pc:sldMkLst>
          <pc:docMk/>
          <pc:sldMk cId="1391449016" sldId="264"/>
        </pc:sldMkLst>
      </pc:sldChg>
      <pc:sldChg chg="modSp add ord replId">
        <pc:chgData name="SU MYAT MYAT HTAY" userId="S::sumyat.22@ichat.sp.edu.sg::067cfaad-0f21-4b68-8318-8e1731437680" providerId="AD" clId="Web-{D8DBD496-C820-4968-9168-D46F88D78ADA}" dt="2023-08-18T04:29:43.267" v="609" actId="20577"/>
        <pc:sldMkLst>
          <pc:docMk/>
          <pc:sldMk cId="1687272220" sldId="264"/>
        </pc:sldMkLst>
        <pc:spChg chg="mod">
          <ac:chgData name="SU MYAT MYAT HTAY" userId="S::sumyat.22@ichat.sp.edu.sg::067cfaad-0f21-4b68-8318-8e1731437680" providerId="AD" clId="Web-{D8DBD496-C820-4968-9168-D46F88D78ADA}" dt="2023-08-18T03:37:12.158" v="215" actId="1076"/>
          <ac:spMkLst>
            <pc:docMk/>
            <pc:sldMk cId="1687272220" sldId="264"/>
            <ac:spMk id="2" creationId="{4354BD00-A54A-15C6-0619-3D8FDCA3AF47}"/>
          </ac:spMkLst>
        </pc:spChg>
        <pc:spChg chg="mod">
          <ac:chgData name="SU MYAT MYAT HTAY" userId="S::sumyat.22@ichat.sp.edu.sg::067cfaad-0f21-4b68-8318-8e1731437680" providerId="AD" clId="Web-{D8DBD496-C820-4968-9168-D46F88D78ADA}" dt="2023-08-18T04:29:43.267" v="609" actId="20577"/>
          <ac:spMkLst>
            <pc:docMk/>
            <pc:sldMk cId="1687272220" sldId="264"/>
            <ac:spMk id="3" creationId="{1298ADAC-A7C2-89A9-6C8F-A16005BD594C}"/>
          </ac:spMkLst>
        </pc:spChg>
      </pc:sldChg>
      <pc:sldChg chg="modSp add ord replId">
        <pc:chgData name="SU MYAT MYAT HTAY" userId="S::sumyat.22@ichat.sp.edu.sg::067cfaad-0f21-4b68-8318-8e1731437680" providerId="AD" clId="Web-{D8DBD496-C820-4968-9168-D46F88D78ADA}" dt="2023-08-18T03:45:40.662" v="239" actId="1076"/>
        <pc:sldMkLst>
          <pc:docMk/>
          <pc:sldMk cId="2544658052" sldId="269"/>
        </pc:sldMkLst>
        <pc:spChg chg="mod">
          <ac:chgData name="SU MYAT MYAT HTAY" userId="S::sumyat.22@ichat.sp.edu.sg::067cfaad-0f21-4b68-8318-8e1731437680" providerId="AD" clId="Web-{D8DBD496-C820-4968-9168-D46F88D78ADA}" dt="2023-08-18T03:45:40.662" v="239" actId="1076"/>
          <ac:spMkLst>
            <pc:docMk/>
            <pc:sldMk cId="2544658052" sldId="269"/>
            <ac:spMk id="2" creationId="{88016E8D-F725-5549-D79B-2197F3311E34}"/>
          </ac:spMkLst>
        </pc:spChg>
      </pc:sldChg>
      <pc:sldChg chg="modSp add ord replId">
        <pc:chgData name="SU MYAT MYAT HTAY" userId="S::sumyat.22@ichat.sp.edu.sg::067cfaad-0f21-4b68-8318-8e1731437680" providerId="AD" clId="Web-{D8DBD496-C820-4968-9168-D46F88D78ADA}" dt="2023-08-18T04:14:42.747" v="466" actId="1076"/>
        <pc:sldMkLst>
          <pc:docMk/>
          <pc:sldMk cId="3107166559" sldId="270"/>
        </pc:sldMkLst>
        <pc:spChg chg="mod">
          <ac:chgData name="SU MYAT MYAT HTAY" userId="S::sumyat.22@ichat.sp.edu.sg::067cfaad-0f21-4b68-8318-8e1731437680" providerId="AD" clId="Web-{D8DBD496-C820-4968-9168-D46F88D78ADA}" dt="2023-08-18T04:14:42.747" v="466" actId="1076"/>
          <ac:spMkLst>
            <pc:docMk/>
            <pc:sldMk cId="3107166559" sldId="270"/>
            <ac:spMk id="2" creationId="{4354BD00-A54A-15C6-0619-3D8FDCA3AF47}"/>
          </ac:spMkLst>
        </pc:spChg>
        <pc:spChg chg="mod">
          <ac:chgData name="SU MYAT MYAT HTAY" userId="S::sumyat.22@ichat.sp.edu.sg::067cfaad-0f21-4b68-8318-8e1731437680" providerId="AD" clId="Web-{D8DBD496-C820-4968-9168-D46F88D78ADA}" dt="2023-08-18T04:14:35.778" v="464" actId="1076"/>
          <ac:spMkLst>
            <pc:docMk/>
            <pc:sldMk cId="3107166559" sldId="270"/>
            <ac:spMk id="3" creationId="{1298ADAC-A7C2-89A9-6C8F-A16005BD594C}"/>
          </ac:spMkLst>
        </pc:spChg>
      </pc:sldChg>
      <pc:sldChg chg="modSp add ord replId">
        <pc:chgData name="SU MYAT MYAT HTAY" userId="S::sumyat.22@ichat.sp.edu.sg::067cfaad-0f21-4b68-8318-8e1731437680" providerId="AD" clId="Web-{D8DBD496-C820-4968-9168-D46F88D78ADA}" dt="2023-08-18T04:15:43.093" v="491" actId="1076"/>
        <pc:sldMkLst>
          <pc:docMk/>
          <pc:sldMk cId="998815957" sldId="272"/>
        </pc:sldMkLst>
        <pc:spChg chg="mod">
          <ac:chgData name="SU MYAT MYAT HTAY" userId="S::sumyat.22@ichat.sp.edu.sg::067cfaad-0f21-4b68-8318-8e1731437680" providerId="AD" clId="Web-{D8DBD496-C820-4968-9168-D46F88D78ADA}" dt="2023-08-18T04:15:43.093" v="491" actId="1076"/>
          <ac:spMkLst>
            <pc:docMk/>
            <pc:sldMk cId="998815957" sldId="272"/>
            <ac:spMk id="2" creationId="{88016E8D-F725-5549-D79B-2197F3311E34}"/>
          </ac:spMkLst>
        </pc:spChg>
      </pc:sldChg>
      <pc:sldChg chg="modSp add ord replId">
        <pc:chgData name="SU MYAT MYAT HTAY" userId="S::sumyat.22@ichat.sp.edu.sg::067cfaad-0f21-4b68-8318-8e1731437680" providerId="AD" clId="Web-{D8DBD496-C820-4968-9168-D46F88D78ADA}" dt="2023-08-18T04:28:44.983" v="572" actId="1076"/>
        <pc:sldMkLst>
          <pc:docMk/>
          <pc:sldMk cId="583103196" sldId="273"/>
        </pc:sldMkLst>
        <pc:spChg chg="mod">
          <ac:chgData name="SU MYAT MYAT HTAY" userId="S::sumyat.22@ichat.sp.edu.sg::067cfaad-0f21-4b68-8318-8e1731437680" providerId="AD" clId="Web-{D8DBD496-C820-4968-9168-D46F88D78ADA}" dt="2023-08-18T04:28:44.983" v="572" actId="1076"/>
          <ac:spMkLst>
            <pc:docMk/>
            <pc:sldMk cId="583103196" sldId="273"/>
            <ac:spMk id="3" creationId="{1298ADAC-A7C2-89A9-6C8F-A16005BD594C}"/>
          </ac:spMkLst>
        </pc:spChg>
      </pc:sldChg>
      <pc:sldChg chg="addSp delSp modSp add ord replId">
        <pc:chgData name="SU MYAT MYAT HTAY" userId="S::sumyat.22@ichat.sp.edu.sg::067cfaad-0f21-4b68-8318-8e1731437680" providerId="AD" clId="Web-{D8DBD496-C820-4968-9168-D46F88D78ADA}" dt="2023-08-18T05:00:10.527" v="784" actId="1076"/>
        <pc:sldMkLst>
          <pc:docMk/>
          <pc:sldMk cId="3083236193" sldId="274"/>
        </pc:sldMkLst>
        <pc:spChg chg="add mod">
          <ac:chgData name="SU MYAT MYAT HTAY" userId="S::sumyat.22@ichat.sp.edu.sg::067cfaad-0f21-4b68-8318-8e1731437680" providerId="AD" clId="Web-{D8DBD496-C820-4968-9168-D46F88D78ADA}" dt="2023-08-18T05:00:10.527" v="784" actId="1076"/>
          <ac:spMkLst>
            <pc:docMk/>
            <pc:sldMk cId="3083236193" sldId="274"/>
            <ac:spMk id="3" creationId="{411AFBD8-8EB5-DEB8-905F-19C0AA00C30F}"/>
          </ac:spMkLst>
        </pc:spChg>
        <pc:spChg chg="del mod">
          <ac:chgData name="SU MYAT MYAT HTAY" userId="S::sumyat.22@ichat.sp.edu.sg::067cfaad-0f21-4b68-8318-8e1731437680" providerId="AD" clId="Web-{D8DBD496-C820-4968-9168-D46F88D78ADA}" dt="2023-08-18T04:48:28.421" v="630"/>
          <ac:spMkLst>
            <pc:docMk/>
            <pc:sldMk cId="3083236193" sldId="274"/>
            <ac:spMk id="11" creationId="{624C9906-D211-DF20-CB17-1771001A7FD7}"/>
          </ac:spMkLst>
        </pc:spChg>
        <pc:spChg chg="add del mod">
          <ac:chgData name="SU MYAT MYAT HTAY" userId="S::sumyat.22@ichat.sp.edu.sg::067cfaad-0f21-4b68-8318-8e1731437680" providerId="AD" clId="Web-{D8DBD496-C820-4968-9168-D46F88D78ADA}" dt="2023-08-18T05:00:01.870" v="782" actId="1076"/>
          <ac:spMkLst>
            <pc:docMk/>
            <pc:sldMk cId="3083236193" sldId="274"/>
            <ac:spMk id="13" creationId="{4EF2895A-39CE-36CD-A36D-83543E6F13E7}"/>
          </ac:spMkLst>
        </pc:spChg>
      </pc:sldChg>
      <pc:sldChg chg="delSp modSp add ord replId">
        <pc:chgData name="SU MYAT MYAT HTAY" userId="S::sumyat.22@ichat.sp.edu.sg::067cfaad-0f21-4b68-8318-8e1731437680" providerId="AD" clId="Web-{D8DBD496-C820-4968-9168-D46F88D78ADA}" dt="2023-08-18T04:45:07.054" v="628" actId="1076"/>
        <pc:sldMkLst>
          <pc:docMk/>
          <pc:sldMk cId="1744194027" sldId="275"/>
        </pc:sldMkLst>
        <pc:spChg chg="mod">
          <ac:chgData name="SU MYAT MYAT HTAY" userId="S::sumyat.22@ichat.sp.edu.sg::067cfaad-0f21-4b68-8318-8e1731437680" providerId="AD" clId="Web-{D8DBD496-C820-4968-9168-D46F88D78ADA}" dt="2023-08-18T04:45:07.054" v="628" actId="1076"/>
          <ac:spMkLst>
            <pc:docMk/>
            <pc:sldMk cId="1744194027" sldId="275"/>
            <ac:spMk id="2" creationId="{88016E8D-F725-5549-D79B-2197F3311E34}"/>
          </ac:spMkLst>
        </pc:spChg>
        <pc:spChg chg="del">
          <ac:chgData name="SU MYAT MYAT HTAY" userId="S::sumyat.22@ichat.sp.edu.sg::067cfaad-0f21-4b68-8318-8e1731437680" providerId="AD" clId="Web-{D8DBD496-C820-4968-9168-D46F88D78ADA}" dt="2023-08-18T04:38:10.615" v="614"/>
          <ac:spMkLst>
            <pc:docMk/>
            <pc:sldMk cId="1744194027" sldId="275"/>
            <ac:spMk id="6" creationId="{E9822C05-8FC5-BCF7-4F74-C16F90BD492A}"/>
          </ac:spMkLst>
        </pc:spChg>
      </pc:sldChg>
      <pc:sldChg chg="modSp add ord replId">
        <pc:chgData name="SU MYAT MYAT HTAY" userId="S::sumyat.22@ichat.sp.edu.sg::067cfaad-0f21-4b68-8318-8e1731437680" providerId="AD" clId="Web-{D8DBD496-C820-4968-9168-D46F88D78ADA}" dt="2023-08-18T04:57:41.099" v="737" actId="1076"/>
        <pc:sldMkLst>
          <pc:docMk/>
          <pc:sldMk cId="40687382" sldId="276"/>
        </pc:sldMkLst>
        <pc:spChg chg="mod">
          <ac:chgData name="SU MYAT MYAT HTAY" userId="S::sumyat.22@ichat.sp.edu.sg::067cfaad-0f21-4b68-8318-8e1731437680" providerId="AD" clId="Web-{D8DBD496-C820-4968-9168-D46F88D78ADA}" dt="2023-08-18T04:57:41.099" v="737" actId="1076"/>
          <ac:spMkLst>
            <pc:docMk/>
            <pc:sldMk cId="40687382" sldId="276"/>
            <ac:spMk id="2" creationId="{88016E8D-F725-5549-D79B-2197F3311E34}"/>
          </ac:spMkLst>
        </pc:spChg>
      </pc:sldChg>
      <pc:sldChg chg="addSp modSp add ord replId">
        <pc:chgData name="SU MYAT MYAT HTAY" userId="S::sumyat.22@ichat.sp.edu.sg::067cfaad-0f21-4b68-8318-8e1731437680" providerId="AD" clId="Web-{D8DBD496-C820-4968-9168-D46F88D78ADA}" dt="2023-08-18T05:00:43.794" v="788" actId="1076"/>
        <pc:sldMkLst>
          <pc:docMk/>
          <pc:sldMk cId="2020204201" sldId="277"/>
        </pc:sldMkLst>
        <pc:spChg chg="add mod">
          <ac:chgData name="SU MYAT MYAT HTAY" userId="S::sumyat.22@ichat.sp.edu.sg::067cfaad-0f21-4b68-8318-8e1731437680" providerId="AD" clId="Web-{D8DBD496-C820-4968-9168-D46F88D78ADA}" dt="2023-08-18T05:00:43.794" v="788" actId="1076"/>
          <ac:spMkLst>
            <pc:docMk/>
            <pc:sldMk cId="2020204201" sldId="277"/>
            <ac:spMk id="3" creationId="{65F19E32-53DD-02AF-062B-0CBB296D1F51}"/>
          </ac:spMkLst>
        </pc:spChg>
        <pc:spChg chg="mod">
          <ac:chgData name="SU MYAT MYAT HTAY" userId="S::sumyat.22@ichat.sp.edu.sg::067cfaad-0f21-4b68-8318-8e1731437680" providerId="AD" clId="Web-{D8DBD496-C820-4968-9168-D46F88D78ADA}" dt="2023-08-18T05:00:40.341" v="787" actId="1076"/>
          <ac:spMkLst>
            <pc:docMk/>
            <pc:sldMk cId="2020204201" sldId="277"/>
            <ac:spMk id="13" creationId="{4EF2895A-39CE-36CD-A36D-83543E6F13E7}"/>
          </ac:spMkLst>
        </pc:spChg>
      </pc:sldChg>
      <pc:sldMasterChg chg="add addSldLayout">
        <pc:chgData name="SU MYAT MYAT HTAY" userId="S::sumyat.22@ichat.sp.edu.sg::067cfaad-0f21-4b68-8318-8e1731437680" providerId="AD" clId="Web-{D8DBD496-C820-4968-9168-D46F88D78ADA}" dt="2023-08-18T02:16:35.541" v="0"/>
        <pc:sldMasterMkLst>
          <pc:docMk/>
          <pc:sldMasterMk cId="3054252815" sldId="2147483648"/>
        </pc:sldMasterMkLst>
        <pc:sldLayoutChg chg="add">
          <pc:chgData name="SU MYAT MYAT HTAY" userId="S::sumyat.22@ichat.sp.edu.sg::067cfaad-0f21-4b68-8318-8e1731437680" providerId="AD" clId="Web-{D8DBD496-C820-4968-9168-D46F88D78ADA}" dt="2023-08-18T02:16:35.541" v="0"/>
          <pc:sldLayoutMkLst>
            <pc:docMk/>
            <pc:sldMasterMk cId="3054252815" sldId="2147483648"/>
            <pc:sldLayoutMk cId="3797591456" sldId="2147483649"/>
          </pc:sldLayoutMkLst>
        </pc:sldLayoutChg>
        <pc:sldLayoutChg chg="add">
          <pc:chgData name="SU MYAT MYAT HTAY" userId="S::sumyat.22@ichat.sp.edu.sg::067cfaad-0f21-4b68-8318-8e1731437680" providerId="AD" clId="Web-{D8DBD496-C820-4968-9168-D46F88D78ADA}" dt="2023-08-18T02:16:35.541" v="0"/>
          <pc:sldLayoutMkLst>
            <pc:docMk/>
            <pc:sldMasterMk cId="3054252815" sldId="2147483648"/>
            <pc:sldLayoutMk cId="791168720" sldId="2147483651"/>
          </pc:sldLayoutMkLst>
        </pc:sldLayoutChg>
        <pc:sldLayoutChg chg="add">
          <pc:chgData name="SU MYAT MYAT HTAY" userId="S::sumyat.22@ichat.sp.edu.sg::067cfaad-0f21-4b68-8318-8e1731437680" providerId="AD" clId="Web-{D8DBD496-C820-4968-9168-D46F88D78ADA}" dt="2023-08-18T02:16:35.541" v="0"/>
          <pc:sldLayoutMkLst>
            <pc:docMk/>
            <pc:sldMasterMk cId="3054252815" sldId="2147483648"/>
            <pc:sldLayoutMk cId="4278057648" sldId="2147483653"/>
          </pc:sldLayoutMkLst>
        </pc:sldLayoutChg>
        <pc:sldLayoutChg chg="add">
          <pc:chgData name="SU MYAT MYAT HTAY" userId="S::sumyat.22@ichat.sp.edu.sg::067cfaad-0f21-4b68-8318-8e1731437680" providerId="AD" clId="Web-{D8DBD496-C820-4968-9168-D46F88D78ADA}" dt="2023-08-18T02:16:35.541" v="0"/>
          <pc:sldLayoutMkLst>
            <pc:docMk/>
            <pc:sldMasterMk cId="3054252815" sldId="2147483648"/>
            <pc:sldLayoutMk cId="415434355" sldId="2147483654"/>
          </pc:sldLayoutMkLst>
        </pc:sldLayoutChg>
        <pc:sldLayoutChg chg="add">
          <pc:chgData name="SU MYAT MYAT HTAY" userId="S::sumyat.22@ichat.sp.edu.sg::067cfaad-0f21-4b68-8318-8e1731437680" providerId="AD" clId="Web-{D8DBD496-C820-4968-9168-D46F88D78ADA}" dt="2023-08-18T02:16:35.541" v="0"/>
          <pc:sldLayoutMkLst>
            <pc:docMk/>
            <pc:sldMasterMk cId="3054252815" sldId="2147483648"/>
            <pc:sldLayoutMk cId="3916245888" sldId="2147483655"/>
          </pc:sldLayoutMkLst>
        </pc:sldLayoutChg>
        <pc:sldLayoutChg chg="add">
          <pc:chgData name="SU MYAT MYAT HTAY" userId="S::sumyat.22@ichat.sp.edu.sg::067cfaad-0f21-4b68-8318-8e1731437680" providerId="AD" clId="Web-{D8DBD496-C820-4968-9168-D46F88D78ADA}" dt="2023-08-18T02:16:35.541" v="0"/>
          <pc:sldLayoutMkLst>
            <pc:docMk/>
            <pc:sldMasterMk cId="3054252815" sldId="2147483648"/>
            <pc:sldLayoutMk cId="1201349291" sldId="2147483658"/>
          </pc:sldLayoutMkLst>
        </pc:sldLayoutChg>
        <pc:sldLayoutChg chg="add">
          <pc:chgData name="SU MYAT MYAT HTAY" userId="S::sumyat.22@ichat.sp.edu.sg::067cfaad-0f21-4b68-8318-8e1731437680" providerId="AD" clId="Web-{D8DBD496-C820-4968-9168-D46F88D78ADA}" dt="2023-08-18T02:16:35.541" v="0"/>
          <pc:sldLayoutMkLst>
            <pc:docMk/>
            <pc:sldMasterMk cId="3054252815" sldId="2147483648"/>
            <pc:sldLayoutMk cId="748925606" sldId="2147483659"/>
          </pc:sldLayoutMkLst>
        </pc:sldLayoutChg>
        <pc:sldLayoutChg chg="add">
          <pc:chgData name="SU MYAT MYAT HTAY" userId="S::sumyat.22@ichat.sp.edu.sg::067cfaad-0f21-4b68-8318-8e1731437680" providerId="AD" clId="Web-{D8DBD496-C820-4968-9168-D46F88D78ADA}" dt="2023-08-18T02:16:35.541" v="0"/>
          <pc:sldLayoutMkLst>
            <pc:docMk/>
            <pc:sldMasterMk cId="3054252815" sldId="2147483648"/>
            <pc:sldLayoutMk cId="388208483" sldId="2147483660"/>
          </pc:sldLayoutMkLst>
        </pc:sldLayoutChg>
        <pc:sldLayoutChg chg="add">
          <pc:chgData name="SU MYAT MYAT HTAY" userId="S::sumyat.22@ichat.sp.edu.sg::067cfaad-0f21-4b68-8318-8e1731437680" providerId="AD" clId="Web-{D8DBD496-C820-4968-9168-D46F88D78ADA}" dt="2023-08-18T02:16:35.541" v="0"/>
          <pc:sldLayoutMkLst>
            <pc:docMk/>
            <pc:sldMasterMk cId="3054252815" sldId="2147483648"/>
            <pc:sldLayoutMk cId="2884380138" sldId="2147483661"/>
          </pc:sldLayoutMkLst>
        </pc:sldLayoutChg>
        <pc:sldLayoutChg chg="add">
          <pc:chgData name="SU MYAT MYAT HTAY" userId="S::sumyat.22@ichat.sp.edu.sg::067cfaad-0f21-4b68-8318-8e1731437680" providerId="AD" clId="Web-{D8DBD496-C820-4968-9168-D46F88D78ADA}" dt="2023-08-18T02:16:35.541" v="0"/>
          <pc:sldLayoutMkLst>
            <pc:docMk/>
            <pc:sldMasterMk cId="3054252815" sldId="2147483648"/>
            <pc:sldLayoutMk cId="2266006856" sldId="2147483662"/>
          </pc:sldLayoutMkLst>
        </pc:sldLayoutChg>
        <pc:sldLayoutChg chg="add">
          <pc:chgData name="SU MYAT MYAT HTAY" userId="S::sumyat.22@ichat.sp.edu.sg::067cfaad-0f21-4b68-8318-8e1731437680" providerId="AD" clId="Web-{D8DBD496-C820-4968-9168-D46F88D78ADA}" dt="2023-08-18T02:16:35.541" v="0"/>
          <pc:sldLayoutMkLst>
            <pc:docMk/>
            <pc:sldMasterMk cId="3054252815" sldId="2147483648"/>
            <pc:sldLayoutMk cId="3939377238" sldId="2147483663"/>
          </pc:sldLayoutMkLst>
        </pc:sldLayoutChg>
        <pc:sldLayoutChg chg="add">
          <pc:chgData name="SU MYAT MYAT HTAY" userId="S::sumyat.22@ichat.sp.edu.sg::067cfaad-0f21-4b68-8318-8e1731437680" providerId="AD" clId="Web-{D8DBD496-C820-4968-9168-D46F88D78ADA}" dt="2023-08-18T02:16:35.541" v="0"/>
          <pc:sldLayoutMkLst>
            <pc:docMk/>
            <pc:sldMasterMk cId="3054252815" sldId="2147483648"/>
            <pc:sldLayoutMk cId="222061796" sldId="2147483664"/>
          </pc:sldLayoutMkLst>
        </pc:sldLayoutChg>
        <pc:sldLayoutChg chg="add">
          <pc:chgData name="SU MYAT MYAT HTAY" userId="S::sumyat.22@ichat.sp.edu.sg::067cfaad-0f21-4b68-8318-8e1731437680" providerId="AD" clId="Web-{D8DBD496-C820-4968-9168-D46F88D78ADA}" dt="2023-08-18T02:16:35.541" v="0"/>
          <pc:sldLayoutMkLst>
            <pc:docMk/>
            <pc:sldMasterMk cId="3054252815" sldId="2147483648"/>
            <pc:sldLayoutMk cId="4248316883" sldId="2147483665"/>
          </pc:sldLayoutMkLst>
        </pc:sldLayoutChg>
        <pc:sldLayoutChg chg="add">
          <pc:chgData name="SU MYAT MYAT HTAY" userId="S::sumyat.22@ichat.sp.edu.sg::067cfaad-0f21-4b68-8318-8e1731437680" providerId="AD" clId="Web-{D8DBD496-C820-4968-9168-D46F88D78ADA}" dt="2023-08-18T02:16:35.541" v="0"/>
          <pc:sldLayoutMkLst>
            <pc:docMk/>
            <pc:sldMasterMk cId="3054252815" sldId="2147483648"/>
            <pc:sldLayoutMk cId="2427231208" sldId="2147483666"/>
          </pc:sldLayoutMkLst>
        </pc:sldLayoutChg>
        <pc:sldLayoutChg chg="add">
          <pc:chgData name="SU MYAT MYAT HTAY" userId="S::sumyat.22@ichat.sp.edu.sg::067cfaad-0f21-4b68-8318-8e1731437680" providerId="AD" clId="Web-{D8DBD496-C820-4968-9168-D46F88D78ADA}" dt="2023-08-18T02:16:35.541" v="0"/>
          <pc:sldLayoutMkLst>
            <pc:docMk/>
            <pc:sldMasterMk cId="3054252815" sldId="2147483648"/>
            <pc:sldLayoutMk cId="70235617" sldId="2147483667"/>
          </pc:sldLayoutMkLst>
        </pc:sldLayoutChg>
        <pc:sldLayoutChg chg="add">
          <pc:chgData name="SU MYAT MYAT HTAY" userId="S::sumyat.22@ichat.sp.edu.sg::067cfaad-0f21-4b68-8318-8e1731437680" providerId="AD" clId="Web-{D8DBD496-C820-4968-9168-D46F88D78ADA}" dt="2023-08-18T02:16:35.541" v="0"/>
          <pc:sldLayoutMkLst>
            <pc:docMk/>
            <pc:sldMasterMk cId="3054252815" sldId="2147483648"/>
            <pc:sldLayoutMk cId="1274941928" sldId="2147483668"/>
          </pc:sldLayoutMkLst>
        </pc:sldLayoutChg>
        <pc:sldLayoutChg chg="add">
          <pc:chgData name="SU MYAT MYAT HTAY" userId="S::sumyat.22@ichat.sp.edu.sg::067cfaad-0f21-4b68-8318-8e1731437680" providerId="AD" clId="Web-{D8DBD496-C820-4968-9168-D46F88D78ADA}" dt="2023-08-18T02:16:35.541" v="0"/>
          <pc:sldLayoutMkLst>
            <pc:docMk/>
            <pc:sldMasterMk cId="3054252815" sldId="2147483648"/>
            <pc:sldLayoutMk cId="4189090766" sldId="2147483669"/>
          </pc:sldLayoutMkLst>
        </pc:sldLayoutChg>
      </pc:sldMasterChg>
      <pc:sldMasterChg chg="replId modSldLayout">
        <pc:chgData name="SU MYAT MYAT HTAY" userId="S::sumyat.22@ichat.sp.edu.sg::067cfaad-0f21-4b68-8318-8e1731437680" providerId="AD" clId="Web-{D8DBD496-C820-4968-9168-D46F88D78ADA}" dt="2023-08-18T02:16:35.541" v="0"/>
        <pc:sldMasterMkLst>
          <pc:docMk/>
          <pc:sldMasterMk cId="2460954070" sldId="2147483672"/>
        </pc:sldMasterMkLst>
        <pc:sldLayoutChg chg="replId">
          <pc:chgData name="SU MYAT MYAT HTAY" userId="S::sumyat.22@ichat.sp.edu.sg::067cfaad-0f21-4b68-8318-8e1731437680" providerId="AD" clId="Web-{D8DBD496-C820-4968-9168-D46F88D78ADA}" dt="2023-08-18T02:16:35.541" v="0"/>
          <pc:sldLayoutMkLst>
            <pc:docMk/>
            <pc:sldMasterMk cId="2460954070" sldId="2147483672"/>
            <pc:sldLayoutMk cId="2385387890" sldId="2147483673"/>
          </pc:sldLayoutMkLst>
        </pc:sldLayoutChg>
        <pc:sldLayoutChg chg="replId">
          <pc:chgData name="SU MYAT MYAT HTAY" userId="S::sumyat.22@ichat.sp.edu.sg::067cfaad-0f21-4b68-8318-8e1731437680" providerId="AD" clId="Web-{D8DBD496-C820-4968-9168-D46F88D78ADA}" dt="2023-08-18T02:16:35.541" v="0"/>
          <pc:sldLayoutMkLst>
            <pc:docMk/>
            <pc:sldMasterMk cId="2460954070" sldId="2147483672"/>
            <pc:sldLayoutMk cId="2591524520" sldId="2147483674"/>
          </pc:sldLayoutMkLst>
        </pc:sldLayoutChg>
        <pc:sldLayoutChg chg="replId">
          <pc:chgData name="SU MYAT MYAT HTAY" userId="S::sumyat.22@ichat.sp.edu.sg::067cfaad-0f21-4b68-8318-8e1731437680" providerId="AD" clId="Web-{D8DBD496-C820-4968-9168-D46F88D78ADA}" dt="2023-08-18T02:16:35.541" v="0"/>
          <pc:sldLayoutMkLst>
            <pc:docMk/>
            <pc:sldMasterMk cId="2460954070" sldId="2147483672"/>
            <pc:sldLayoutMk cId="1203092039" sldId="2147483675"/>
          </pc:sldLayoutMkLst>
        </pc:sldLayoutChg>
        <pc:sldLayoutChg chg="replId">
          <pc:chgData name="SU MYAT MYAT HTAY" userId="S::sumyat.22@ichat.sp.edu.sg::067cfaad-0f21-4b68-8318-8e1731437680" providerId="AD" clId="Web-{D8DBD496-C820-4968-9168-D46F88D78ADA}" dt="2023-08-18T02:16:35.541" v="0"/>
          <pc:sldLayoutMkLst>
            <pc:docMk/>
            <pc:sldMasterMk cId="2460954070" sldId="2147483672"/>
            <pc:sldLayoutMk cId="3171841454" sldId="2147483676"/>
          </pc:sldLayoutMkLst>
        </pc:sldLayoutChg>
        <pc:sldLayoutChg chg="replId">
          <pc:chgData name="SU MYAT MYAT HTAY" userId="S::sumyat.22@ichat.sp.edu.sg::067cfaad-0f21-4b68-8318-8e1731437680" providerId="AD" clId="Web-{D8DBD496-C820-4968-9168-D46F88D78ADA}" dt="2023-08-18T02:16:35.541" v="0"/>
          <pc:sldLayoutMkLst>
            <pc:docMk/>
            <pc:sldMasterMk cId="2460954070" sldId="2147483672"/>
            <pc:sldLayoutMk cId="949138452" sldId="2147483677"/>
          </pc:sldLayoutMkLst>
        </pc:sldLayoutChg>
        <pc:sldLayoutChg chg="replId">
          <pc:chgData name="SU MYAT MYAT HTAY" userId="S::sumyat.22@ichat.sp.edu.sg::067cfaad-0f21-4b68-8318-8e1731437680" providerId="AD" clId="Web-{D8DBD496-C820-4968-9168-D46F88D78ADA}" dt="2023-08-18T02:16:35.541" v="0"/>
          <pc:sldLayoutMkLst>
            <pc:docMk/>
            <pc:sldMasterMk cId="2460954070" sldId="2147483672"/>
            <pc:sldLayoutMk cId="1718958274" sldId="2147483678"/>
          </pc:sldLayoutMkLst>
        </pc:sldLayoutChg>
        <pc:sldLayoutChg chg="replId">
          <pc:chgData name="SU MYAT MYAT HTAY" userId="S::sumyat.22@ichat.sp.edu.sg::067cfaad-0f21-4b68-8318-8e1731437680" providerId="AD" clId="Web-{D8DBD496-C820-4968-9168-D46F88D78ADA}" dt="2023-08-18T02:16:35.541" v="0"/>
          <pc:sldLayoutMkLst>
            <pc:docMk/>
            <pc:sldMasterMk cId="2460954070" sldId="2147483672"/>
            <pc:sldLayoutMk cId="3733172339" sldId="2147483679"/>
          </pc:sldLayoutMkLst>
        </pc:sldLayoutChg>
        <pc:sldLayoutChg chg="replId">
          <pc:chgData name="SU MYAT MYAT HTAY" userId="S::sumyat.22@ichat.sp.edu.sg::067cfaad-0f21-4b68-8318-8e1731437680" providerId="AD" clId="Web-{D8DBD496-C820-4968-9168-D46F88D78ADA}" dt="2023-08-18T02:16:35.541" v="0"/>
          <pc:sldLayoutMkLst>
            <pc:docMk/>
            <pc:sldMasterMk cId="2460954070" sldId="2147483672"/>
            <pc:sldLayoutMk cId="3210312558" sldId="2147483680"/>
          </pc:sldLayoutMkLst>
        </pc:sldLayoutChg>
        <pc:sldLayoutChg chg="replId">
          <pc:chgData name="SU MYAT MYAT HTAY" userId="S::sumyat.22@ichat.sp.edu.sg::067cfaad-0f21-4b68-8318-8e1731437680" providerId="AD" clId="Web-{D8DBD496-C820-4968-9168-D46F88D78ADA}" dt="2023-08-18T02:16:35.541" v="0"/>
          <pc:sldLayoutMkLst>
            <pc:docMk/>
            <pc:sldMasterMk cId="2460954070" sldId="2147483672"/>
            <pc:sldLayoutMk cId="3146388984" sldId="2147483681"/>
          </pc:sldLayoutMkLst>
        </pc:sldLayoutChg>
      </pc:sldMasterChg>
    </pc:docChg>
  </pc:docChgLst>
  <pc:docChgLst>
    <pc:chgData name="EI KYAR PHYU" userId="S::eikyar.22@ichat.sp.edu.sg::268b8bd6-8b00-4bab-9a90-bbe83d83c194" providerId="AD" clId="Web-{DFDE1411-FD45-4AAC-82BE-E0591A3716B8}"/>
    <pc:docChg chg="addSld modSld">
      <pc:chgData name="EI KYAR PHYU" userId="S::eikyar.22@ichat.sp.edu.sg::268b8bd6-8b00-4bab-9a90-bbe83d83c194" providerId="AD" clId="Web-{DFDE1411-FD45-4AAC-82BE-E0591A3716B8}" dt="2023-08-18T06:16:35.911" v="1221" actId="1076"/>
      <pc:docMkLst>
        <pc:docMk/>
      </pc:docMkLst>
      <pc:sldChg chg="addSp delSp modSp">
        <pc:chgData name="EI KYAR PHYU" userId="S::eikyar.22@ichat.sp.edu.sg::268b8bd6-8b00-4bab-9a90-bbe83d83c194" providerId="AD" clId="Web-{DFDE1411-FD45-4AAC-82BE-E0591A3716B8}" dt="2023-08-18T06:16:35.911" v="1221" actId="1076"/>
        <pc:sldMkLst>
          <pc:docMk/>
          <pc:sldMk cId="391681067" sldId="257"/>
        </pc:sldMkLst>
        <pc:spChg chg="mod">
          <ac:chgData name="EI KYAR PHYU" userId="S::eikyar.22@ichat.sp.edu.sg::268b8bd6-8b00-4bab-9a90-bbe83d83c194" providerId="AD" clId="Web-{DFDE1411-FD45-4AAC-82BE-E0591A3716B8}" dt="2023-08-18T06:16:35.911" v="1221" actId="1076"/>
          <ac:spMkLst>
            <pc:docMk/>
            <pc:sldMk cId="391681067" sldId="257"/>
            <ac:spMk id="8" creationId="{06974E3C-F63F-9F93-EE35-CD5E465CD080}"/>
          </ac:spMkLst>
        </pc:spChg>
        <pc:spChg chg="mod">
          <ac:chgData name="EI KYAR PHYU" userId="S::eikyar.22@ichat.sp.edu.sg::268b8bd6-8b00-4bab-9a90-bbe83d83c194" providerId="AD" clId="Web-{DFDE1411-FD45-4AAC-82BE-E0591A3716B8}" dt="2023-08-18T06:15:47.595" v="1197" actId="1076"/>
          <ac:spMkLst>
            <pc:docMk/>
            <pc:sldMk cId="391681067" sldId="257"/>
            <ac:spMk id="9" creationId="{482D95C9-142A-BF9A-3602-F4AB11608174}"/>
          </ac:spMkLst>
        </pc:spChg>
        <pc:spChg chg="mod">
          <ac:chgData name="EI KYAR PHYU" userId="S::eikyar.22@ichat.sp.edu.sg::268b8bd6-8b00-4bab-9a90-bbe83d83c194" providerId="AD" clId="Web-{DFDE1411-FD45-4AAC-82BE-E0591A3716B8}" dt="2023-08-18T06:15:56.424" v="1200" actId="1076"/>
          <ac:spMkLst>
            <pc:docMk/>
            <pc:sldMk cId="391681067" sldId="257"/>
            <ac:spMk id="10" creationId="{DD2F5204-1928-06AD-9878-6DD27D5DF27D}"/>
          </ac:spMkLst>
        </pc:spChg>
        <pc:spChg chg="del">
          <ac:chgData name="EI KYAR PHYU" userId="S::eikyar.22@ichat.sp.edu.sg::268b8bd6-8b00-4bab-9a90-bbe83d83c194" providerId="AD" clId="Web-{DFDE1411-FD45-4AAC-82BE-E0591A3716B8}" dt="2023-08-18T06:15:42.720" v="1195"/>
          <ac:spMkLst>
            <pc:docMk/>
            <pc:sldMk cId="391681067" sldId="257"/>
            <ac:spMk id="11" creationId="{64977FAA-28B8-34BB-09CE-CCE6C8C73D62}"/>
          </ac:spMkLst>
        </pc:spChg>
        <pc:spChg chg="mod">
          <ac:chgData name="EI KYAR PHYU" userId="S::eikyar.22@ichat.sp.edu.sg::268b8bd6-8b00-4bab-9a90-bbe83d83c194" providerId="AD" clId="Web-{DFDE1411-FD45-4AAC-82BE-E0591A3716B8}" dt="2023-08-18T06:15:52.971" v="1199" actId="1076"/>
          <ac:spMkLst>
            <pc:docMk/>
            <pc:sldMk cId="391681067" sldId="257"/>
            <ac:spMk id="12" creationId="{8B9D1FB0-0B3C-DCCA-CB4F-4FEAE1317B81}"/>
          </ac:spMkLst>
        </pc:spChg>
        <pc:spChg chg="add mod">
          <ac:chgData name="EI KYAR PHYU" userId="S::eikyar.22@ichat.sp.edu.sg::268b8bd6-8b00-4bab-9a90-bbe83d83c194" providerId="AD" clId="Web-{DFDE1411-FD45-4AAC-82BE-E0591A3716B8}" dt="2023-08-18T06:16:06.065" v="1206" actId="20577"/>
          <ac:spMkLst>
            <pc:docMk/>
            <pc:sldMk cId="391681067" sldId="257"/>
            <ac:spMk id="17" creationId="{159D1827-95CF-549E-05FB-838966926BFC}"/>
          </ac:spMkLst>
        </pc:spChg>
      </pc:sldChg>
      <pc:sldChg chg="modSp add replId">
        <pc:chgData name="EI KYAR PHYU" userId="S::eikyar.22@ichat.sp.edu.sg::268b8bd6-8b00-4bab-9a90-bbe83d83c194" providerId="AD" clId="Web-{DFDE1411-FD45-4AAC-82BE-E0591A3716B8}" dt="2023-08-18T04:14:39.911" v="1194" actId="1076"/>
        <pc:sldMkLst>
          <pc:docMk/>
          <pc:sldMk cId="3255125647" sldId="271"/>
        </pc:sldMkLst>
        <pc:spChg chg="mod">
          <ac:chgData name="EI KYAR PHYU" userId="S::eikyar.22@ichat.sp.edu.sg::268b8bd6-8b00-4bab-9a90-bbe83d83c194" providerId="AD" clId="Web-{DFDE1411-FD45-4AAC-82BE-E0591A3716B8}" dt="2023-08-18T04:02:41.665" v="31" actId="20577"/>
          <ac:spMkLst>
            <pc:docMk/>
            <pc:sldMk cId="3255125647" sldId="271"/>
            <ac:spMk id="11" creationId="{624C9906-D211-DF20-CB17-1771001A7FD7}"/>
          </ac:spMkLst>
        </pc:spChg>
        <pc:spChg chg="mod">
          <ac:chgData name="EI KYAR PHYU" userId="S::eikyar.22@ichat.sp.edu.sg::268b8bd6-8b00-4bab-9a90-bbe83d83c194" providerId="AD" clId="Web-{DFDE1411-FD45-4AAC-82BE-E0591A3716B8}" dt="2023-08-18T04:14:39.911" v="1194" actId="1076"/>
          <ac:spMkLst>
            <pc:docMk/>
            <pc:sldMk cId="3255125647" sldId="271"/>
            <ac:spMk id="13" creationId="{4EF2895A-39CE-36CD-A36D-83543E6F13E7}"/>
          </ac:spMkLst>
        </pc:spChg>
      </pc:sldChg>
    </pc:docChg>
  </pc:docChgLst>
  <pc:docChgLst>
    <pc:chgData name="EI KYAR PHYU" userId="S::eikyar.22@ichat.sp.edu.sg::268b8bd6-8b00-4bab-9a90-bbe83d83c194" providerId="AD" clId="Web-{2572B092-A5A9-456C-AD01-0366B166FE94}"/>
    <pc:docChg chg="addSld delSld modSld sldOrd">
      <pc:chgData name="EI KYAR PHYU" userId="S::eikyar.22@ichat.sp.edu.sg::268b8bd6-8b00-4bab-9a90-bbe83d83c194" providerId="AD" clId="Web-{2572B092-A5A9-456C-AD01-0366B166FE94}" dt="2023-08-18T03:24:08.218" v="733" actId="1076"/>
      <pc:docMkLst>
        <pc:docMk/>
      </pc:docMkLst>
      <pc:sldChg chg="modSp">
        <pc:chgData name="EI KYAR PHYU" userId="S::eikyar.22@ichat.sp.edu.sg::268b8bd6-8b00-4bab-9a90-bbe83d83c194" providerId="AD" clId="Web-{2572B092-A5A9-456C-AD01-0366B166FE94}" dt="2023-08-18T03:20:17.817" v="598" actId="20577"/>
        <pc:sldMkLst>
          <pc:docMk/>
          <pc:sldMk cId="391681067" sldId="257"/>
        </pc:sldMkLst>
        <pc:spChg chg="mod">
          <ac:chgData name="EI KYAR PHYU" userId="S::eikyar.22@ichat.sp.edu.sg::268b8bd6-8b00-4bab-9a90-bbe83d83c194" providerId="AD" clId="Web-{2572B092-A5A9-456C-AD01-0366B166FE94}" dt="2023-08-18T03:19:51.598" v="559" actId="20577"/>
          <ac:spMkLst>
            <pc:docMk/>
            <pc:sldMk cId="391681067" sldId="257"/>
            <ac:spMk id="9" creationId="{482D95C9-142A-BF9A-3602-F4AB11608174}"/>
          </ac:spMkLst>
        </pc:spChg>
        <pc:spChg chg="mod">
          <ac:chgData name="EI KYAR PHYU" userId="S::eikyar.22@ichat.sp.edu.sg::268b8bd6-8b00-4bab-9a90-bbe83d83c194" providerId="AD" clId="Web-{2572B092-A5A9-456C-AD01-0366B166FE94}" dt="2023-08-18T03:20:17.817" v="598" actId="20577"/>
          <ac:spMkLst>
            <pc:docMk/>
            <pc:sldMk cId="391681067" sldId="257"/>
            <ac:spMk id="10" creationId="{DD2F5204-1928-06AD-9878-6DD27D5DF27D}"/>
          </ac:spMkLst>
        </pc:spChg>
        <pc:spChg chg="mod">
          <ac:chgData name="EI KYAR PHYU" userId="S::eikyar.22@ichat.sp.edu.sg::268b8bd6-8b00-4bab-9a90-bbe83d83c194" providerId="AD" clId="Web-{2572B092-A5A9-456C-AD01-0366B166FE94}" dt="2023-08-18T03:19:37.113" v="541" actId="20577"/>
          <ac:spMkLst>
            <pc:docMk/>
            <pc:sldMk cId="391681067" sldId="257"/>
            <ac:spMk id="11" creationId="{64977FAA-28B8-34BB-09CE-CCE6C8C73D62}"/>
          </ac:spMkLst>
        </pc:spChg>
        <pc:spChg chg="mod">
          <ac:chgData name="EI KYAR PHYU" userId="S::eikyar.22@ichat.sp.edu.sg::268b8bd6-8b00-4bab-9a90-bbe83d83c194" providerId="AD" clId="Web-{2572B092-A5A9-456C-AD01-0366B166FE94}" dt="2023-08-18T03:20:08.676" v="589" actId="20577"/>
          <ac:spMkLst>
            <pc:docMk/>
            <pc:sldMk cId="391681067" sldId="257"/>
            <ac:spMk id="12" creationId="{8B9D1FB0-0B3C-DCCA-CB4F-4FEAE1317B81}"/>
          </ac:spMkLst>
        </pc:spChg>
      </pc:sldChg>
      <pc:sldChg chg="modSp ord">
        <pc:chgData name="EI KYAR PHYU" userId="S::eikyar.22@ichat.sp.edu.sg::268b8bd6-8b00-4bab-9a90-bbe83d83c194" providerId="AD" clId="Web-{2572B092-A5A9-456C-AD01-0366B166FE94}" dt="2023-08-18T03:13:44.550" v="234" actId="1076"/>
        <pc:sldMkLst>
          <pc:docMk/>
          <pc:sldMk cId="2661104101" sldId="260"/>
        </pc:sldMkLst>
        <pc:spChg chg="mod">
          <ac:chgData name="EI KYAR PHYU" userId="S::eikyar.22@ichat.sp.edu.sg::268b8bd6-8b00-4bab-9a90-bbe83d83c194" providerId="AD" clId="Web-{2572B092-A5A9-456C-AD01-0366B166FE94}" dt="2023-08-18T03:12:42.219" v="174" actId="20577"/>
          <ac:spMkLst>
            <pc:docMk/>
            <pc:sldMk cId="2661104101" sldId="260"/>
            <ac:spMk id="2" creationId="{4354BD00-A54A-15C6-0619-3D8FDCA3AF47}"/>
          </ac:spMkLst>
        </pc:spChg>
        <pc:spChg chg="mod">
          <ac:chgData name="EI KYAR PHYU" userId="S::eikyar.22@ichat.sp.edu.sg::268b8bd6-8b00-4bab-9a90-bbe83d83c194" providerId="AD" clId="Web-{2572B092-A5A9-456C-AD01-0366B166FE94}" dt="2023-08-18T03:13:44.550" v="234" actId="1076"/>
          <ac:spMkLst>
            <pc:docMk/>
            <pc:sldMk cId="2661104101" sldId="260"/>
            <ac:spMk id="3" creationId="{1298ADAC-A7C2-89A9-6C8F-A16005BD594C}"/>
          </ac:spMkLst>
        </pc:spChg>
      </pc:sldChg>
      <pc:sldChg chg="modSp">
        <pc:chgData name="EI KYAR PHYU" userId="S::eikyar.22@ichat.sp.edu.sg::268b8bd6-8b00-4bab-9a90-bbe83d83c194" providerId="AD" clId="Web-{2572B092-A5A9-456C-AD01-0366B166FE94}" dt="2023-08-18T03:23:53.811" v="732" actId="1076"/>
        <pc:sldMkLst>
          <pc:docMk/>
          <pc:sldMk cId="1569656992" sldId="261"/>
        </pc:sldMkLst>
        <pc:spChg chg="mod">
          <ac:chgData name="EI KYAR PHYU" userId="S::eikyar.22@ichat.sp.edu.sg::268b8bd6-8b00-4bab-9a90-bbe83d83c194" providerId="AD" clId="Web-{2572B092-A5A9-456C-AD01-0366B166FE94}" dt="2023-08-18T03:23:53.811" v="732" actId="1076"/>
          <ac:spMkLst>
            <pc:docMk/>
            <pc:sldMk cId="1569656992" sldId="261"/>
            <ac:spMk id="13" creationId="{4EF2895A-39CE-36CD-A36D-83543E6F13E7}"/>
          </ac:spMkLst>
        </pc:spChg>
      </pc:sldChg>
      <pc:sldChg chg="new del">
        <pc:chgData name="EI KYAR PHYU" userId="S::eikyar.22@ichat.sp.edu.sg::268b8bd6-8b00-4bab-9a90-bbe83d83c194" providerId="AD" clId="Web-{2572B092-A5A9-456C-AD01-0366B166FE94}" dt="2023-08-18T03:12:25.765" v="156"/>
        <pc:sldMkLst>
          <pc:docMk/>
          <pc:sldMk cId="1224786277" sldId="265"/>
        </pc:sldMkLst>
      </pc:sldChg>
      <pc:sldChg chg="add replId">
        <pc:chgData name="EI KYAR PHYU" userId="S::eikyar.22@ichat.sp.edu.sg::268b8bd6-8b00-4bab-9a90-bbe83d83c194" providerId="AD" clId="Web-{2572B092-A5A9-456C-AD01-0366B166FE94}" dt="2023-08-18T03:12:29.344" v="157"/>
        <pc:sldMkLst>
          <pc:docMk/>
          <pc:sldMk cId="3878772390" sldId="265"/>
        </pc:sldMkLst>
      </pc:sldChg>
      <pc:sldChg chg="modSp add replId">
        <pc:chgData name="EI KYAR PHYU" userId="S::eikyar.22@ichat.sp.edu.sg::268b8bd6-8b00-4bab-9a90-bbe83d83c194" providerId="AD" clId="Web-{2572B092-A5A9-456C-AD01-0366B166FE94}" dt="2023-08-18T03:15:23.773" v="334" actId="20577"/>
        <pc:sldMkLst>
          <pc:docMk/>
          <pc:sldMk cId="3228965276" sldId="266"/>
        </pc:sldMkLst>
        <pc:spChg chg="mod">
          <ac:chgData name="EI KYAR PHYU" userId="S::eikyar.22@ichat.sp.edu.sg::268b8bd6-8b00-4bab-9a90-bbe83d83c194" providerId="AD" clId="Web-{2572B092-A5A9-456C-AD01-0366B166FE94}" dt="2023-08-18T03:14:20.677" v="254" actId="20577"/>
          <ac:spMkLst>
            <pc:docMk/>
            <pc:sldMk cId="3228965276" sldId="266"/>
            <ac:spMk id="2" creationId="{4354BD00-A54A-15C6-0619-3D8FDCA3AF47}"/>
          </ac:spMkLst>
        </pc:spChg>
        <pc:spChg chg="mod">
          <ac:chgData name="EI KYAR PHYU" userId="S::eikyar.22@ichat.sp.edu.sg::268b8bd6-8b00-4bab-9a90-bbe83d83c194" providerId="AD" clId="Web-{2572B092-A5A9-456C-AD01-0366B166FE94}" dt="2023-08-18T03:15:23.773" v="334" actId="20577"/>
          <ac:spMkLst>
            <pc:docMk/>
            <pc:sldMk cId="3228965276" sldId="266"/>
            <ac:spMk id="3" creationId="{1298ADAC-A7C2-89A9-6C8F-A16005BD594C}"/>
          </ac:spMkLst>
        </pc:spChg>
      </pc:sldChg>
      <pc:sldChg chg="modSp add replId">
        <pc:chgData name="EI KYAR PHYU" userId="S::eikyar.22@ichat.sp.edu.sg::268b8bd6-8b00-4bab-9a90-bbe83d83c194" providerId="AD" clId="Web-{2572B092-A5A9-456C-AD01-0366B166FE94}" dt="2023-08-18T03:20:47.772" v="599" actId="1076"/>
        <pc:sldMkLst>
          <pc:docMk/>
          <pc:sldMk cId="3919249541" sldId="267"/>
        </pc:sldMkLst>
        <pc:spChg chg="mod">
          <ac:chgData name="EI KYAR PHYU" userId="S::eikyar.22@ichat.sp.edu.sg::268b8bd6-8b00-4bab-9a90-bbe83d83c194" providerId="AD" clId="Web-{2572B092-A5A9-456C-AD01-0366B166FE94}" dt="2023-08-18T03:16:17.541" v="349" actId="14100"/>
          <ac:spMkLst>
            <pc:docMk/>
            <pc:sldMk cId="3919249541" sldId="267"/>
            <ac:spMk id="11" creationId="{624C9906-D211-DF20-CB17-1771001A7FD7}"/>
          </ac:spMkLst>
        </pc:spChg>
        <pc:spChg chg="mod">
          <ac:chgData name="EI KYAR PHYU" userId="S::eikyar.22@ichat.sp.edu.sg::268b8bd6-8b00-4bab-9a90-bbe83d83c194" providerId="AD" clId="Web-{2572B092-A5A9-456C-AD01-0366B166FE94}" dt="2023-08-18T03:20:47.772" v="599" actId="1076"/>
          <ac:spMkLst>
            <pc:docMk/>
            <pc:sldMk cId="3919249541" sldId="267"/>
            <ac:spMk id="13" creationId="{4EF2895A-39CE-36CD-A36D-83543E6F13E7}"/>
          </ac:spMkLst>
        </pc:spChg>
      </pc:sldChg>
      <pc:sldChg chg="new del">
        <pc:chgData name="EI KYAR PHYU" userId="S::eikyar.22@ichat.sp.edu.sg::268b8bd6-8b00-4bab-9a90-bbe83d83c194" providerId="AD" clId="Web-{2572B092-A5A9-456C-AD01-0366B166FE94}" dt="2023-08-18T03:22:41.964" v="698"/>
        <pc:sldMkLst>
          <pc:docMk/>
          <pc:sldMk cId="1758552784" sldId="268"/>
        </pc:sldMkLst>
      </pc:sldChg>
      <pc:sldChg chg="delSp modSp add replId">
        <pc:chgData name="EI KYAR PHYU" userId="S::eikyar.22@ichat.sp.edu.sg::268b8bd6-8b00-4bab-9a90-bbe83d83c194" providerId="AD" clId="Web-{2572B092-A5A9-456C-AD01-0366B166FE94}" dt="2023-08-18T03:24:08.218" v="733" actId="1076"/>
        <pc:sldMkLst>
          <pc:docMk/>
          <pc:sldMk cId="1865366537" sldId="268"/>
        </pc:sldMkLst>
        <pc:spChg chg="mod">
          <ac:chgData name="EI KYAR PHYU" userId="S::eikyar.22@ichat.sp.edu.sg::268b8bd6-8b00-4bab-9a90-bbe83d83c194" providerId="AD" clId="Web-{2572B092-A5A9-456C-AD01-0366B166FE94}" dt="2023-08-18T03:24:08.218" v="733" actId="1076"/>
          <ac:spMkLst>
            <pc:docMk/>
            <pc:sldMk cId="1865366537" sldId="268"/>
            <ac:spMk id="11" creationId="{624C9906-D211-DF20-CB17-1771001A7FD7}"/>
          </ac:spMkLst>
        </pc:spChg>
        <pc:spChg chg="del">
          <ac:chgData name="EI KYAR PHYU" userId="S::eikyar.22@ichat.sp.edu.sg::268b8bd6-8b00-4bab-9a90-bbe83d83c194" providerId="AD" clId="Web-{2572B092-A5A9-456C-AD01-0366B166FE94}" dt="2023-08-18T03:22:49.418" v="700"/>
          <ac:spMkLst>
            <pc:docMk/>
            <pc:sldMk cId="1865366537" sldId="268"/>
            <ac:spMk id="13" creationId="{4EF2895A-39CE-36CD-A36D-83543E6F13E7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23T06:23:06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9719 7990 16383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23T06:23:07.2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10231 7832 16383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23T06:23:06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9719 7990 16383 0 0,'0'0'0'0'0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23T06:23:07.2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10231 7832 16383 0 0,'0'0'0'0'0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23T06:23:06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9719 7990 16383 0 0,'0'0'0'0'0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23T06:23:07.2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10231 7832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23T06:23:07.2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10231 7832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23T06:23:06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9719 7990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23T06:23:07.2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10231 7832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23T06:23:06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9719 7990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23T06:23:07.2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10231 7832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23T06:23:06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9719 7990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23T06:23:07.2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10231 7832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23T06:23:06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9719 7990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Relationship Id="rId4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6.xml"/><Relationship Id="rId4" Type="http://schemas.openxmlformats.org/officeDocument/2006/relationships/customXml" Target="../ink/ink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6.xml"/><Relationship Id="rId4" Type="http://schemas.openxmlformats.org/officeDocument/2006/relationships/customXml" Target="../ink/ink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6.xml"/><Relationship Id="rId4" Type="http://schemas.openxmlformats.org/officeDocument/2006/relationships/customXml" Target="../ink/ink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6.xml"/><Relationship Id="rId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D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528916"/>
            <a:ext cx="5046933" cy="1051838"/>
          </a:xfrm>
        </p:spPr>
        <p:txBody>
          <a:bodyPr/>
          <a:lstStyle/>
          <a:p>
            <a:r>
              <a:rPr lang="en-US"/>
              <a:t>Smart Home 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54610"/>
            <a:r>
              <a:rPr lang="en-US" sz="2800" b="1"/>
              <a:t>Group6</a:t>
            </a:r>
          </a:p>
          <a:p>
            <a:pPr marL="54610"/>
            <a:r>
              <a:rPr lang="en-US"/>
              <a:t>Su Myat </a:t>
            </a:r>
            <a:r>
              <a:rPr lang="en-US" err="1"/>
              <a:t>Myat</a:t>
            </a:r>
            <a:r>
              <a:rPr lang="en-US"/>
              <a:t> Htay (p2234951) </a:t>
            </a:r>
          </a:p>
          <a:p>
            <a:pPr marL="54610"/>
            <a:r>
              <a:rPr lang="en-US"/>
              <a:t>Ei </a:t>
            </a:r>
            <a:r>
              <a:rPr lang="en-US" err="1"/>
              <a:t>Kyar</a:t>
            </a:r>
            <a:r>
              <a:rPr lang="en-US"/>
              <a:t> Phyu (p2235105)</a:t>
            </a:r>
          </a:p>
          <a:p>
            <a:pPr marL="54610"/>
            <a:endParaRPr lang="en-US"/>
          </a:p>
          <a:p>
            <a:pPr marL="54610"/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6A6A7698-FEE8-DDF5-6631-1AA809555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073" y="3487668"/>
            <a:ext cx="4351866" cy="2171229"/>
          </a:xfrm>
          <a:prstGeom prst="rect">
            <a:avLst/>
          </a:prstGeom>
        </p:spPr>
      </p:pic>
      <p:pic>
        <p:nvPicPr>
          <p:cNvPr id="9" name="Picture 9" descr="Diagram, timeline&#10;&#10;Description automatically generated">
            <a:extLst>
              <a:ext uri="{FF2B5EF4-FFF2-40B4-BE49-F238E27FC236}">
                <a16:creationId xmlns:a16="http://schemas.microsoft.com/office/drawing/2014/main" id="{0BFD0537-6396-3104-692D-6D8954E6D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074" y="869640"/>
            <a:ext cx="4348017" cy="251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17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D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4BD00-A54A-15C6-0619-3D8FDCA3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41" y="801303"/>
            <a:ext cx="9912096" cy="1014984"/>
          </a:xfrm>
        </p:spPr>
        <p:txBody>
          <a:bodyPr/>
          <a:lstStyle/>
          <a:p>
            <a:pPr algn="l"/>
            <a:r>
              <a:rPr lang="en-US"/>
              <a:t>How does it work?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8ADAC-A7C2-89A9-6C8F-A16005BD5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51" y="2078193"/>
            <a:ext cx="11000232" cy="4160520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b="1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Enter the password to open the door lock. </a:t>
            </a:r>
          </a:p>
          <a:p>
            <a:endParaRPr lang="en-US" b="1"/>
          </a:p>
          <a:p>
            <a:r>
              <a:rPr lang="en-US" b="1"/>
              <a:t>Can change the Password </a:t>
            </a:r>
          </a:p>
          <a:p>
            <a:endParaRPr lang="en-US" b="1"/>
          </a:p>
          <a:p>
            <a:r>
              <a:rPr lang="en-US" b="1"/>
              <a:t>Check the password that you set up to open the door lock 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79A2B-6FCA-0B5A-D480-38CDC797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dirty="0" smtClean="0"/>
              <a:t>10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84351-5ABA-40D2-3DB1-EEA0BF62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E63FD8-BF0A-4841-322C-295A0C61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107166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255" y="2068575"/>
            <a:ext cx="8679350" cy="2121316"/>
          </a:xfrm>
        </p:spPr>
        <p:txBody>
          <a:bodyPr/>
          <a:lstStyle/>
          <a:p>
            <a:pPr marL="228600" indent="-228600">
              <a:lnSpc>
                <a:spcPct val="150000"/>
              </a:lnSpc>
              <a:spcBef>
                <a:spcPts val="1000"/>
              </a:spcBef>
            </a:pPr>
            <a:r>
              <a:rPr lang="en-US" sz="4800">
                <a:latin typeface="Segoe UI"/>
                <a:cs typeface="Segoe UI"/>
              </a:rPr>
              <a:t>Buzzer and Light Symbolizing </a:t>
            </a:r>
            <a:endParaRPr lang="en-US" sz="480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/>
              <a:t>Smart Home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E4D9-A114-4773-6B3B-37FA10EAB08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1DE291-5989-35CB-87C3-D7A96EF10F1D}"/>
                  </a:ext>
                </a:extLst>
              </p14:cNvPr>
              <p14:cNvContentPartPr/>
              <p14:nvPr/>
            </p14:nvContentPartPr>
            <p14:xfrm>
              <a:off x="4495800" y="3671046"/>
              <a:ext cx="13447" cy="13447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1DE291-5989-35CB-87C3-D7A96EF10F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3450" y="2998696"/>
                <a:ext cx="1344700" cy="1344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5BC0336-1BB4-7456-94BE-A5F6A3E32CA1}"/>
                  </a:ext>
                </a:extLst>
              </p14:cNvPr>
              <p14:cNvContentPartPr/>
              <p14:nvPr/>
            </p14:nvContentPartPr>
            <p14:xfrm>
              <a:off x="4755776" y="3590364"/>
              <a:ext cx="13447" cy="13447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5BC0336-1BB4-7456-94BE-A5F6A3E32C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3426" y="2918014"/>
                <a:ext cx="1344700" cy="13447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9822C05-8FC5-BCF7-4F74-C16F90BD492A}"/>
              </a:ext>
            </a:extLst>
          </p:cNvPr>
          <p:cNvSpPr txBox="1"/>
          <p:nvPr/>
        </p:nvSpPr>
        <p:spPr>
          <a:xfrm>
            <a:off x="1096818" y="952500"/>
            <a:ext cx="43006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How Does It Work? </a:t>
            </a:r>
          </a:p>
        </p:txBody>
      </p:sp>
    </p:spTree>
    <p:extLst>
      <p:ext uri="{BB962C8B-B14F-4D97-AF65-F5344CB8AC3E}">
        <p14:creationId xmlns:p14="http://schemas.microsoft.com/office/powerpoint/2010/main" val="998815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D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4BD00-A54A-15C6-0619-3D8FDCA3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41" y="801303"/>
            <a:ext cx="9912096" cy="1014984"/>
          </a:xfrm>
        </p:spPr>
        <p:txBody>
          <a:bodyPr/>
          <a:lstStyle/>
          <a:p>
            <a:pPr algn="l"/>
            <a:r>
              <a:rPr lang="en-US"/>
              <a:t>How does it work?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8ADAC-A7C2-89A9-6C8F-A16005BD5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51" y="2135702"/>
            <a:ext cx="11000232" cy="2133313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b="1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Buzzer On once they enter the wrong password </a:t>
            </a:r>
            <a:endParaRPr lang="en-US" b="1"/>
          </a:p>
          <a:p>
            <a:endParaRPr lang="en-US" b="1"/>
          </a:p>
          <a:p>
            <a:r>
              <a:rPr lang="en-US" b="1"/>
              <a:t>Light On Once they enter the correct password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79A2B-6FCA-0B5A-D480-38CDC797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dirty="0" smtClean="0"/>
              <a:t>12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84351-5ABA-40D2-3DB1-EEA0BF62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E63FD8-BF0A-4841-322C-295A0C61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583103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840" y="2068575"/>
            <a:ext cx="6091426" cy="2121316"/>
          </a:xfrm>
        </p:spPr>
        <p:txBody>
          <a:bodyPr/>
          <a:lstStyle/>
          <a:p>
            <a:pPr marL="228600" indent="-228600">
              <a:lnSpc>
                <a:spcPct val="150000"/>
              </a:lnSpc>
              <a:spcBef>
                <a:spcPts val="1000"/>
              </a:spcBef>
            </a:pPr>
            <a:r>
              <a:rPr lang="en-US" sz="4800">
                <a:latin typeface="Segoe UI"/>
                <a:cs typeface="Segoe UI"/>
              </a:rPr>
              <a:t>Flow Of Security Lock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/>
              <a:t>Smart Home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E4D9-A114-4773-6B3B-37FA10EAB08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1DE291-5989-35CB-87C3-D7A96EF10F1D}"/>
                  </a:ext>
                </a:extLst>
              </p14:cNvPr>
              <p14:cNvContentPartPr/>
              <p14:nvPr/>
            </p14:nvContentPartPr>
            <p14:xfrm>
              <a:off x="4495800" y="3671046"/>
              <a:ext cx="13447" cy="13447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1DE291-5989-35CB-87C3-D7A96EF10F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3450" y="2998696"/>
                <a:ext cx="1344700" cy="1344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5BC0336-1BB4-7456-94BE-A5F6A3E32CA1}"/>
                  </a:ext>
                </a:extLst>
              </p14:cNvPr>
              <p14:cNvContentPartPr/>
              <p14:nvPr/>
            </p14:nvContentPartPr>
            <p14:xfrm>
              <a:off x="4755776" y="3590364"/>
              <a:ext cx="13447" cy="13447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5BC0336-1BB4-7456-94BE-A5F6A3E32C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3426" y="2918014"/>
                <a:ext cx="1344700" cy="13447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4194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D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79A2B-6FCA-0B5A-D480-38CDC797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dirty="0" smtClean="0"/>
              <a:t>14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84351-5ABA-40D2-3DB1-EEA0BF62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E63FD8-BF0A-4841-322C-295A0C61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D790F5-4F63-B5A6-BD13-E07EDFDEFF30}"/>
              </a:ext>
            </a:extLst>
          </p:cNvPr>
          <p:cNvSpPr txBox="1"/>
          <p:nvPr/>
        </p:nvSpPr>
        <p:spPr>
          <a:xfrm>
            <a:off x="2148840" y="1971040"/>
            <a:ext cx="44399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F2895A-39CE-36CD-A36D-83543E6F13E7}"/>
              </a:ext>
            </a:extLst>
          </p:cNvPr>
          <p:cNvSpPr txBox="1"/>
          <p:nvPr/>
        </p:nvSpPr>
        <p:spPr>
          <a:xfrm>
            <a:off x="727556" y="1868914"/>
            <a:ext cx="1074928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en-US" sz="2800" b="1"/>
              <a:t>Enter the password </a:t>
            </a:r>
          </a:p>
          <a:p>
            <a:pPr marL="514350" indent="-514350">
              <a:buAutoNum type="arabicPeriod"/>
            </a:pPr>
            <a:endParaRPr lang="en-US" sz="2800" b="1"/>
          </a:p>
          <a:p>
            <a:pPr marL="514350" indent="-514350">
              <a:buAutoNum type="arabicPeriod"/>
            </a:pPr>
            <a:r>
              <a:rPr lang="en-US" sz="2800" b="1"/>
              <a:t>If the password is correct, the light will on</a:t>
            </a:r>
          </a:p>
          <a:p>
            <a:pPr marL="514350" indent="-514350">
              <a:buAutoNum type="arabicPeriod"/>
            </a:pPr>
            <a:endParaRPr lang="en-US" sz="2800" b="1"/>
          </a:p>
          <a:p>
            <a:pPr marL="514350" indent="-514350">
              <a:buAutoNum type="arabicPeriod"/>
            </a:pPr>
            <a:r>
              <a:rPr lang="en-US" sz="2800" b="1"/>
              <a:t>If the password is incorrect, the buzzer is on </a:t>
            </a:r>
          </a:p>
          <a:p>
            <a:pPr marL="514350" indent="-514350">
              <a:buAutoNum type="arabicPeriod"/>
            </a:pPr>
            <a:endParaRPr lang="en-US" sz="2800" b="1"/>
          </a:p>
          <a:p>
            <a:pPr marL="514350" indent="-514350">
              <a:buAutoNum type="arabicPeriod"/>
            </a:pPr>
            <a:r>
              <a:rPr lang="en-US" sz="2800" b="1"/>
              <a:t>3 incorrect passwords in a row will open the camera </a:t>
            </a:r>
          </a:p>
          <a:p>
            <a:pPr marL="514350" indent="-514350">
              <a:buAutoNum type="arabicPeriod"/>
            </a:pPr>
            <a:endParaRPr lang="en-US" sz="2800" b="1"/>
          </a:p>
          <a:p>
            <a:pPr marL="514350" indent="-514350">
              <a:buAutoNum type="arabicPeriod"/>
            </a:pPr>
            <a:r>
              <a:rPr lang="en-US" sz="2800" b="1"/>
              <a:t>If, unknown detected, it will take photo 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1AFBD8-8EB5-DEB8-905F-19C0AA00C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010" y="343292"/>
            <a:ext cx="6091426" cy="2121316"/>
          </a:xfrm>
        </p:spPr>
        <p:txBody>
          <a:bodyPr/>
          <a:lstStyle/>
          <a:p>
            <a:pPr marL="228600" indent="-228600">
              <a:lnSpc>
                <a:spcPct val="150000"/>
              </a:lnSpc>
              <a:spcBef>
                <a:spcPts val="1000"/>
              </a:spcBef>
            </a:pPr>
            <a:r>
              <a:rPr lang="en-US" sz="4800">
                <a:latin typeface="Segoe UI"/>
                <a:cs typeface="Segoe UI"/>
              </a:rPr>
              <a:t>Flow Of Security Lock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36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5029" y="2571782"/>
            <a:ext cx="3819804" cy="1043015"/>
          </a:xfrm>
        </p:spPr>
        <p:txBody>
          <a:bodyPr/>
          <a:lstStyle/>
          <a:p>
            <a:pPr marL="228600" indent="-228600">
              <a:lnSpc>
                <a:spcPct val="150000"/>
              </a:lnSpc>
              <a:spcBef>
                <a:spcPts val="1000"/>
              </a:spcBef>
            </a:pPr>
            <a:r>
              <a:rPr lang="en-US" sz="4800">
                <a:latin typeface="Segoe UI"/>
                <a:cs typeface="Segoe UI"/>
              </a:rPr>
              <a:t>Before Using 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/>
              <a:t>Smart Home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E4D9-A114-4773-6B3B-37FA10EAB08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1DE291-5989-35CB-87C3-D7A96EF10F1D}"/>
                  </a:ext>
                </a:extLst>
              </p14:cNvPr>
              <p14:cNvContentPartPr/>
              <p14:nvPr/>
            </p14:nvContentPartPr>
            <p14:xfrm>
              <a:off x="4495800" y="3671046"/>
              <a:ext cx="13447" cy="13447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1DE291-5989-35CB-87C3-D7A96EF10F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3450" y="2998696"/>
                <a:ext cx="1344700" cy="1344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5BC0336-1BB4-7456-94BE-A5F6A3E32CA1}"/>
                  </a:ext>
                </a:extLst>
              </p14:cNvPr>
              <p14:cNvContentPartPr/>
              <p14:nvPr/>
            </p14:nvContentPartPr>
            <p14:xfrm>
              <a:off x="4755776" y="3590364"/>
              <a:ext cx="13447" cy="13447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5BC0336-1BB4-7456-94BE-A5F6A3E32C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3426" y="2918014"/>
                <a:ext cx="1344700" cy="13447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87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D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79A2B-6FCA-0B5A-D480-38CDC797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dirty="0" smtClean="0"/>
              <a:t>16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84351-5ABA-40D2-3DB1-EEA0BF62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E63FD8-BF0A-4841-322C-295A0C61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D790F5-4F63-B5A6-BD13-E07EDFDEFF30}"/>
              </a:ext>
            </a:extLst>
          </p:cNvPr>
          <p:cNvSpPr txBox="1"/>
          <p:nvPr/>
        </p:nvSpPr>
        <p:spPr>
          <a:xfrm>
            <a:off x="2148840" y="1971040"/>
            <a:ext cx="44399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F2895A-39CE-36CD-A36D-83543E6F13E7}"/>
              </a:ext>
            </a:extLst>
          </p:cNvPr>
          <p:cNvSpPr txBox="1"/>
          <p:nvPr/>
        </p:nvSpPr>
        <p:spPr>
          <a:xfrm>
            <a:off x="727556" y="2156462"/>
            <a:ext cx="1074928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en-US" sz="2800" b="1"/>
              <a:t>Take photo and put it inside the database </a:t>
            </a:r>
          </a:p>
          <a:p>
            <a:pPr marL="514350" indent="-514350">
              <a:buAutoNum type="arabicPeriod"/>
            </a:pPr>
            <a:endParaRPr lang="en-US" sz="2800" b="1"/>
          </a:p>
          <a:p>
            <a:pPr marL="514350" indent="-514350">
              <a:buAutoNum type="arabicPeriod"/>
            </a:pPr>
            <a:r>
              <a:rPr lang="en-US" sz="2800" b="1"/>
              <a:t>Can either take photo or import photo inside </a:t>
            </a:r>
          </a:p>
          <a:p>
            <a:pPr marL="514350" indent="-514350">
              <a:buAutoNum type="arabicPeriod"/>
            </a:pPr>
            <a:endParaRPr lang="en-US" sz="2800" b="1"/>
          </a:p>
          <a:p>
            <a:pPr marL="514350" indent="-514350">
              <a:buAutoNum type="arabicPeriod"/>
            </a:pPr>
            <a:r>
              <a:rPr lang="en-US" sz="2800" b="1"/>
              <a:t>Train the model once they put the new users in 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5F19E32-53DD-02AF-062B-0CBB296D1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916" y="487065"/>
            <a:ext cx="3819804" cy="1043015"/>
          </a:xfrm>
        </p:spPr>
        <p:txBody>
          <a:bodyPr/>
          <a:lstStyle/>
          <a:p>
            <a:pPr marL="228600" indent="-228600">
              <a:lnSpc>
                <a:spcPct val="150000"/>
              </a:lnSpc>
              <a:spcBef>
                <a:spcPts val="1000"/>
              </a:spcBef>
            </a:pPr>
            <a:r>
              <a:rPr lang="en-US" sz="4800">
                <a:latin typeface="Segoe UI"/>
                <a:cs typeface="Segoe UI"/>
              </a:rPr>
              <a:t>Before Using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04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854" y="3226816"/>
            <a:ext cx="7934221" cy="2121316"/>
          </a:xfrm>
        </p:spPr>
        <p:txBody>
          <a:bodyPr/>
          <a:lstStyle/>
          <a:p>
            <a:r>
              <a:rPr lang="en-US" sz="8000"/>
              <a:t>Air Conditioner Usage Tracker</a:t>
            </a:r>
          </a:p>
          <a:p>
            <a:pPr marL="228600" indent="-228600">
              <a:lnSpc>
                <a:spcPct val="150000"/>
              </a:lnSpc>
              <a:spcBef>
                <a:spcPts val="1000"/>
              </a:spcBef>
            </a:pPr>
            <a:endParaRPr lang="en-US" sz="8000">
              <a:latin typeface="Segoe UI"/>
              <a:cs typeface="Segoe UI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/>
              <a:t>Smart Home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E4D9-A114-4773-6B3B-37FA10EAB08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1DE291-5989-35CB-87C3-D7A96EF10F1D}"/>
                  </a:ext>
                </a:extLst>
              </p14:cNvPr>
              <p14:cNvContentPartPr/>
              <p14:nvPr/>
            </p14:nvContentPartPr>
            <p14:xfrm>
              <a:off x="4495800" y="3671046"/>
              <a:ext cx="13447" cy="13447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1DE291-5989-35CB-87C3-D7A96EF10F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3450" y="2998696"/>
                <a:ext cx="1344700" cy="1344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5BC0336-1BB4-7456-94BE-A5F6A3E32CA1}"/>
                  </a:ext>
                </a:extLst>
              </p14:cNvPr>
              <p14:cNvContentPartPr/>
              <p14:nvPr/>
            </p14:nvContentPartPr>
            <p14:xfrm>
              <a:off x="4755776" y="3590364"/>
              <a:ext cx="13447" cy="13447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5BC0336-1BB4-7456-94BE-A5F6A3E32C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3426" y="2918014"/>
                <a:ext cx="1344700" cy="13447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5898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D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79A2B-6FCA-0B5A-D480-38CDC797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dirty="0" smtClean="0"/>
              <a:t>16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84351-5ABA-40D2-3DB1-EEA0BF62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E63FD8-BF0A-4841-322C-295A0C61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C9906-D211-DF20-CB17-1771001A7FD7}"/>
              </a:ext>
            </a:extLst>
          </p:cNvPr>
          <p:cNvSpPr txBox="1"/>
          <p:nvPr/>
        </p:nvSpPr>
        <p:spPr>
          <a:xfrm>
            <a:off x="777239" y="447040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/>
              <a:t>Features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D790F5-4F63-B5A6-BD13-E07EDFDEFF30}"/>
              </a:ext>
            </a:extLst>
          </p:cNvPr>
          <p:cNvSpPr txBox="1"/>
          <p:nvPr/>
        </p:nvSpPr>
        <p:spPr>
          <a:xfrm>
            <a:off x="2148840" y="1971040"/>
            <a:ext cx="44399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F2895A-39CE-36CD-A36D-83543E6F13E7}"/>
              </a:ext>
            </a:extLst>
          </p:cNvPr>
          <p:cNvSpPr txBox="1"/>
          <p:nvPr/>
        </p:nvSpPr>
        <p:spPr>
          <a:xfrm>
            <a:off x="773056" y="1863164"/>
            <a:ext cx="1074928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Can control air conditioners through the website, even when the users are not physically present</a:t>
            </a:r>
          </a:p>
          <a:p>
            <a:endParaRPr lang="en-US" sz="2800" b="1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Adjustable Desired Usage Limit </a:t>
            </a:r>
            <a:endParaRPr lang="en-US">
              <a:ea typeface="+mn-lt"/>
              <a:cs typeface="+mn-lt"/>
            </a:endParaRPr>
          </a:p>
          <a:p>
            <a:endParaRPr lang="en-US" sz="2800" b="1"/>
          </a:p>
          <a:p>
            <a:pPr marL="457200" indent="-457200">
              <a:buFont typeface="Arial"/>
              <a:buChar char="•"/>
            </a:pPr>
            <a:r>
              <a:rPr lang="en-US" sz="2800" b="1"/>
              <a:t>Show total usage time and remaining time </a:t>
            </a:r>
          </a:p>
          <a:p>
            <a:endParaRPr lang="en-US" sz="2800" b="1"/>
          </a:p>
          <a:p>
            <a:pPr marL="457200" indent="-457200">
              <a:buFont typeface="Arial"/>
              <a:buChar char="•"/>
            </a:pPr>
            <a:r>
              <a:rPr lang="en-US" sz="2800" b="1"/>
              <a:t>Notify via telegram when the total usage has reached the desired usage limit</a:t>
            </a:r>
          </a:p>
          <a:p>
            <a:endParaRPr lang="en-US" sz="2800" b="1"/>
          </a:p>
          <a:p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1569656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D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79A2B-6FCA-0B5A-D480-38CDC797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dirty="0" smtClean="0"/>
              <a:t>17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84351-5ABA-40D2-3DB1-EEA0BF62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E63FD8-BF0A-4841-322C-295A0C61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C9906-D211-DF20-CB17-1771001A7FD7}"/>
              </a:ext>
            </a:extLst>
          </p:cNvPr>
          <p:cNvSpPr txBox="1"/>
          <p:nvPr/>
        </p:nvSpPr>
        <p:spPr>
          <a:xfrm>
            <a:off x="938604" y="438075"/>
            <a:ext cx="574637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/>
              <a:t>How to implement?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D790F5-4F63-B5A6-BD13-E07EDFDEFF30}"/>
              </a:ext>
            </a:extLst>
          </p:cNvPr>
          <p:cNvSpPr txBox="1"/>
          <p:nvPr/>
        </p:nvSpPr>
        <p:spPr>
          <a:xfrm>
            <a:off x="2148840" y="1971040"/>
            <a:ext cx="44399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F2895A-39CE-36CD-A36D-83543E6F13E7}"/>
              </a:ext>
            </a:extLst>
          </p:cNvPr>
          <p:cNvSpPr txBox="1"/>
          <p:nvPr/>
        </p:nvSpPr>
        <p:spPr>
          <a:xfrm>
            <a:off x="1015103" y="1710763"/>
            <a:ext cx="10749280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Build website by importing flask</a:t>
            </a:r>
          </a:p>
          <a:p>
            <a:endParaRPr lang="en-US" sz="2800" b="1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Use LED as air con and user can open or close LED  through website</a:t>
            </a:r>
          </a:p>
          <a:p>
            <a:endParaRPr lang="en-US" sz="2800" b="1"/>
          </a:p>
          <a:p>
            <a:pPr marL="457200" indent="-457200">
              <a:buFont typeface="Arial"/>
              <a:buChar char="•"/>
            </a:pPr>
            <a:r>
              <a:rPr lang="en-US" sz="2800" b="1"/>
              <a:t>All the data is stored in csv files to track total usage time and calculate the remaining time </a:t>
            </a:r>
          </a:p>
          <a:p>
            <a:endParaRPr lang="en-US" sz="2800" b="1"/>
          </a:p>
          <a:p>
            <a:pPr marL="457200" indent="-457200">
              <a:buFont typeface="Arial"/>
              <a:buChar char="•"/>
            </a:pPr>
            <a:r>
              <a:rPr lang="en-US" sz="2800" b="1"/>
              <a:t>For notification, I made new bot in telegram and tried to get token and chat ID. And I send notification via telegram by importing requests.</a:t>
            </a:r>
          </a:p>
          <a:p>
            <a:endParaRPr lang="en-US" sz="2800" b="1"/>
          </a:p>
          <a:p>
            <a:endParaRPr lang="en-US" sz="2800" b="1"/>
          </a:p>
          <a:p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325512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D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C2164E-29EB-0A75-9DCC-C2F08040A5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974E3C-F63F-9F93-EE35-CD5E465CD0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88048" y="4298218"/>
            <a:ext cx="1945091" cy="82720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Problem </a:t>
            </a:r>
          </a:p>
          <a:p>
            <a:r>
              <a:rPr lang="en-US" dirty="0"/>
              <a:t>Statement</a:t>
            </a:r>
          </a:p>
          <a:p>
            <a:r>
              <a:rPr lang="en-US" dirty="0"/>
              <a:t>+ </a:t>
            </a:r>
          </a:p>
          <a:p>
            <a:r>
              <a:rPr lang="en-US" dirty="0"/>
              <a:t>Ideal Solution</a:t>
            </a:r>
          </a:p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090686" y="4400251"/>
            <a:ext cx="1947672" cy="82720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Smart Lock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55140" y="4397287"/>
            <a:ext cx="1947672" cy="63093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D1FB0-0B3C-DCCA-CB4F-4FEAE1317B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29184" y="4396532"/>
            <a:ext cx="1947672" cy="63093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Air Conditioner Usage Tracker</a:t>
            </a:r>
          </a:p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EB92BE4-4ECF-AA5A-EBFA-AC2DBA9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E3B97B2-F540-9F02-5569-597A7E7B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Home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FA1C40B-4426-2DD0-CFB0-3E30E9C2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59D1827-95CF-549E-05FB-838966926BF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583787" y="4400626"/>
            <a:ext cx="1947672" cy="63093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91681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D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79A2B-6FCA-0B5A-D480-38CDC797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dirty="0" smtClean="0"/>
              <a:t>18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84351-5ABA-40D2-3DB1-EEA0BF62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E63FD8-BF0A-4841-322C-295A0C61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C9906-D211-DF20-CB17-1771001A7FD7}"/>
              </a:ext>
            </a:extLst>
          </p:cNvPr>
          <p:cNvSpPr txBox="1"/>
          <p:nvPr/>
        </p:nvSpPr>
        <p:spPr>
          <a:xfrm>
            <a:off x="777239" y="447040"/>
            <a:ext cx="617668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/>
              <a:t>Conclusion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D790F5-4F63-B5A6-BD13-E07EDFDEFF30}"/>
              </a:ext>
            </a:extLst>
          </p:cNvPr>
          <p:cNvSpPr txBox="1"/>
          <p:nvPr/>
        </p:nvSpPr>
        <p:spPr>
          <a:xfrm>
            <a:off x="2148840" y="1971040"/>
            <a:ext cx="44399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F2895A-39CE-36CD-A36D-83543E6F13E7}"/>
              </a:ext>
            </a:extLst>
          </p:cNvPr>
          <p:cNvSpPr txBox="1"/>
          <p:nvPr/>
        </p:nvSpPr>
        <p:spPr>
          <a:xfrm>
            <a:off x="773056" y="1970741"/>
            <a:ext cx="10749280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b="1"/>
          </a:p>
          <a:p>
            <a:pPr marL="457200" indent="-457200">
              <a:buFont typeface="Arial"/>
              <a:buChar char="•"/>
            </a:pPr>
            <a:r>
              <a:rPr lang="en-US" sz="2800" b="1"/>
              <a:t>The features are user-friendly and offer numerous benefits for homeowners</a:t>
            </a:r>
          </a:p>
          <a:p>
            <a:pPr marL="457200" indent="-457200">
              <a:buFont typeface="Arial"/>
              <a:buChar char="•"/>
            </a:pPr>
            <a:endParaRPr lang="en-US" sz="2800" b="1"/>
          </a:p>
          <a:p>
            <a:pPr marL="457200" indent="-457200">
              <a:buFont typeface="Arial"/>
              <a:buChar char="•"/>
            </a:pPr>
            <a:r>
              <a:rPr lang="en-US" sz="2800" b="1"/>
              <a:t>By using them, homeowners can create a more convenient, efficient, and secure living environment.</a:t>
            </a:r>
          </a:p>
          <a:p>
            <a:pPr marL="457200" indent="-457200">
              <a:buFont typeface="Arial"/>
              <a:buChar char="•"/>
            </a:pPr>
            <a:endParaRPr lang="en-US" sz="2800" b="1"/>
          </a:p>
          <a:p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3919249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D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79A2B-6FCA-0B5A-D480-38CDC797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dirty="0" smtClean="0"/>
              <a:t>19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84351-5ABA-40D2-3DB1-EEA0BF62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E63FD8-BF0A-4841-322C-295A0C61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C9906-D211-DF20-CB17-1771001A7FD7}"/>
              </a:ext>
            </a:extLst>
          </p:cNvPr>
          <p:cNvSpPr txBox="1"/>
          <p:nvPr/>
        </p:nvSpPr>
        <p:spPr>
          <a:xfrm>
            <a:off x="4372086" y="2706146"/>
            <a:ext cx="52084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200"/>
              <a:t>Thank You </a:t>
            </a:r>
            <a:endParaRPr lang="en-US" sz="6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D790F5-4F63-B5A6-BD13-E07EDFDEFF30}"/>
              </a:ext>
            </a:extLst>
          </p:cNvPr>
          <p:cNvSpPr txBox="1"/>
          <p:nvPr/>
        </p:nvSpPr>
        <p:spPr>
          <a:xfrm>
            <a:off x="2148840" y="1971040"/>
            <a:ext cx="44399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D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4BD00-A54A-15C6-0619-3D8FDCA3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28" y="556888"/>
            <a:ext cx="9912096" cy="1014984"/>
          </a:xfrm>
        </p:spPr>
        <p:txBody>
          <a:bodyPr/>
          <a:lstStyle/>
          <a:p>
            <a:pPr algn="l"/>
            <a:r>
              <a:rPr lang="en-US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8ADAC-A7C2-89A9-6C8F-A16005BD5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7032"/>
            <a:ext cx="11000232" cy="4160520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b="1">
              <a:ea typeface="+mn-lt"/>
              <a:cs typeface="+mn-lt"/>
            </a:endParaRPr>
          </a:p>
          <a:p>
            <a:r>
              <a:rPr lang="en-US" b="1"/>
              <a:t>Energy Inefficiency </a:t>
            </a:r>
          </a:p>
          <a:p>
            <a:pPr marL="0" indent="0">
              <a:buNone/>
            </a:pPr>
            <a:endParaRPr lang="en-US" b="1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Home Security Vulnerabilities</a:t>
            </a:r>
          </a:p>
          <a:p>
            <a:endParaRPr lang="en-US" b="1">
              <a:ea typeface="+mn-lt"/>
              <a:cs typeface="+mn-lt"/>
            </a:endParaRP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79A2B-6FCA-0B5A-D480-38CDC797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dirty="0" smtClean="0"/>
              <a:t>3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84351-5ABA-40D2-3DB1-EEA0BF62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E63FD8-BF0A-4841-322C-295A0C61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661104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D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4BD00-A54A-15C6-0619-3D8FDCA3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28" y="556888"/>
            <a:ext cx="9912096" cy="1014984"/>
          </a:xfrm>
        </p:spPr>
        <p:txBody>
          <a:bodyPr/>
          <a:lstStyle/>
          <a:p>
            <a:pPr algn="l"/>
            <a:r>
              <a:rPr lang="en-US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8ADAC-A7C2-89A9-6C8F-A16005BD5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7032"/>
            <a:ext cx="11000232" cy="4160520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b="1">
              <a:ea typeface="+mn-lt"/>
              <a:cs typeface="+mn-lt"/>
            </a:endParaRPr>
          </a:p>
          <a:p>
            <a:r>
              <a:rPr lang="en-US" b="1"/>
              <a:t>Smart Lock</a:t>
            </a:r>
          </a:p>
          <a:p>
            <a:pPr marL="0" indent="0">
              <a:buNone/>
            </a:pPr>
            <a:endParaRPr lang="en-US" b="1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Air Conditioner Usage Tracker</a:t>
            </a:r>
          </a:p>
          <a:p>
            <a:pPr marL="0" indent="0">
              <a:buNone/>
            </a:pPr>
            <a:endParaRPr lang="en-US" b="1">
              <a:ea typeface="+mn-lt"/>
              <a:cs typeface="+mn-lt"/>
            </a:endParaRPr>
          </a:p>
          <a:p>
            <a:pPr marL="0" indent="0">
              <a:buNone/>
            </a:pPr>
            <a:endParaRPr lang="en-US" b="1">
              <a:ea typeface="+mn-lt"/>
              <a:cs typeface="+mn-lt"/>
            </a:endParaRPr>
          </a:p>
          <a:p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79A2B-6FCA-0B5A-D480-38CDC797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dirty="0" smtClean="0"/>
              <a:t>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84351-5ABA-40D2-3DB1-EEA0BF62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E63FD8-BF0A-4841-322C-295A0C61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22896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9254" y="2068576"/>
            <a:ext cx="5688861" cy="2121316"/>
          </a:xfrm>
        </p:spPr>
        <p:txBody>
          <a:bodyPr/>
          <a:lstStyle/>
          <a:p>
            <a:pPr marL="228600" indent="-228600">
              <a:lnSpc>
                <a:spcPct val="150000"/>
              </a:lnSpc>
              <a:spcBef>
                <a:spcPts val="1000"/>
              </a:spcBef>
            </a:pPr>
            <a:r>
              <a:rPr lang="en-US" sz="8000">
                <a:latin typeface="Segoe UI"/>
                <a:cs typeface="Segoe UI"/>
              </a:rPr>
              <a:t>Smart Lock 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/>
              <a:t>Smart Home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E4D9-A114-4773-6B3B-37FA10EAB08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1DE291-5989-35CB-87C3-D7A96EF10F1D}"/>
                  </a:ext>
                </a:extLst>
              </p14:cNvPr>
              <p14:cNvContentPartPr/>
              <p14:nvPr/>
            </p14:nvContentPartPr>
            <p14:xfrm>
              <a:off x="4495800" y="3671046"/>
              <a:ext cx="13447" cy="13447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1DE291-5989-35CB-87C3-D7A96EF10F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3450" y="2998696"/>
                <a:ext cx="1344700" cy="1344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5BC0336-1BB4-7456-94BE-A5F6A3E32CA1}"/>
                  </a:ext>
                </a:extLst>
              </p14:cNvPr>
              <p14:cNvContentPartPr/>
              <p14:nvPr/>
            </p14:nvContentPartPr>
            <p14:xfrm>
              <a:off x="4755776" y="3590364"/>
              <a:ext cx="13447" cy="13447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5BC0336-1BB4-7456-94BE-A5F6A3E32C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3426" y="2918014"/>
                <a:ext cx="1344700" cy="13447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794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D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4BD00-A54A-15C6-0619-3D8FDCA3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28" y="556888"/>
            <a:ext cx="9912096" cy="1014984"/>
          </a:xfrm>
        </p:spPr>
        <p:txBody>
          <a:bodyPr/>
          <a:lstStyle/>
          <a:p>
            <a:pPr algn="l"/>
            <a:r>
              <a:rPr lang="en-US">
                <a:ea typeface="+mj-lt"/>
                <a:cs typeface="+mj-lt"/>
              </a:rPr>
              <a:t>Features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8ADAC-A7C2-89A9-6C8F-A16005BD5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574985"/>
            <a:ext cx="11000232" cy="4160520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b="1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Face Detection </a:t>
            </a:r>
            <a:endParaRPr lang="en-US"/>
          </a:p>
          <a:p>
            <a:pPr marL="0" indent="0">
              <a:buNone/>
            </a:pPr>
            <a:endParaRPr lang="en-US" b="1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Keypad and LCD Display</a:t>
            </a:r>
          </a:p>
          <a:p>
            <a:endParaRPr lang="en-US" b="1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Buzzer </a:t>
            </a:r>
          </a:p>
          <a:p>
            <a:endParaRPr lang="en-US" b="1"/>
          </a:p>
          <a:p>
            <a:r>
              <a:rPr lang="en-US" b="1"/>
              <a:t>Light symbolizing door opening 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79A2B-6FCA-0B5A-D480-38CDC797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dirty="0" smtClean="0"/>
              <a:t>6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84351-5ABA-40D2-3DB1-EEA0BF62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E63FD8-BF0A-4841-322C-295A0C61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78772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9254" y="2068576"/>
            <a:ext cx="5688861" cy="2121316"/>
          </a:xfrm>
        </p:spPr>
        <p:txBody>
          <a:bodyPr/>
          <a:lstStyle/>
          <a:p>
            <a:pPr marL="228600" indent="-228600">
              <a:lnSpc>
                <a:spcPct val="150000"/>
              </a:lnSpc>
              <a:spcBef>
                <a:spcPts val="1000"/>
              </a:spcBef>
            </a:pPr>
            <a:r>
              <a:rPr lang="en-US" sz="6600">
                <a:latin typeface="Segoe UI"/>
                <a:cs typeface="Segoe UI"/>
              </a:rPr>
              <a:t>Face Detection</a:t>
            </a:r>
            <a:endParaRPr lang="en-US" sz="320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/>
              <a:t>Smart Home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E4D9-A114-4773-6B3B-37FA10EAB08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1DE291-5989-35CB-87C3-D7A96EF10F1D}"/>
                  </a:ext>
                </a:extLst>
              </p14:cNvPr>
              <p14:cNvContentPartPr/>
              <p14:nvPr/>
            </p14:nvContentPartPr>
            <p14:xfrm>
              <a:off x="4495800" y="3671046"/>
              <a:ext cx="13447" cy="13447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1DE291-5989-35CB-87C3-D7A96EF10F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3450" y="2998696"/>
                <a:ext cx="1344700" cy="1344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5BC0336-1BB4-7456-94BE-A5F6A3E32CA1}"/>
                  </a:ext>
                </a:extLst>
              </p14:cNvPr>
              <p14:cNvContentPartPr/>
              <p14:nvPr/>
            </p14:nvContentPartPr>
            <p14:xfrm>
              <a:off x="4755776" y="3590364"/>
              <a:ext cx="13447" cy="13447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5BC0336-1BB4-7456-94BE-A5F6A3E32C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3426" y="2918014"/>
                <a:ext cx="1344700" cy="13447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9822C05-8FC5-BCF7-4F74-C16F90BD492A}"/>
              </a:ext>
            </a:extLst>
          </p:cNvPr>
          <p:cNvSpPr txBox="1"/>
          <p:nvPr/>
        </p:nvSpPr>
        <p:spPr>
          <a:xfrm>
            <a:off x="1096818" y="952500"/>
            <a:ext cx="43006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How Does It Work? </a:t>
            </a:r>
          </a:p>
        </p:txBody>
      </p:sp>
    </p:spTree>
    <p:extLst>
      <p:ext uri="{BB962C8B-B14F-4D97-AF65-F5344CB8AC3E}">
        <p14:creationId xmlns:p14="http://schemas.microsoft.com/office/powerpoint/2010/main" val="620346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D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4BD00-A54A-15C6-0619-3D8FDCA3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41" y="830058"/>
            <a:ext cx="9912096" cy="1014984"/>
          </a:xfrm>
        </p:spPr>
        <p:txBody>
          <a:bodyPr/>
          <a:lstStyle/>
          <a:p>
            <a:pPr algn="l"/>
            <a:r>
              <a:rPr lang="en-US"/>
              <a:t>How does it work?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8ADAC-A7C2-89A9-6C8F-A16005BD5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51" y="1920042"/>
            <a:ext cx="11000232" cy="4160520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b="1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Take Photo and put it into the database </a:t>
            </a:r>
            <a:endParaRPr lang="en-US">
              <a:ea typeface="+mn-lt"/>
              <a:cs typeface="+mn-lt"/>
            </a:endParaRPr>
          </a:p>
          <a:p>
            <a:endParaRPr lang="en-US" b="1"/>
          </a:p>
          <a:p>
            <a:r>
              <a:rPr lang="en-US" b="1"/>
              <a:t>Train the model once you put photos inside database </a:t>
            </a:r>
          </a:p>
          <a:p>
            <a:endParaRPr lang="en-US" b="1"/>
          </a:p>
          <a:p>
            <a:r>
              <a:rPr lang="en-US" b="1"/>
              <a:t>Open camera and detect face once they enter the wrong password for 3 times in a row 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79A2B-6FCA-0B5A-D480-38CDC797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dirty="0" smtClean="0"/>
              <a:t>8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84351-5ABA-40D2-3DB1-EEA0BF62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E63FD8-BF0A-4841-322C-295A0C61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687272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255" y="2039821"/>
            <a:ext cx="8679350" cy="2121316"/>
          </a:xfrm>
        </p:spPr>
        <p:txBody>
          <a:bodyPr/>
          <a:lstStyle/>
          <a:p>
            <a:pPr marL="228600" indent="-228600">
              <a:lnSpc>
                <a:spcPct val="150000"/>
              </a:lnSpc>
              <a:spcBef>
                <a:spcPts val="1000"/>
              </a:spcBef>
            </a:pPr>
            <a:r>
              <a:rPr lang="en-US" sz="6000">
                <a:latin typeface="Segoe UI"/>
                <a:cs typeface="Segoe UI"/>
              </a:rPr>
              <a:t>Keypad and LCD Display</a:t>
            </a:r>
            <a:endParaRPr lang="en-US" sz="600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/>
              <a:t>Smart Home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E4D9-A114-4773-6B3B-37FA10EAB08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1DE291-5989-35CB-87C3-D7A96EF10F1D}"/>
                  </a:ext>
                </a:extLst>
              </p14:cNvPr>
              <p14:cNvContentPartPr/>
              <p14:nvPr/>
            </p14:nvContentPartPr>
            <p14:xfrm>
              <a:off x="4495800" y="3671046"/>
              <a:ext cx="13447" cy="13447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1DE291-5989-35CB-87C3-D7A96EF10F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3450" y="2998696"/>
                <a:ext cx="1344700" cy="1344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5BC0336-1BB4-7456-94BE-A5F6A3E32CA1}"/>
                  </a:ext>
                </a:extLst>
              </p14:cNvPr>
              <p14:cNvContentPartPr/>
              <p14:nvPr/>
            </p14:nvContentPartPr>
            <p14:xfrm>
              <a:off x="4755776" y="3590364"/>
              <a:ext cx="13447" cy="13447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5BC0336-1BB4-7456-94BE-A5F6A3E32C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3426" y="2918014"/>
                <a:ext cx="1344700" cy="13447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9822C05-8FC5-BCF7-4F74-C16F90BD492A}"/>
              </a:ext>
            </a:extLst>
          </p:cNvPr>
          <p:cNvSpPr txBox="1"/>
          <p:nvPr/>
        </p:nvSpPr>
        <p:spPr>
          <a:xfrm>
            <a:off x="1096818" y="952500"/>
            <a:ext cx="43006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How Does It Work? </a:t>
            </a:r>
          </a:p>
        </p:txBody>
      </p:sp>
    </p:spTree>
    <p:extLst>
      <p:ext uri="{BB962C8B-B14F-4D97-AF65-F5344CB8AC3E}">
        <p14:creationId xmlns:p14="http://schemas.microsoft.com/office/powerpoint/2010/main" val="2544658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336E2DB764B14EBAA1A77976636B0C" ma:contentTypeVersion="3" ma:contentTypeDescription="Create a new document." ma:contentTypeScope="" ma:versionID="75ed7c40f207924b885abfe706b26b54">
  <xsd:schema xmlns:xsd="http://www.w3.org/2001/XMLSchema" xmlns:xs="http://www.w3.org/2001/XMLSchema" xmlns:p="http://schemas.microsoft.com/office/2006/metadata/properties" xmlns:ns2="1890af06-5811-4c48-a991-ea73bd1ce728" targetNamespace="http://schemas.microsoft.com/office/2006/metadata/properties" ma:root="true" ma:fieldsID="e0a9bf190811db2fc46fb001ed003903" ns2:_="">
    <xsd:import namespace="1890af06-5811-4c48-a991-ea73bd1ce7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90af06-5811-4c48-a991-ea73bd1ce7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D03CD2-5ABC-4F06-9B48-14C8921F815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F3C4C8C-FE98-4090-9033-08288F940120}">
  <ds:schemaRefs>
    <ds:schemaRef ds:uri="1890af06-5811-4c48-a991-ea73bd1ce72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69A2A3A-9A65-4C4A-B309-4F51718FCE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Smart Home </vt:lpstr>
      <vt:lpstr>Agenda</vt:lpstr>
      <vt:lpstr>Problem Statement</vt:lpstr>
      <vt:lpstr>Solutions</vt:lpstr>
      <vt:lpstr>Smart Lock </vt:lpstr>
      <vt:lpstr>Features </vt:lpstr>
      <vt:lpstr>Face Detection</vt:lpstr>
      <vt:lpstr>How does it work? </vt:lpstr>
      <vt:lpstr>Keypad and LCD Display</vt:lpstr>
      <vt:lpstr>How does it work? </vt:lpstr>
      <vt:lpstr>Buzzer and Light Symbolizing </vt:lpstr>
      <vt:lpstr>How does it work? </vt:lpstr>
      <vt:lpstr>Flow Of Security Lock</vt:lpstr>
      <vt:lpstr>Flow Of Security Lock</vt:lpstr>
      <vt:lpstr>Before Using </vt:lpstr>
      <vt:lpstr>Before Using </vt:lpstr>
      <vt:lpstr>Air Conditioner Usage Tracker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9</cp:revision>
  <dcterms:created xsi:type="dcterms:W3CDTF">2023-08-17T16:16:20Z</dcterms:created>
  <dcterms:modified xsi:type="dcterms:W3CDTF">2023-08-18T06:16:43Z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0x0101001D336E2DB764B14EBAA1A77976636B0C</vt:lpwstr>
  </property>
</Properties>
</file>