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161513d54_0_2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161513d54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11yproject.com/checklist/" TargetMode="External"/><Relationship Id="rId4" Type="http://schemas.openxmlformats.org/officeDocument/2006/relationships/hyperlink" Target="https://www.a11yproject.com/resources/" TargetMode="External"/><Relationship Id="rId5" Type="http://schemas.openxmlformats.org/officeDocument/2006/relationships/hyperlink" Target="https://www.accessguide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Accessibility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72127" y="2301150"/>
            <a:ext cx="7688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Fundamental Guide.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 attr in the html tag.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 usage of labels to the input tag.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:focus [reason of having is a keyboard user access].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:hover states.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alt for the images for screen readers/incase or broken image.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Contrast ratio of background &amp; foreground check AA:4.5 &amp; AAA: 7.0.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to use [user-scalable="no"] or [maximum-scale] attribute in meta tag, better for magnifications users.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Setting tabindex [For tabbing index &amp; incase used div as a button or a tag for etc usage.].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semantic htmls for eg button &amp; one main element, etc.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aria-* attributes, roles.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skip-link [incase of repetitive/lots of links to bypass to main content].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Checklist &amp; Resources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Checklist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https://www.a11yproject.com/checklist/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Resources: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https://www.a11yproject.com/resources/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https://www.accessguide.io/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Contact us: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sunilthewiseman@gmail.com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525" y="1426575"/>
            <a:ext cx="2290350" cy="22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