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7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77"/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ant Bisht" initials="SB" lastIdx="2" clrIdx="0">
    <p:extLst>
      <p:ext uri="{19B8F6BF-5375-455C-9EA6-DF929625EA0E}">
        <p15:presenceInfo xmlns:p15="http://schemas.microsoft.com/office/powerpoint/2012/main" userId="7de0a7500cd868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36D"/>
    <a:srgbClr val="F0456F"/>
    <a:srgbClr val="073A4C"/>
    <a:srgbClr val="1189B2"/>
    <a:srgbClr val="03D7A1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928"/>
  </p:normalViewPr>
  <p:slideViewPr>
    <p:cSldViewPr snapToGrid="0" snapToObjects="1" showGuides="1">
      <p:cViewPr varScale="1">
        <p:scale>
          <a:sx n="96" d="100"/>
          <a:sy n="96" d="100"/>
        </p:scale>
        <p:origin x="65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11/1/2022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05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3.xml"/><Relationship Id="rId18" Type="http://schemas.openxmlformats.org/officeDocument/2006/relationships/image" Target="../media/image16.svg"/><Relationship Id="rId3" Type="http://schemas.openxmlformats.org/officeDocument/2006/relationships/image" Target="../media/image3.pn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3.xml"/><Relationship Id="rId18" Type="http://schemas.openxmlformats.org/officeDocument/2006/relationships/image" Target="../media/image25.svg"/><Relationship Id="rId3" Type="http://schemas.openxmlformats.org/officeDocument/2006/relationships/image" Target="../media/image3.pn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23.sv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23" Type="http://schemas.openxmlformats.org/officeDocument/2006/relationships/image" Target="../media/image27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1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3.xml"/><Relationship Id="rId18" Type="http://schemas.openxmlformats.org/officeDocument/2006/relationships/image" Target="../media/image29.svg"/><Relationship Id="rId3" Type="http://schemas.openxmlformats.org/officeDocument/2006/relationships/image" Target="../media/image3.pn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28.svg"/><Relationship Id="rId17" Type="http://schemas.openxmlformats.org/officeDocument/2006/relationships/image" Target="../media/image11.png"/><Relationship Id="rId25" Type="http://schemas.microsoft.com/office/2007/relationships/hdphoto" Target="../media/hdphoto1.wdp"/><Relationship Id="rId2" Type="http://schemas.openxmlformats.org/officeDocument/2006/relationships/notesSlide" Target="../notesSlides/notesSlide3.xml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7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3.xml"/><Relationship Id="rId18" Type="http://schemas.openxmlformats.org/officeDocument/2006/relationships/image" Target="../media/image16.svg"/><Relationship Id="rId3" Type="http://schemas.openxmlformats.org/officeDocument/2006/relationships/image" Target="../media/image3.png"/><Relationship Id="rId21" Type="http://schemas.openxmlformats.org/officeDocument/2006/relationships/image" Target="../media/image30.svg"/><Relationship Id="rId7" Type="http://schemas.openxmlformats.org/officeDocument/2006/relationships/image" Target="../media/image7.png"/><Relationship Id="rId12" Type="http://schemas.openxmlformats.org/officeDocument/2006/relationships/image" Target="../media/image28.sv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slide" Target="slide4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9812" y="4060763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Vaani Ranjan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Anushka Rai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Namandeep Singh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Ahir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Sushant Bisht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04494" y="1366724"/>
            <a:ext cx="84770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Picture Book Application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6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505806" y="583080"/>
            <a:ext cx="3823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PROJECT </a:t>
            </a:r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IDEA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106971" y="1138222"/>
            <a:ext cx="2298504" cy="2783970"/>
            <a:chOff x="2095379" y="1452566"/>
            <a:chExt cx="2298504" cy="2783970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620956" y="2633577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 dirty="0">
                  <a:solidFill>
                    <a:schemeClr val="bg1"/>
                  </a:solidFill>
                  <a:latin typeface="Montserrat" pitchFamily="2" charset="77"/>
                </a:rPr>
                <a:t>IDEA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6D8FF-C2E0-AE48-8156-B757195DAA22}"/>
                </a:ext>
              </a:extLst>
            </p:cNvPr>
            <p:cNvSpPr txBox="1"/>
            <p:nvPr/>
          </p:nvSpPr>
          <p:spPr>
            <a:xfrm>
              <a:off x="2095379" y="2913097"/>
              <a:ext cx="2298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Picture Book is a cross platform image organizer and image viewer for organizing and editing digital photos</a:t>
              </a:r>
              <a:endParaRPr lang="en-LT" sz="12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1504404" y="3931887"/>
            <a:ext cx="3732645" cy="2591358"/>
            <a:chOff x="1474393" y="1452566"/>
            <a:chExt cx="3732645" cy="2591358"/>
          </a:xfrm>
        </p:grpSpPr>
        <p:grpSp>
          <p:nvGrpSpPr>
            <p:cNvPr id="115" name="Graphic 4">
              <a:extLst>
                <a:ext uri="{FF2B5EF4-FFF2-40B4-BE49-F238E27FC236}">
                  <a16:creationId xmlns:a16="http://schemas.microsoft.com/office/drawing/2014/main" id="{F32653A8-3F94-8745-A995-961A347308BA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5790CAE-6BF6-5C45-B259-042C55FBB481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AE8A551-68DB-EC4C-94C4-49FD1A28EE09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486E796E-F002-2544-A572-37D8EC6792D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FAACBE3-B837-3746-9D96-EE94F19950D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A64511E-36AB-8C45-8E3F-1DC3F1A2045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BB4E022-B038-1746-9B19-E2F453A3A1A3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DEECB5E-81CE-034A-8C3B-47574632F85D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FE3E171D-4CB0-204D-89E0-F5767A7B361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0F2A260-300C-B542-AB9B-EC2149CF67F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AF4A482-0559-9D47-85C8-86DC0858793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5BABF60-8DE8-0644-AD8D-4BE965DBCA2C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B8DC9B8B-8561-C946-9939-A5D37AC4384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670805F-28A8-E445-BB50-A261D743AEB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2596110" y="2633577"/>
              <a:ext cx="130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FCA395-21F0-E948-BDCF-A898F148E23C}"/>
                </a:ext>
              </a:extLst>
            </p:cNvPr>
            <p:cNvSpPr txBox="1"/>
            <p:nvPr/>
          </p:nvSpPr>
          <p:spPr>
            <a:xfrm>
              <a:off x="1474393" y="2966706"/>
              <a:ext cx="37326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Application has a file importing and tracking features, as well as tags, facial recognition, and collections for further sorting</a:t>
              </a:r>
              <a:endParaRPr lang="en-LT" sz="12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4B8F63-7B19-4240-AC4F-2B3589E45667}"/>
              </a:ext>
            </a:extLst>
          </p:cNvPr>
          <p:cNvGrpSpPr/>
          <p:nvPr/>
        </p:nvGrpSpPr>
        <p:grpSpPr>
          <a:xfrm>
            <a:off x="7982344" y="1452566"/>
            <a:ext cx="3545070" cy="2521627"/>
            <a:chOff x="1676685" y="1452566"/>
            <a:chExt cx="3545070" cy="2521627"/>
          </a:xfrm>
        </p:grpSpPr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F566A078-10A0-5F4E-8567-D1B9036E74D3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9F961DB-5A69-DD4B-8EBD-A9D846B94A27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B6138A0-E868-B542-98B6-AC757D3D9B4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62D0E009-2DB9-5F47-B190-AABC72B62C2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0E0B4A-97BB-3E43-A815-9CCA556588F8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CDA4B245-5968-4E44-8A16-AA64A8FACC4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BFF36C-18E0-A944-9ED4-20A3A75249E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7C8AEE45-59E8-CD4B-953D-3D681B92F53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E77D061-B89B-3948-9DD1-E7486EB43C05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CB70A925-D786-5F43-9B97-7C4A26D841DF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259E23E-7C38-0049-904F-273D77C152F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3CCF439-58EF-5C48-BC79-6758EF925B46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5F8CAC1-AE42-EB47-9042-15F1C15F707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EE6DA69-4C6B-BE41-A1D7-304DADE2B549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D64A62-E3DB-694F-A62D-D9F8F6BEC32F}"/>
                </a:ext>
              </a:extLst>
            </p:cNvPr>
            <p:cNvSpPr txBox="1"/>
            <p:nvPr/>
          </p:nvSpPr>
          <p:spPr>
            <a:xfrm>
              <a:off x="2595308" y="263357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9A4D1D6-2173-4949-83B6-3D2B6F7BC412}"/>
                </a:ext>
              </a:extLst>
            </p:cNvPr>
            <p:cNvSpPr txBox="1"/>
            <p:nvPr/>
          </p:nvSpPr>
          <p:spPr>
            <a:xfrm>
              <a:off x="1676685" y="2896975"/>
              <a:ext cx="3545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 offers several basic photo editing functions including colour enhancement, cropping. It provides a unique dashboard for a user to interact</a:t>
              </a:r>
              <a:endParaRPr lang="en-LT" sz="12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2861A4-CE81-1B45-8FFB-D9C1A823AC35}"/>
              </a:ext>
            </a:extLst>
          </p:cNvPr>
          <p:cNvGrpSpPr/>
          <p:nvPr/>
        </p:nvGrpSpPr>
        <p:grpSpPr>
          <a:xfrm>
            <a:off x="8132429" y="3931887"/>
            <a:ext cx="2740829" cy="2382143"/>
            <a:chOff x="1826770" y="1452566"/>
            <a:chExt cx="2740829" cy="2382143"/>
          </a:xfrm>
        </p:grpSpPr>
        <p:grpSp>
          <p:nvGrpSpPr>
            <p:cNvPr id="149" name="Graphic 4">
              <a:extLst>
                <a:ext uri="{FF2B5EF4-FFF2-40B4-BE49-F238E27FC236}">
                  <a16:creationId xmlns:a16="http://schemas.microsoft.com/office/drawing/2014/main" id="{97B32BDD-A9EE-AC4A-8457-E9FB11925409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428B57BE-DAA5-AD4B-95EC-4DB9DBE4594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C4C6BED-8035-644C-AEA0-82039A0A96F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4D74A73-8658-5C41-9846-095197434B7C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25296D81-E449-0749-844D-F0F6C810556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13E42-7BC7-924E-89EA-7C17E455C29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CBCED58F-277E-D242-BD82-E0575EECCB6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797CB9C-4F24-434E-8E6A-06B3572C76F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704116D-F473-EE4F-945E-CBCCAD68677A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4CA4BED-B448-8C44-95DF-C02D67CD99F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C92CF32-2A08-9C4E-AE45-A19B1009138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B411E04-768D-834B-BFEA-795463D274DA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8CD7E37-0A64-2747-851A-28F7C665C132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CB18A8-59CE-8B4B-BEF0-42B3C0C1FD9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C3BDC42-8F27-2B45-85BB-7AEBF711D01B}"/>
                </a:ext>
              </a:extLst>
            </p:cNvPr>
            <p:cNvSpPr txBox="1"/>
            <p:nvPr/>
          </p:nvSpPr>
          <p:spPr>
            <a:xfrm>
              <a:off x="2583286" y="2633577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7A85E43-D7E3-6B44-940E-47892F7BCFDE}"/>
                </a:ext>
              </a:extLst>
            </p:cNvPr>
            <p:cNvSpPr txBox="1"/>
            <p:nvPr/>
          </p:nvSpPr>
          <p:spPr>
            <a:xfrm>
              <a:off x="1826770" y="2963701"/>
              <a:ext cx="2740829" cy="87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 can Create collages using provided templates. Support multiple image formats.</a:t>
              </a:r>
            </a:p>
          </p:txBody>
        </p:sp>
      </p:grp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FE606D3-9B5C-4CFF-999F-9E31F9886D26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589"/>
          <a:stretch/>
        </p:blipFill>
        <p:spPr>
          <a:xfrm>
            <a:off x="11263276" y="-37798"/>
            <a:ext cx="980798" cy="1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6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290476" y="583080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018986" y="2948486"/>
            <a:ext cx="2706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 should be able to view and organize user images in different formats such as png, jpeg, jpg etc.</a:t>
            </a:r>
            <a:endParaRPr lang="en-LT" sz="11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910115" y="5446690"/>
            <a:ext cx="247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Any user on the internet , irrespective of OS can access. 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475217" y="2966777"/>
            <a:ext cx="3180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User looking for an application to perform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image editing operations like crop, brightness control, contrast control, rotation, etc.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947456" y="51128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HOW?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079122" y="5436784"/>
            <a:ext cx="2712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User can upload his or her image on the dashboard and can access all the feature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76C3485D-E022-4223-B0E1-5A8201E12036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589"/>
          <a:stretch/>
        </p:blipFill>
        <p:spPr>
          <a:xfrm>
            <a:off x="11263276" y="-37798"/>
            <a:ext cx="980798" cy="1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6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995785" y="583080"/>
            <a:ext cx="6843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Project Evaluation Metrics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759980" y="263357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Code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B71ED1-C86B-514B-B62B-6ABC3180B913}"/>
              </a:ext>
            </a:extLst>
          </p:cNvPr>
          <p:cNvSpPr txBox="1"/>
          <p:nvPr/>
        </p:nvSpPr>
        <p:spPr>
          <a:xfrm>
            <a:off x="1662925" y="2932086"/>
            <a:ext cx="3392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we are going to write code in modular fashion ,  safe, Testable, Maintainable, Portable, Logging.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043432" y="5112898"/>
            <a:ext cx="246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DEPLOYMENT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1730034" y="5436784"/>
            <a:ext cx="3112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can host our model in the cloud platform, edge devices, or maybe local, but with proper justification of our system design. Ex: Heroku, GitHub etc</a:t>
            </a:r>
            <a:endParaRPr lang="en-LT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7616942" y="261489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Tech Stack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9A360-F20B-C740-A9A2-AF5397042A9E}"/>
              </a:ext>
            </a:extLst>
          </p:cNvPr>
          <p:cNvSpPr txBox="1"/>
          <p:nvPr/>
        </p:nvSpPr>
        <p:spPr>
          <a:xfrm>
            <a:off x="7596070" y="2957463"/>
            <a:ext cx="4236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Firebase for storing images,</a:t>
            </a:r>
          </a:p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 details and user interface,</a:t>
            </a:r>
          </a:p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Logging will be done to keep a proper track, lang used Python, JavaScript, PHP</a:t>
            </a:r>
          </a:p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388811" y="5112898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Future Work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250FDA-DE69-C748-9507-A245EDE34E48}"/>
              </a:ext>
            </a:extLst>
          </p:cNvPr>
          <p:cNvSpPr txBox="1"/>
          <p:nvPr/>
        </p:nvSpPr>
        <p:spPr>
          <a:xfrm>
            <a:off x="7451359" y="5482442"/>
            <a:ext cx="4343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We need to regularly update the website as we have some external factors that create a challenging issue 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5495858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8" name="Graphic 2">
            <a:extLst>
              <a:ext uri="{FF2B5EF4-FFF2-40B4-BE49-F238E27FC236}">
                <a16:creationId xmlns:a16="http://schemas.microsoft.com/office/drawing/2014/main" id="{A2A90DC7-A5BD-4546-8D12-FCCDE8B3FA5F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D1AD086-03D1-8A4C-8C21-42DC30E47D7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AA2F84-922F-5E4D-8A93-4226195A0AE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457E83E-7F53-A84A-BBAD-330378C0EE92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9203C2-8D90-8B4B-A9E2-08C77E6A8D4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A3AADF0-A59B-D848-A60B-5A3C5752656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2">
            <a:extLst>
              <a:ext uri="{FF2B5EF4-FFF2-40B4-BE49-F238E27FC236}">
                <a16:creationId xmlns:a16="http://schemas.microsoft.com/office/drawing/2014/main" id="{64C5A317-40E9-CC47-BE74-3CF66A4F19A5}"/>
              </a:ext>
            </a:extLst>
          </p:cNvPr>
          <p:cNvGrpSpPr/>
          <p:nvPr/>
        </p:nvGrpSpPr>
        <p:grpSpPr>
          <a:xfrm>
            <a:off x="9165127" y="3773455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BCF29A2-4516-0947-8AAC-FA7955540EA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B0AC94-80D8-544D-B790-F9C20B4976FC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585381-8BD1-4342-A9A5-CA0BAF6ECD0F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17D610C-7E6F-5046-8896-B202E591731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1A54D-AC50-8740-B387-AA832E8A362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A568E29-AE6C-4D8D-BCFD-E2F6F589DCDC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589"/>
          <a:stretch/>
        </p:blipFill>
        <p:spPr>
          <a:xfrm>
            <a:off x="11263276" y="-37798"/>
            <a:ext cx="980798" cy="1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6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218073" y="583080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PROJECT</a:t>
            </a:r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943397" y="2452165"/>
            <a:ext cx="380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bg1"/>
                </a:solidFill>
                <a:latin typeface="Montserrat" pitchFamily="2" charset="77"/>
              </a:rPr>
              <a:t>OPS Pipeline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1395701" y="3081115"/>
            <a:ext cx="3909194" cy="77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possible, we will try to use AI ops pipeline for project deployment Ex MLflow.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FC868-5893-B849-9781-55B71CB5CA35}"/>
              </a:ext>
            </a:extLst>
          </p:cNvPr>
          <p:cNvSpPr txBox="1"/>
          <p:nvPr/>
        </p:nvSpPr>
        <p:spPr>
          <a:xfrm>
            <a:off x="2251822" y="511289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Fetch Data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1F473-0378-1E48-85CA-85EC07840C2C}"/>
              </a:ext>
            </a:extLst>
          </p:cNvPr>
          <p:cNvSpPr txBox="1"/>
          <p:nvPr/>
        </p:nvSpPr>
        <p:spPr>
          <a:xfrm>
            <a:off x="1527643" y="5466470"/>
            <a:ext cx="323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Montserrat" pitchFamily="2" charset="77"/>
              </a:rPr>
              <a:t>Either from the Device itself or from the firebase datastore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A952-862B-5F44-905C-45F445697ADE}"/>
              </a:ext>
            </a:extLst>
          </p:cNvPr>
          <p:cNvSpPr txBox="1"/>
          <p:nvPr/>
        </p:nvSpPr>
        <p:spPr>
          <a:xfrm>
            <a:off x="8103480" y="2633577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Solution Design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2B524607-E17C-1440-82A6-159F5D5C6EE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C5ED0C-126C-FC43-9F7A-3D62890A21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2794B94-D992-BB4E-9C2D-1397A29AC9F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17762B-0C50-3846-B4BF-345EF2AF0D95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7593D87-F4CC-4344-8C21-8BB4E3768854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5D7953B-781D-5841-94D6-AA0DCCF34908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5887B77-56E5-D94C-9318-0458BB490E2E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E6404FA-56BD-3946-A7B6-898D8763077E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C255E58-418E-C044-8C43-4E7308C93BF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DF26E6-C81A-E64A-9224-695577FF050E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B167095-87CD-9B49-A4C4-5D1D6F7858A8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EAB73C8-CBE6-DA46-9DB4-DB50F95CF2D6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9F3F17-9DC3-BA48-B8E5-CAF8D6FEE2A5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64748D1-B9F5-3C40-9A3A-6FC51C809AE3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0A099A8-1963-9244-BF59-7F4337011C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D4A71-0448-E747-AF96-75BD1675C28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6B7DB30-B3DC-D140-8AAE-BCDEB7BE8430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A1CF527-5592-4E80-ACB6-685A73C93FC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589"/>
          <a:stretch/>
        </p:blipFill>
        <p:spPr>
          <a:xfrm>
            <a:off x="11263276" y="-37798"/>
            <a:ext cx="980798" cy="1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8218C-9375-B42A-6A82-189C8B448D3F}"/>
              </a:ext>
            </a:extLst>
          </p:cNvPr>
          <p:cNvSpPr txBox="1"/>
          <p:nvPr/>
        </p:nvSpPr>
        <p:spPr>
          <a:xfrm>
            <a:off x="7857960" y="3163639"/>
            <a:ext cx="3525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ontserrat" pitchFamily="2" charset="77"/>
              </a:rPr>
              <a:t>System Architecture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ontserrat" pitchFamily="2" charset="77"/>
              </a:rPr>
              <a:t>Latency for model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Optimized solution: we will try to optimize solution on code level, architecture level.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High-level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Low-level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Architecture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Wireframe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Project Code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Detail Project Report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364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Sushant Bisht</cp:lastModifiedBy>
  <cp:revision>44</cp:revision>
  <dcterms:created xsi:type="dcterms:W3CDTF">2020-07-14T16:36:24Z</dcterms:created>
  <dcterms:modified xsi:type="dcterms:W3CDTF">2022-11-01T06:45:01Z</dcterms:modified>
</cp:coreProperties>
</file>