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FEA77-36B8-B43C-9A44-6FBEC0204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4DF03-2C47-BA06-7D0A-3F761FDF3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7D449-4B8D-B200-399F-F288D765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1182-AD75-495A-BEDF-536888DF4F47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CBCE9-B4B3-FC14-02CC-D945CF3D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0F9E3-80C5-735B-D6DA-D104E405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C2B-D7FF-41FD-903E-06906E8A1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27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0C2B-62F4-32C5-F5F1-C70F598E8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C8859-B6E3-B7C4-51DA-D11095308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ACDCE-E712-AD70-7AAA-089AA919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1182-AD75-495A-BEDF-536888DF4F47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BE2FA-FE34-E46D-462E-EE80A976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3E06D-B2A8-36E7-9728-80AE0F2E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C2B-D7FF-41FD-903E-06906E8A1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2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0A23D-A28C-F2D9-7937-F448A6A83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66B78-2D25-C260-CFFC-971AAFA07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2F92C-7DFE-377B-A46F-C4BA1D3F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1182-AD75-495A-BEDF-536888DF4F47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358D8-4213-6049-CC01-25DD7FEC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FA11D-9E91-74CA-8866-5EB59F77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C2B-D7FF-41FD-903E-06906E8A1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00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AEA0-E658-5499-DAD6-6F7AE701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C6BF-9E72-9E96-CBC0-50920F046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B3D38-F3B3-868C-538D-8D1C936D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1182-AD75-495A-BEDF-536888DF4F47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6DC8D-0D56-BBB2-39AF-A183CF27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88CDB-DEBC-3951-ED23-30CD31A0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C2B-D7FF-41FD-903E-06906E8A1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4974D-66D9-4584-513F-A66C57CB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E23CE-C9BD-46E8-F8F3-8CA1574B9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E71E2-1533-80DA-44CC-1208DC01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1182-AD75-495A-BEDF-536888DF4F47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43E6D-F7F9-B8CC-4B5E-EC661EC5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6C6DA-DB33-8A66-DD15-D4258F3A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C2B-D7FF-41FD-903E-06906E8A1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6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D1517-B597-A98B-144B-5B458C61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78FD4-3CAD-330F-4C6E-0906B9961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A2B7B-67CC-85A6-4868-59983CAF9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1282F-B987-9AC2-3466-4A77D23A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1182-AD75-495A-BEDF-536888DF4F47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AB4EA-ED3A-A46A-D253-A48A8FD0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40DBA-BFD2-4012-FD81-F8C3281F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C2B-D7FF-41FD-903E-06906E8A1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68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90FD-51C5-0F63-91C5-0A3709C1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BFE67-B907-71B4-56B2-6760B0978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BB3D6-E3EE-6C8A-B0AD-2289AD1E3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896DD-6AB9-359C-9C7F-DF4C7FBA9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5BE73-F04D-E9D2-11EE-28B4A4D0F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B6E993-6AC8-EF1B-C6FE-DF7133C3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1182-AD75-495A-BEDF-536888DF4F47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76035-07BF-A197-D11F-14C8592C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B0E826-18C9-697E-CFBA-3FC46019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C2B-D7FF-41FD-903E-06906E8A1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75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3C99-B017-23A4-1E2F-B8B8773D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17916-DA00-4FEB-2389-DDA0CD3B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1182-AD75-495A-BEDF-536888DF4F47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C0476-17A1-3F02-0AD3-7246A219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06960-AA95-8660-F05B-2E3EAE76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C2B-D7FF-41FD-903E-06906E8A1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54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DB86D1-24B9-CC16-7CEB-C279CD8C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1182-AD75-495A-BEDF-536888DF4F47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CFA19-214E-5036-6933-13196FAF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6AB5A-7EF8-A324-6AF8-A0ED7E94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C2B-D7FF-41FD-903E-06906E8A1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46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1848-F417-A24D-6C8E-CBC4E98B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754E1-312F-F307-6FFD-99E450A93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5D705-8851-13B2-4EF1-D588B95ED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05714-E9F2-A490-6541-50668C14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1182-AD75-495A-BEDF-536888DF4F47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164AB-FEEB-7CEF-D8F7-E716D902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4FE07-A8AC-70CD-A277-6EF8AA56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C2B-D7FF-41FD-903E-06906E8A1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29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0297-1B7B-4D85-3F7F-107DE3D8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9E6FE7-396C-7E46-4678-3218725CC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8399A-FCED-642C-B793-4A9C8168E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3575C-6BE5-085D-7B8C-1F53BE921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1182-AD75-495A-BEDF-536888DF4F47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0E577-FC16-6554-A10E-CACB51DB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591F5-D7F5-AA92-7E49-E7E893A3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C2B-D7FF-41FD-903E-06906E8A1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32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F11CC-655D-52EF-3DE0-A88815774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FD5B0-4DFE-3A1E-3876-E1961FE84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40C2E-95CB-8F53-EAD2-59E622360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1182-AD75-495A-BEDF-536888DF4F47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F7795-1C31-40D1-BE7C-5A535BD5D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AE79E-DC92-B4FF-5655-1BC6D1E2B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68C2B-D7FF-41FD-903E-06906E8A1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62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4214-220A-2EBE-3F92-1D789BAA0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269" y="0"/>
            <a:ext cx="10237557" cy="2394192"/>
          </a:xfrm>
        </p:spPr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Picture Book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68886-5E7B-3AC7-AF87-947F9142AE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/>
              <a:t> Sushant Bisht | 20BCS6148 | </a:t>
            </a:r>
          </a:p>
          <a:p>
            <a:r>
              <a:rPr lang="en-IN" b="1" dirty="0"/>
              <a:t>Ankit Ahir | 20BCS4223</a:t>
            </a:r>
          </a:p>
          <a:p>
            <a:r>
              <a:rPr lang="en-IN" b="1" dirty="0"/>
              <a:t>Anushka Rai | 20BCS4622</a:t>
            </a:r>
          </a:p>
          <a:p>
            <a:r>
              <a:rPr lang="en-IN" b="1" dirty="0"/>
              <a:t>Vaani Ranjan |20CBS1061</a:t>
            </a:r>
          </a:p>
          <a:p>
            <a:r>
              <a:rPr lang="en-IN" b="1" dirty="0"/>
              <a:t>Namandeep Singh | 20BCS4218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521B5-E8DB-AE6D-7E4E-E097C80D7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16" y="395874"/>
            <a:ext cx="2548255" cy="25482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4129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03B585-0EB5-86F0-0A5D-A42C920C8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96"/>
            <a:ext cx="12192000" cy="68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4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0F98789-EED4-D82F-20DC-6BBA521F6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31"/>
            <a:ext cx="12192000" cy="6844869"/>
          </a:xfrm>
          <a:prstGeom prst="rect">
            <a:avLst/>
          </a:prstGeom>
        </p:spPr>
      </p:pic>
      <p:pic>
        <p:nvPicPr>
          <p:cNvPr id="11" name="Graphic 10" descr="Cursor with solid fill">
            <a:extLst>
              <a:ext uri="{FF2B5EF4-FFF2-40B4-BE49-F238E27FC236}">
                <a16:creationId xmlns:a16="http://schemas.microsoft.com/office/drawing/2014/main" id="{8584FF6C-F991-F194-BF5A-BEC79F0DB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0915" y="738148"/>
            <a:ext cx="30130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1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1DD7E02-2591-22DD-D334-5E9191057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31"/>
            <a:ext cx="12192000" cy="6844869"/>
          </a:xfrm>
          <a:prstGeom prst="rect">
            <a:avLst/>
          </a:prstGeom>
        </p:spPr>
      </p:pic>
      <p:pic>
        <p:nvPicPr>
          <p:cNvPr id="7" name="Graphic 6" descr="Cursor with solid fill">
            <a:extLst>
              <a:ext uri="{FF2B5EF4-FFF2-40B4-BE49-F238E27FC236}">
                <a16:creationId xmlns:a16="http://schemas.microsoft.com/office/drawing/2014/main" id="{FF6D7135-43A6-622B-22E7-E1B383B96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8741" y="6475833"/>
            <a:ext cx="30130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3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87B4E2F-C4EA-FB4D-056C-19C8AFC62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16"/>
            <a:ext cx="12191999" cy="6842184"/>
          </a:xfrm>
          <a:prstGeom prst="rect">
            <a:avLst/>
          </a:prstGeom>
        </p:spPr>
      </p:pic>
      <p:pic>
        <p:nvPicPr>
          <p:cNvPr id="16" name="Graphic 15" descr="Cursor with solid fill">
            <a:extLst>
              <a:ext uri="{FF2B5EF4-FFF2-40B4-BE49-F238E27FC236}">
                <a16:creationId xmlns:a16="http://schemas.microsoft.com/office/drawing/2014/main" id="{3A2469E4-E6B2-2F93-9592-F7AD62853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4222" y="3127692"/>
            <a:ext cx="30130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9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3155CC-EA01-DC8D-A2A0-85AD350DE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8" name="Graphic 7" descr="Cursor with solid fill">
            <a:extLst>
              <a:ext uri="{FF2B5EF4-FFF2-40B4-BE49-F238E27FC236}">
                <a16:creationId xmlns:a16="http://schemas.microsoft.com/office/drawing/2014/main" id="{E93A79DB-E64F-CD97-57B3-A38A53907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7620" y="6324603"/>
            <a:ext cx="30130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E8C3E6-066E-95E0-2DEE-EE321B54A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7" name="Graphic 6" descr="Cursor with solid fill">
            <a:extLst>
              <a:ext uri="{FF2B5EF4-FFF2-40B4-BE49-F238E27FC236}">
                <a16:creationId xmlns:a16="http://schemas.microsoft.com/office/drawing/2014/main" id="{11553708-570B-718F-7BD5-120ADD9A1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5346" y="140187"/>
            <a:ext cx="30130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4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5B8B12-C42C-126A-F1EB-61EEE5C25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EEB8C0-553A-3922-5DE4-987BF3432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7" y="692490"/>
            <a:ext cx="7584187" cy="4724109"/>
          </a:xfrm>
          <a:prstGeom prst="rect">
            <a:avLst/>
          </a:prstGeom>
        </p:spPr>
      </p:pic>
      <p:pic>
        <p:nvPicPr>
          <p:cNvPr id="7" name="Graphic 6" descr="Cursor with solid fill">
            <a:extLst>
              <a:ext uri="{FF2B5EF4-FFF2-40B4-BE49-F238E27FC236}">
                <a16:creationId xmlns:a16="http://schemas.microsoft.com/office/drawing/2014/main" id="{BDC9BD8C-5AC8-1910-DA00-46EC6CA23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7373" y="5200798"/>
            <a:ext cx="30130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95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25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Picture Book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Picture Book Application</dc:title>
  <dc:creator>Sushant Bisht</dc:creator>
  <cp:lastModifiedBy>Sushant Bisht</cp:lastModifiedBy>
  <cp:revision>3</cp:revision>
  <dcterms:created xsi:type="dcterms:W3CDTF">2022-11-04T05:06:43Z</dcterms:created>
  <dcterms:modified xsi:type="dcterms:W3CDTF">2022-11-04T06:24:27Z</dcterms:modified>
</cp:coreProperties>
</file>