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5" r:id="rId5"/>
    <p:sldId id="288" r:id="rId6"/>
    <p:sldId id="268" r:id="rId7"/>
    <p:sldId id="283" r:id="rId8"/>
    <p:sldId id="284" r:id="rId9"/>
    <p:sldId id="281" r:id="rId10"/>
    <p:sldId id="273" r:id="rId11"/>
    <p:sldId id="274" r:id="rId12"/>
    <p:sldId id="278" r:id="rId13"/>
    <p:sldId id="282" r:id="rId14"/>
    <p:sldId id="279" r:id="rId15"/>
    <p:sldId id="285" r:id="rId16"/>
    <p:sldId id="286" r:id="rId17"/>
    <p:sldId id="28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26BEDC-49B8-433F-99A8-81537556368F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F415DF-2064-475D-8BF7-CC521189C738}">
      <dgm:prSet phldrT="[Text]"/>
      <dgm:spPr/>
      <dgm:t>
        <a:bodyPr/>
        <a:lstStyle/>
        <a:p>
          <a:r>
            <a:rPr lang="en-US" dirty="0"/>
            <a:t>Bluetooth Beacon</a:t>
          </a:r>
        </a:p>
      </dgm:t>
    </dgm:pt>
    <dgm:pt modelId="{8966BEFA-A0F3-4E5C-B15F-2C0D446DAC43}" type="parTrans" cxnId="{04C2A314-6C2E-4B1B-9E39-87E38B7CAADA}">
      <dgm:prSet/>
      <dgm:spPr/>
      <dgm:t>
        <a:bodyPr/>
        <a:lstStyle/>
        <a:p>
          <a:endParaRPr lang="en-US"/>
        </a:p>
      </dgm:t>
    </dgm:pt>
    <dgm:pt modelId="{DF739D51-8CD9-4592-BF86-AF88E6C135F9}" type="sibTrans" cxnId="{04C2A314-6C2E-4B1B-9E39-87E38B7CAADA}">
      <dgm:prSet/>
      <dgm:spPr/>
      <dgm:t>
        <a:bodyPr/>
        <a:lstStyle/>
        <a:p>
          <a:endParaRPr lang="en-US"/>
        </a:p>
      </dgm:t>
    </dgm:pt>
    <dgm:pt modelId="{B7A7E3B3-056D-4036-8CE4-C7B76CC5AEDE}">
      <dgm:prSet phldrT="[Text]"/>
      <dgm:spPr/>
      <dgm:t>
        <a:bodyPr/>
        <a:lstStyle/>
        <a:p>
          <a:r>
            <a:rPr lang="en-US" dirty="0"/>
            <a:t>4 USD</a:t>
          </a:r>
        </a:p>
      </dgm:t>
    </dgm:pt>
    <dgm:pt modelId="{6A86E3B9-83A0-4D2A-AE3F-66F27ABFF1D1}" type="parTrans" cxnId="{58511D2F-DF36-47DD-A7DF-CB9846DDC9DF}">
      <dgm:prSet/>
      <dgm:spPr/>
      <dgm:t>
        <a:bodyPr/>
        <a:lstStyle/>
        <a:p>
          <a:endParaRPr lang="en-US"/>
        </a:p>
      </dgm:t>
    </dgm:pt>
    <dgm:pt modelId="{D5FBC25E-7A2E-4041-9BDC-4DFAC46A3BB6}" type="sibTrans" cxnId="{58511D2F-DF36-47DD-A7DF-CB9846DDC9DF}">
      <dgm:prSet/>
      <dgm:spPr/>
      <dgm:t>
        <a:bodyPr/>
        <a:lstStyle/>
        <a:p>
          <a:endParaRPr lang="en-US"/>
        </a:p>
      </dgm:t>
    </dgm:pt>
    <dgm:pt modelId="{7F257C28-B0AF-4063-839F-7D474AC9FE96}">
      <dgm:prSet phldrT="[Text]" phldr="1"/>
      <dgm:spPr/>
      <dgm:t>
        <a:bodyPr/>
        <a:lstStyle/>
        <a:p>
          <a:endParaRPr lang="en-US"/>
        </a:p>
      </dgm:t>
    </dgm:pt>
    <dgm:pt modelId="{1C9C03DB-5D89-4111-9ACC-62CD0F44C829}" type="parTrans" cxnId="{F0BF6DB1-8E7D-4B4D-9F69-18275DA8C827}">
      <dgm:prSet/>
      <dgm:spPr/>
      <dgm:t>
        <a:bodyPr/>
        <a:lstStyle/>
        <a:p>
          <a:endParaRPr lang="en-US"/>
        </a:p>
      </dgm:t>
    </dgm:pt>
    <dgm:pt modelId="{0876C108-4C9C-46D8-85B6-D1B2E0D1108C}" type="sibTrans" cxnId="{F0BF6DB1-8E7D-4B4D-9F69-18275DA8C827}">
      <dgm:prSet/>
      <dgm:spPr/>
      <dgm:t>
        <a:bodyPr/>
        <a:lstStyle/>
        <a:p>
          <a:endParaRPr lang="en-US"/>
        </a:p>
      </dgm:t>
    </dgm:pt>
    <dgm:pt modelId="{6BED3059-5E14-4205-8F57-7A66666C791C}">
      <dgm:prSet phldrT="[Text]"/>
      <dgm:spPr/>
      <dgm:t>
        <a:bodyPr/>
        <a:lstStyle/>
        <a:p>
          <a:r>
            <a:rPr lang="en-US" dirty="0"/>
            <a:t>Air Quality Sensor</a:t>
          </a:r>
        </a:p>
      </dgm:t>
    </dgm:pt>
    <dgm:pt modelId="{FBEA69DF-3E30-4CD5-92E7-80764411C0D4}" type="parTrans" cxnId="{1B42B4F0-3B6B-4F35-92C6-F04804CBD3E9}">
      <dgm:prSet/>
      <dgm:spPr/>
      <dgm:t>
        <a:bodyPr/>
        <a:lstStyle/>
        <a:p>
          <a:endParaRPr lang="en-US"/>
        </a:p>
      </dgm:t>
    </dgm:pt>
    <dgm:pt modelId="{0E4ACC9D-D56D-416F-A313-07678A1B0AAB}" type="sibTrans" cxnId="{1B42B4F0-3B6B-4F35-92C6-F04804CBD3E9}">
      <dgm:prSet/>
      <dgm:spPr/>
      <dgm:t>
        <a:bodyPr/>
        <a:lstStyle/>
        <a:p>
          <a:endParaRPr lang="en-US"/>
        </a:p>
      </dgm:t>
    </dgm:pt>
    <dgm:pt modelId="{65596554-CD8E-4E96-BC8C-2984FB89A2B1}">
      <dgm:prSet phldrT="[Text]"/>
      <dgm:spPr/>
      <dgm:t>
        <a:bodyPr/>
        <a:lstStyle/>
        <a:p>
          <a:r>
            <a:rPr lang="en-US" dirty="0"/>
            <a:t>6 USD</a:t>
          </a:r>
        </a:p>
      </dgm:t>
    </dgm:pt>
    <dgm:pt modelId="{D1CED6CE-3B7B-4344-A6C0-13E211039DBC}" type="parTrans" cxnId="{274F59CA-1D2E-41C0-AC34-F6CE92EFF5F5}">
      <dgm:prSet/>
      <dgm:spPr/>
      <dgm:t>
        <a:bodyPr/>
        <a:lstStyle/>
        <a:p>
          <a:endParaRPr lang="en-US"/>
        </a:p>
      </dgm:t>
    </dgm:pt>
    <dgm:pt modelId="{CA497196-2E92-4ED0-A2C8-BBFD92BB400C}" type="sibTrans" cxnId="{274F59CA-1D2E-41C0-AC34-F6CE92EFF5F5}">
      <dgm:prSet/>
      <dgm:spPr/>
      <dgm:t>
        <a:bodyPr/>
        <a:lstStyle/>
        <a:p>
          <a:endParaRPr lang="en-US"/>
        </a:p>
      </dgm:t>
    </dgm:pt>
    <dgm:pt modelId="{BCB2FEFE-97AF-4BCD-859F-753CC76B288F}">
      <dgm:prSet phldrT="[Text]" phldr="1"/>
      <dgm:spPr/>
      <dgm:t>
        <a:bodyPr/>
        <a:lstStyle/>
        <a:p>
          <a:endParaRPr lang="en-US"/>
        </a:p>
      </dgm:t>
    </dgm:pt>
    <dgm:pt modelId="{9874C8A0-15C4-4D89-966D-1871FDAF31B5}" type="parTrans" cxnId="{093D0967-88E0-46A5-AD25-7AD3322EAF0D}">
      <dgm:prSet/>
      <dgm:spPr/>
      <dgm:t>
        <a:bodyPr/>
        <a:lstStyle/>
        <a:p>
          <a:endParaRPr lang="en-US"/>
        </a:p>
      </dgm:t>
    </dgm:pt>
    <dgm:pt modelId="{66C70672-C986-47DD-AA05-481C456EDCDE}" type="sibTrans" cxnId="{093D0967-88E0-46A5-AD25-7AD3322EAF0D}">
      <dgm:prSet/>
      <dgm:spPr/>
      <dgm:t>
        <a:bodyPr/>
        <a:lstStyle/>
        <a:p>
          <a:endParaRPr lang="en-US"/>
        </a:p>
      </dgm:t>
    </dgm:pt>
    <dgm:pt modelId="{7214C195-E567-4F7C-8453-573793F16C80}">
      <dgm:prSet phldrT="[Text]"/>
      <dgm:spPr/>
      <dgm:t>
        <a:bodyPr/>
        <a:lstStyle/>
        <a:p>
          <a:r>
            <a:rPr lang="en-US" dirty="0"/>
            <a:t>Sensor + RF </a:t>
          </a:r>
          <a:r>
            <a:rPr lang="en-US" dirty="0" err="1"/>
            <a:t>Transmittor</a:t>
          </a:r>
          <a:endParaRPr lang="en-US" dirty="0"/>
        </a:p>
      </dgm:t>
    </dgm:pt>
    <dgm:pt modelId="{37B6E6FA-7D75-4A68-9D64-BF96726A8523}" type="parTrans" cxnId="{416FDDE0-0B47-4419-89C4-1ACD760A6D93}">
      <dgm:prSet/>
      <dgm:spPr/>
      <dgm:t>
        <a:bodyPr/>
        <a:lstStyle/>
        <a:p>
          <a:endParaRPr lang="en-US"/>
        </a:p>
      </dgm:t>
    </dgm:pt>
    <dgm:pt modelId="{550C5868-09CD-4893-A8DA-B5A3A741C3F6}" type="sibTrans" cxnId="{416FDDE0-0B47-4419-89C4-1ACD760A6D93}">
      <dgm:prSet/>
      <dgm:spPr/>
      <dgm:t>
        <a:bodyPr/>
        <a:lstStyle/>
        <a:p>
          <a:endParaRPr lang="en-US"/>
        </a:p>
      </dgm:t>
    </dgm:pt>
    <dgm:pt modelId="{A1855E83-50AB-4295-9220-C88CBC5F6820}">
      <dgm:prSet phldrT="[Text]"/>
      <dgm:spPr/>
      <dgm:t>
        <a:bodyPr/>
        <a:lstStyle/>
        <a:p>
          <a:r>
            <a:rPr lang="en-US" dirty="0"/>
            <a:t>15 USD</a:t>
          </a:r>
        </a:p>
      </dgm:t>
    </dgm:pt>
    <dgm:pt modelId="{2F5F3E38-F53E-423B-B899-40251D7B6047}" type="parTrans" cxnId="{C9623A74-AB9A-4424-83FA-3F7B9BA63BBC}">
      <dgm:prSet/>
      <dgm:spPr/>
      <dgm:t>
        <a:bodyPr/>
        <a:lstStyle/>
        <a:p>
          <a:endParaRPr lang="en-US"/>
        </a:p>
      </dgm:t>
    </dgm:pt>
    <dgm:pt modelId="{4CCBBC63-E292-43DD-93AE-E4DE7CF3A5DA}" type="sibTrans" cxnId="{C9623A74-AB9A-4424-83FA-3F7B9BA63BBC}">
      <dgm:prSet/>
      <dgm:spPr/>
      <dgm:t>
        <a:bodyPr/>
        <a:lstStyle/>
        <a:p>
          <a:endParaRPr lang="en-US"/>
        </a:p>
      </dgm:t>
    </dgm:pt>
    <dgm:pt modelId="{045F24CE-6D9B-4209-8097-AA960DCEE7D7}">
      <dgm:prSet phldrT="[Text]" phldr="1"/>
      <dgm:spPr/>
      <dgm:t>
        <a:bodyPr/>
        <a:lstStyle/>
        <a:p>
          <a:endParaRPr lang="en-US"/>
        </a:p>
      </dgm:t>
    </dgm:pt>
    <dgm:pt modelId="{261C2EF7-E868-4D55-B9D8-06BA4661DDD4}" type="parTrans" cxnId="{1FE0A79A-33FB-466C-9B63-58197A269837}">
      <dgm:prSet/>
      <dgm:spPr/>
      <dgm:t>
        <a:bodyPr/>
        <a:lstStyle/>
        <a:p>
          <a:endParaRPr lang="en-US"/>
        </a:p>
      </dgm:t>
    </dgm:pt>
    <dgm:pt modelId="{6264F321-9858-4BED-B6C8-E38C7B6C732C}" type="sibTrans" cxnId="{1FE0A79A-33FB-466C-9B63-58197A269837}">
      <dgm:prSet/>
      <dgm:spPr/>
      <dgm:t>
        <a:bodyPr/>
        <a:lstStyle/>
        <a:p>
          <a:endParaRPr lang="en-US"/>
        </a:p>
      </dgm:t>
    </dgm:pt>
    <dgm:pt modelId="{707F959F-3DDE-4055-9F9C-1702261BD4DB}" type="pres">
      <dgm:prSet presAssocID="{9326BEDC-49B8-433F-99A8-81537556368F}" presName="linearFlow" presStyleCnt="0">
        <dgm:presLayoutVars>
          <dgm:dir/>
          <dgm:animLvl val="lvl"/>
          <dgm:resizeHandles val="exact"/>
        </dgm:presLayoutVars>
      </dgm:prSet>
      <dgm:spPr/>
    </dgm:pt>
    <dgm:pt modelId="{9688099A-D4BA-426A-9FE9-182B5E7D3CC9}" type="pres">
      <dgm:prSet presAssocID="{1CF415DF-2064-475D-8BF7-CC521189C738}" presName="composite" presStyleCnt="0"/>
      <dgm:spPr/>
    </dgm:pt>
    <dgm:pt modelId="{62E64DAD-36C8-469C-A5C9-6D5798AE662D}" type="pres">
      <dgm:prSet presAssocID="{1CF415DF-2064-475D-8BF7-CC521189C738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E1793435-432F-4FA2-9146-94F9A036A1C3}" type="pres">
      <dgm:prSet presAssocID="{1CF415DF-2064-475D-8BF7-CC521189C738}" presName="descendantText" presStyleLbl="alignAcc1" presStyleIdx="0" presStyleCnt="3" custLinFactNeighborX="322" custLinFactNeighborY="3496">
        <dgm:presLayoutVars>
          <dgm:bulletEnabled val="1"/>
        </dgm:presLayoutVars>
      </dgm:prSet>
      <dgm:spPr/>
    </dgm:pt>
    <dgm:pt modelId="{7B4B81B7-ED6B-437A-9351-5E2F03CFF29C}" type="pres">
      <dgm:prSet presAssocID="{DF739D51-8CD9-4592-BF86-AF88E6C135F9}" presName="sp" presStyleCnt="0"/>
      <dgm:spPr/>
    </dgm:pt>
    <dgm:pt modelId="{3E9256B6-F6E7-4DE2-AF4A-A48E5788EB71}" type="pres">
      <dgm:prSet presAssocID="{6BED3059-5E14-4205-8F57-7A66666C791C}" presName="composite" presStyleCnt="0"/>
      <dgm:spPr/>
    </dgm:pt>
    <dgm:pt modelId="{103E819D-C73F-40A9-B1DF-97D067C70B92}" type="pres">
      <dgm:prSet presAssocID="{6BED3059-5E14-4205-8F57-7A66666C791C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387FA6EC-4A5F-43DD-8810-53EBAF0DC201}" type="pres">
      <dgm:prSet presAssocID="{6BED3059-5E14-4205-8F57-7A66666C791C}" presName="descendantText" presStyleLbl="alignAcc1" presStyleIdx="1" presStyleCnt="3">
        <dgm:presLayoutVars>
          <dgm:bulletEnabled val="1"/>
        </dgm:presLayoutVars>
      </dgm:prSet>
      <dgm:spPr/>
    </dgm:pt>
    <dgm:pt modelId="{4879726D-1EC3-4835-B78B-6CB90A22D10E}" type="pres">
      <dgm:prSet presAssocID="{0E4ACC9D-D56D-416F-A313-07678A1B0AAB}" presName="sp" presStyleCnt="0"/>
      <dgm:spPr/>
    </dgm:pt>
    <dgm:pt modelId="{1283C0F3-2158-43FD-AC3C-42EF999B706A}" type="pres">
      <dgm:prSet presAssocID="{7214C195-E567-4F7C-8453-573793F16C80}" presName="composite" presStyleCnt="0"/>
      <dgm:spPr/>
    </dgm:pt>
    <dgm:pt modelId="{7D4280B8-FBC5-4442-B231-02D09FD50690}" type="pres">
      <dgm:prSet presAssocID="{7214C195-E567-4F7C-8453-573793F16C80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B4EB5DC1-003D-4F02-9211-D5BFF6732916}" type="pres">
      <dgm:prSet presAssocID="{7214C195-E567-4F7C-8453-573793F16C80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04C2A314-6C2E-4B1B-9E39-87E38B7CAADA}" srcId="{9326BEDC-49B8-433F-99A8-81537556368F}" destId="{1CF415DF-2064-475D-8BF7-CC521189C738}" srcOrd="0" destOrd="0" parTransId="{8966BEFA-A0F3-4E5C-B15F-2C0D446DAC43}" sibTransId="{DF739D51-8CD9-4592-BF86-AF88E6C135F9}"/>
    <dgm:cxn modelId="{58511D2F-DF36-47DD-A7DF-CB9846DDC9DF}" srcId="{1CF415DF-2064-475D-8BF7-CC521189C738}" destId="{B7A7E3B3-056D-4036-8CE4-C7B76CC5AEDE}" srcOrd="0" destOrd="0" parTransId="{6A86E3B9-83A0-4D2A-AE3F-66F27ABFF1D1}" sibTransId="{D5FBC25E-7A2E-4041-9BDC-4DFAC46A3BB6}"/>
    <dgm:cxn modelId="{A22BE331-02A7-468B-A377-3626D5D21DDC}" type="presOf" srcId="{045F24CE-6D9B-4209-8097-AA960DCEE7D7}" destId="{B4EB5DC1-003D-4F02-9211-D5BFF6732916}" srcOrd="0" destOrd="1" presId="urn:microsoft.com/office/officeart/2005/8/layout/chevron2"/>
    <dgm:cxn modelId="{53C8ED5C-57D1-45FC-8FA0-AA26E3D30F9E}" type="presOf" srcId="{9326BEDC-49B8-433F-99A8-81537556368F}" destId="{707F959F-3DDE-4055-9F9C-1702261BD4DB}" srcOrd="0" destOrd="0" presId="urn:microsoft.com/office/officeart/2005/8/layout/chevron2"/>
    <dgm:cxn modelId="{093D0967-88E0-46A5-AD25-7AD3322EAF0D}" srcId="{6BED3059-5E14-4205-8F57-7A66666C791C}" destId="{BCB2FEFE-97AF-4BCD-859F-753CC76B288F}" srcOrd="1" destOrd="0" parTransId="{9874C8A0-15C4-4D89-966D-1871FDAF31B5}" sibTransId="{66C70672-C986-47DD-AA05-481C456EDCDE}"/>
    <dgm:cxn modelId="{C9623A74-AB9A-4424-83FA-3F7B9BA63BBC}" srcId="{7214C195-E567-4F7C-8453-573793F16C80}" destId="{A1855E83-50AB-4295-9220-C88CBC5F6820}" srcOrd="0" destOrd="0" parTransId="{2F5F3E38-F53E-423B-B899-40251D7B6047}" sibTransId="{4CCBBC63-E292-43DD-93AE-E4DE7CF3A5DA}"/>
    <dgm:cxn modelId="{8BBF2A77-0D37-4B37-8CED-329F5E377850}" type="presOf" srcId="{BCB2FEFE-97AF-4BCD-859F-753CC76B288F}" destId="{387FA6EC-4A5F-43DD-8810-53EBAF0DC201}" srcOrd="0" destOrd="1" presId="urn:microsoft.com/office/officeart/2005/8/layout/chevron2"/>
    <dgm:cxn modelId="{8CAE5D77-7BC8-4F30-BA89-7F375C9B6335}" type="presOf" srcId="{7214C195-E567-4F7C-8453-573793F16C80}" destId="{7D4280B8-FBC5-4442-B231-02D09FD50690}" srcOrd="0" destOrd="0" presId="urn:microsoft.com/office/officeart/2005/8/layout/chevron2"/>
    <dgm:cxn modelId="{DE469D93-A488-4682-9862-2912D82CA5DF}" type="presOf" srcId="{A1855E83-50AB-4295-9220-C88CBC5F6820}" destId="{B4EB5DC1-003D-4F02-9211-D5BFF6732916}" srcOrd="0" destOrd="0" presId="urn:microsoft.com/office/officeart/2005/8/layout/chevron2"/>
    <dgm:cxn modelId="{1FE0A79A-33FB-466C-9B63-58197A269837}" srcId="{7214C195-E567-4F7C-8453-573793F16C80}" destId="{045F24CE-6D9B-4209-8097-AA960DCEE7D7}" srcOrd="1" destOrd="0" parTransId="{261C2EF7-E868-4D55-B9D8-06BA4661DDD4}" sibTransId="{6264F321-9858-4BED-B6C8-E38C7B6C732C}"/>
    <dgm:cxn modelId="{35468DA0-B4AA-4D46-827D-EC3DE2785DD2}" type="presOf" srcId="{B7A7E3B3-056D-4036-8CE4-C7B76CC5AEDE}" destId="{E1793435-432F-4FA2-9146-94F9A036A1C3}" srcOrd="0" destOrd="0" presId="urn:microsoft.com/office/officeart/2005/8/layout/chevron2"/>
    <dgm:cxn modelId="{F0BF6DB1-8E7D-4B4D-9F69-18275DA8C827}" srcId="{1CF415DF-2064-475D-8BF7-CC521189C738}" destId="{7F257C28-B0AF-4063-839F-7D474AC9FE96}" srcOrd="1" destOrd="0" parTransId="{1C9C03DB-5D89-4111-9ACC-62CD0F44C829}" sibTransId="{0876C108-4C9C-46D8-85B6-D1B2E0D1108C}"/>
    <dgm:cxn modelId="{7D0047BB-21DA-48E9-ADAB-104EC890B5C2}" type="presOf" srcId="{7F257C28-B0AF-4063-839F-7D474AC9FE96}" destId="{E1793435-432F-4FA2-9146-94F9A036A1C3}" srcOrd="0" destOrd="1" presId="urn:microsoft.com/office/officeart/2005/8/layout/chevron2"/>
    <dgm:cxn modelId="{C1522DBC-494A-4996-BC19-FB001D4D0785}" type="presOf" srcId="{6BED3059-5E14-4205-8F57-7A66666C791C}" destId="{103E819D-C73F-40A9-B1DF-97D067C70B92}" srcOrd="0" destOrd="0" presId="urn:microsoft.com/office/officeart/2005/8/layout/chevron2"/>
    <dgm:cxn modelId="{274F59CA-1D2E-41C0-AC34-F6CE92EFF5F5}" srcId="{6BED3059-5E14-4205-8F57-7A66666C791C}" destId="{65596554-CD8E-4E96-BC8C-2984FB89A2B1}" srcOrd="0" destOrd="0" parTransId="{D1CED6CE-3B7B-4344-A6C0-13E211039DBC}" sibTransId="{CA497196-2E92-4ED0-A2C8-BBFD92BB400C}"/>
    <dgm:cxn modelId="{E0150DDB-E52B-410C-B23D-691FBB922B15}" type="presOf" srcId="{1CF415DF-2064-475D-8BF7-CC521189C738}" destId="{62E64DAD-36C8-469C-A5C9-6D5798AE662D}" srcOrd="0" destOrd="0" presId="urn:microsoft.com/office/officeart/2005/8/layout/chevron2"/>
    <dgm:cxn modelId="{416FDDE0-0B47-4419-89C4-1ACD760A6D93}" srcId="{9326BEDC-49B8-433F-99A8-81537556368F}" destId="{7214C195-E567-4F7C-8453-573793F16C80}" srcOrd="2" destOrd="0" parTransId="{37B6E6FA-7D75-4A68-9D64-BF96726A8523}" sibTransId="{550C5868-09CD-4893-A8DA-B5A3A741C3F6}"/>
    <dgm:cxn modelId="{1B42B4F0-3B6B-4F35-92C6-F04804CBD3E9}" srcId="{9326BEDC-49B8-433F-99A8-81537556368F}" destId="{6BED3059-5E14-4205-8F57-7A66666C791C}" srcOrd="1" destOrd="0" parTransId="{FBEA69DF-3E30-4CD5-92E7-80764411C0D4}" sibTransId="{0E4ACC9D-D56D-416F-A313-07678A1B0AAB}"/>
    <dgm:cxn modelId="{8EB2BDFA-3173-4F7A-AD10-80B452A169A7}" type="presOf" srcId="{65596554-CD8E-4E96-BC8C-2984FB89A2B1}" destId="{387FA6EC-4A5F-43DD-8810-53EBAF0DC201}" srcOrd="0" destOrd="0" presId="urn:microsoft.com/office/officeart/2005/8/layout/chevron2"/>
    <dgm:cxn modelId="{1BE26C7E-B3CE-407F-8B5D-17FE3BE6CF97}" type="presParOf" srcId="{707F959F-3DDE-4055-9F9C-1702261BD4DB}" destId="{9688099A-D4BA-426A-9FE9-182B5E7D3CC9}" srcOrd="0" destOrd="0" presId="urn:microsoft.com/office/officeart/2005/8/layout/chevron2"/>
    <dgm:cxn modelId="{E2D17B01-822B-4D25-B212-86D5ACFC94B0}" type="presParOf" srcId="{9688099A-D4BA-426A-9FE9-182B5E7D3CC9}" destId="{62E64DAD-36C8-469C-A5C9-6D5798AE662D}" srcOrd="0" destOrd="0" presId="urn:microsoft.com/office/officeart/2005/8/layout/chevron2"/>
    <dgm:cxn modelId="{5825CB9D-EF9F-4460-9B78-63F901FDF24D}" type="presParOf" srcId="{9688099A-D4BA-426A-9FE9-182B5E7D3CC9}" destId="{E1793435-432F-4FA2-9146-94F9A036A1C3}" srcOrd="1" destOrd="0" presId="urn:microsoft.com/office/officeart/2005/8/layout/chevron2"/>
    <dgm:cxn modelId="{12D1D891-0506-4DF9-BEDA-E01B9A7BC40D}" type="presParOf" srcId="{707F959F-3DDE-4055-9F9C-1702261BD4DB}" destId="{7B4B81B7-ED6B-437A-9351-5E2F03CFF29C}" srcOrd="1" destOrd="0" presId="urn:microsoft.com/office/officeart/2005/8/layout/chevron2"/>
    <dgm:cxn modelId="{11901A3A-B6D2-4F25-AA8E-688FFF38B8BE}" type="presParOf" srcId="{707F959F-3DDE-4055-9F9C-1702261BD4DB}" destId="{3E9256B6-F6E7-4DE2-AF4A-A48E5788EB71}" srcOrd="2" destOrd="0" presId="urn:microsoft.com/office/officeart/2005/8/layout/chevron2"/>
    <dgm:cxn modelId="{2B7C1847-7A8C-4748-9B30-982036C2F7E2}" type="presParOf" srcId="{3E9256B6-F6E7-4DE2-AF4A-A48E5788EB71}" destId="{103E819D-C73F-40A9-B1DF-97D067C70B92}" srcOrd="0" destOrd="0" presId="urn:microsoft.com/office/officeart/2005/8/layout/chevron2"/>
    <dgm:cxn modelId="{6C0FAC37-71A1-4F1F-9A5E-901405CF27AD}" type="presParOf" srcId="{3E9256B6-F6E7-4DE2-AF4A-A48E5788EB71}" destId="{387FA6EC-4A5F-43DD-8810-53EBAF0DC201}" srcOrd="1" destOrd="0" presId="urn:microsoft.com/office/officeart/2005/8/layout/chevron2"/>
    <dgm:cxn modelId="{6B0077C0-7BA7-4B5C-8175-7440739B1A80}" type="presParOf" srcId="{707F959F-3DDE-4055-9F9C-1702261BD4DB}" destId="{4879726D-1EC3-4835-B78B-6CB90A22D10E}" srcOrd="3" destOrd="0" presId="urn:microsoft.com/office/officeart/2005/8/layout/chevron2"/>
    <dgm:cxn modelId="{30137861-E058-46C0-927C-5CCC4C0D4D43}" type="presParOf" srcId="{707F959F-3DDE-4055-9F9C-1702261BD4DB}" destId="{1283C0F3-2158-43FD-AC3C-42EF999B706A}" srcOrd="4" destOrd="0" presId="urn:microsoft.com/office/officeart/2005/8/layout/chevron2"/>
    <dgm:cxn modelId="{232026AC-69AB-4F64-BE02-ED2A4E54D093}" type="presParOf" srcId="{1283C0F3-2158-43FD-AC3C-42EF999B706A}" destId="{7D4280B8-FBC5-4442-B231-02D09FD50690}" srcOrd="0" destOrd="0" presId="urn:microsoft.com/office/officeart/2005/8/layout/chevron2"/>
    <dgm:cxn modelId="{026CDDC9-DF51-4805-B9EC-7790D413FF3A}" type="presParOf" srcId="{1283C0F3-2158-43FD-AC3C-42EF999B706A}" destId="{B4EB5DC1-003D-4F02-9211-D5BFF673291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7A1CDF-27DD-4571-9BC3-1C8567334945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5A009A-CC06-4E4B-866D-3C76431D1F26}">
      <dgm:prSet phldrT="[Text]" custT="1"/>
      <dgm:spPr/>
      <dgm:t>
        <a:bodyPr/>
        <a:lstStyle/>
        <a:p>
          <a:endParaRPr lang="en-US" sz="900" dirty="0"/>
        </a:p>
        <a:p>
          <a:r>
            <a:rPr lang="en-US" sz="1400" dirty="0"/>
            <a:t>Quality of Water. Number of minerals and Ph level</a:t>
          </a:r>
        </a:p>
      </dgm:t>
    </dgm:pt>
    <dgm:pt modelId="{8698D387-AAA1-475B-99CE-7D0336476274}" type="parTrans" cxnId="{2919FA6C-0259-45CC-AC98-7DAEDFBEFC27}">
      <dgm:prSet/>
      <dgm:spPr/>
      <dgm:t>
        <a:bodyPr/>
        <a:lstStyle/>
        <a:p>
          <a:endParaRPr lang="en-US"/>
        </a:p>
      </dgm:t>
    </dgm:pt>
    <dgm:pt modelId="{914ABBE8-0052-40D1-BEBB-84E3BEB4B453}" type="sibTrans" cxnId="{2919FA6C-0259-45CC-AC98-7DAEDFBEFC27}">
      <dgm:prSet/>
      <dgm:spPr/>
      <dgm:t>
        <a:bodyPr/>
        <a:lstStyle/>
        <a:p>
          <a:endParaRPr lang="en-US"/>
        </a:p>
      </dgm:t>
    </dgm:pt>
    <dgm:pt modelId="{38AD2C13-C6DF-4570-88C2-5CC2E300A0B1}">
      <dgm:prSet phldrT="[Text]" custT="1"/>
      <dgm:spPr/>
      <dgm:t>
        <a:bodyPr/>
        <a:lstStyle/>
        <a:p>
          <a:r>
            <a:rPr lang="en-US" sz="1200" dirty="0"/>
            <a:t>Life cycle of Plastic, Whether it has been already used or not? If used how many times it has been opened, no of reuses allowed</a:t>
          </a:r>
        </a:p>
      </dgm:t>
    </dgm:pt>
    <dgm:pt modelId="{DEC1C64E-F752-46BD-A4D0-314DC1F8F38B}" type="parTrans" cxnId="{6D2DACAB-7AAD-4DDC-9E8A-9ADC8BD8F083}">
      <dgm:prSet/>
      <dgm:spPr/>
      <dgm:t>
        <a:bodyPr/>
        <a:lstStyle/>
        <a:p>
          <a:endParaRPr lang="en-US"/>
        </a:p>
      </dgm:t>
    </dgm:pt>
    <dgm:pt modelId="{FD5AE881-B260-4EC8-B8E9-D3589C39ED7B}" type="sibTrans" cxnId="{6D2DACAB-7AAD-4DDC-9E8A-9ADC8BD8F083}">
      <dgm:prSet/>
      <dgm:spPr/>
      <dgm:t>
        <a:bodyPr/>
        <a:lstStyle/>
        <a:p>
          <a:endParaRPr lang="en-US"/>
        </a:p>
      </dgm:t>
    </dgm:pt>
    <dgm:pt modelId="{D686271C-701E-45DE-88B5-845CBC654999}">
      <dgm:prSet phldrT="[Text]"/>
      <dgm:spPr/>
      <dgm:t>
        <a:bodyPr/>
        <a:lstStyle/>
        <a:p>
          <a:r>
            <a:rPr lang="en-US" dirty="0"/>
            <a:t>Bar code containing information about Date, time position  of  bottle manufacturing , how it has been </a:t>
          </a:r>
          <a:r>
            <a:rPr lang="en-US" dirty="0" err="1"/>
            <a:t>trransported</a:t>
          </a:r>
          <a:endParaRPr lang="en-US" dirty="0"/>
        </a:p>
      </dgm:t>
    </dgm:pt>
    <dgm:pt modelId="{09178140-695D-44DF-98C8-EDF5403A33BF}" type="parTrans" cxnId="{084A9FB1-236F-43B7-ADC3-EBCAD6D5D023}">
      <dgm:prSet/>
      <dgm:spPr/>
      <dgm:t>
        <a:bodyPr/>
        <a:lstStyle/>
        <a:p>
          <a:endParaRPr lang="en-US"/>
        </a:p>
      </dgm:t>
    </dgm:pt>
    <dgm:pt modelId="{E78A1FDE-F0B1-4A74-8EEC-0D45B28758AE}" type="sibTrans" cxnId="{084A9FB1-236F-43B7-ADC3-EBCAD6D5D023}">
      <dgm:prSet/>
      <dgm:spPr/>
      <dgm:t>
        <a:bodyPr/>
        <a:lstStyle/>
        <a:p>
          <a:endParaRPr lang="en-US"/>
        </a:p>
      </dgm:t>
    </dgm:pt>
    <dgm:pt modelId="{5982C667-0C05-45A2-B493-FC35C55B963E}">
      <dgm:prSet phldrT="[Text]" custT="1"/>
      <dgm:spPr/>
      <dgm:t>
        <a:bodyPr/>
        <a:lstStyle/>
        <a:p>
          <a:r>
            <a:rPr lang="en-US" sz="1400" dirty="0"/>
            <a:t>Position Tracking  and  in case of any contamination or deformation or completion of life cycle for reuses of bottle, data will be sent to Waste Management Company</a:t>
          </a:r>
        </a:p>
      </dgm:t>
    </dgm:pt>
    <dgm:pt modelId="{A3A76923-A320-43E0-9EC0-C60E19EF6F81}" type="parTrans" cxnId="{DBDCCE99-49E0-4D18-96B3-71E7594BDC5E}">
      <dgm:prSet/>
      <dgm:spPr/>
      <dgm:t>
        <a:bodyPr/>
        <a:lstStyle/>
        <a:p>
          <a:endParaRPr lang="en-US"/>
        </a:p>
      </dgm:t>
    </dgm:pt>
    <dgm:pt modelId="{CBE04170-0105-45FB-9CCE-4E8E727AD3A5}" type="sibTrans" cxnId="{DBDCCE99-49E0-4D18-96B3-71E7594BDC5E}">
      <dgm:prSet/>
      <dgm:spPr/>
      <dgm:t>
        <a:bodyPr/>
        <a:lstStyle/>
        <a:p>
          <a:endParaRPr lang="en-US"/>
        </a:p>
      </dgm:t>
    </dgm:pt>
    <dgm:pt modelId="{61D386A0-79BE-4AE2-9D60-B6100B43C59E}">
      <dgm:prSet phldrT="[Text]" custT="1"/>
      <dgm:spPr/>
      <dgm:t>
        <a:bodyPr/>
        <a:lstStyle/>
        <a:p>
          <a:r>
            <a:rPr lang="en-US" sz="1400" dirty="0"/>
            <a:t>To check about any contamination in water , any impurity</a:t>
          </a:r>
        </a:p>
      </dgm:t>
    </dgm:pt>
    <dgm:pt modelId="{6CB40F2B-8014-42C5-9637-B578688897A1}" type="parTrans" cxnId="{887319BD-3B07-499F-B13E-5C3F87311EFD}">
      <dgm:prSet/>
      <dgm:spPr/>
      <dgm:t>
        <a:bodyPr/>
        <a:lstStyle/>
        <a:p>
          <a:endParaRPr lang="en-US"/>
        </a:p>
      </dgm:t>
    </dgm:pt>
    <dgm:pt modelId="{9BEE82D2-306A-4E35-842A-6A466772CC2A}" type="sibTrans" cxnId="{887319BD-3B07-499F-B13E-5C3F87311EFD}">
      <dgm:prSet/>
      <dgm:spPr/>
      <dgm:t>
        <a:bodyPr/>
        <a:lstStyle/>
        <a:p>
          <a:endParaRPr lang="en-US"/>
        </a:p>
      </dgm:t>
    </dgm:pt>
    <dgm:pt modelId="{2FC39B9C-74B4-4D4B-B80E-018D1149E0B8}" type="pres">
      <dgm:prSet presAssocID="{A17A1CDF-27DD-4571-9BC3-1C8567334945}" presName="cycle" presStyleCnt="0">
        <dgm:presLayoutVars>
          <dgm:dir/>
          <dgm:resizeHandles val="exact"/>
        </dgm:presLayoutVars>
      </dgm:prSet>
      <dgm:spPr/>
    </dgm:pt>
    <dgm:pt modelId="{E557B614-F343-4CE6-AE6D-AD3E024C7B27}" type="pres">
      <dgm:prSet presAssocID="{4C5A009A-CC06-4E4B-866D-3C76431D1F26}" presName="node" presStyleLbl="node1" presStyleIdx="0" presStyleCnt="5" custScaleX="68748" custScaleY="71125" custRadScaleRad="136915" custRadScaleInc="-79115">
        <dgm:presLayoutVars>
          <dgm:bulletEnabled val="1"/>
        </dgm:presLayoutVars>
      </dgm:prSet>
      <dgm:spPr/>
    </dgm:pt>
    <dgm:pt modelId="{C6FD55BF-71F7-4D3D-BCD4-2B162B1276CA}" type="pres">
      <dgm:prSet presAssocID="{914ABBE8-0052-40D1-BEBB-84E3BEB4B453}" presName="sibTrans" presStyleLbl="sibTrans2D1" presStyleIdx="0" presStyleCnt="5" custLinFactNeighborX="30001" custLinFactNeighborY="-46556"/>
      <dgm:spPr/>
    </dgm:pt>
    <dgm:pt modelId="{3C412FB5-B5B3-427A-90C5-06CE1B0B6920}" type="pres">
      <dgm:prSet presAssocID="{914ABBE8-0052-40D1-BEBB-84E3BEB4B453}" presName="connectorText" presStyleLbl="sibTrans2D1" presStyleIdx="0" presStyleCnt="5"/>
      <dgm:spPr/>
    </dgm:pt>
    <dgm:pt modelId="{56739A35-4311-466F-9D95-2EA81FFC5A37}" type="pres">
      <dgm:prSet presAssocID="{38AD2C13-C6DF-4570-88C2-5CC2E300A0B1}" presName="node" presStyleLbl="node1" presStyleIdx="1" presStyleCnt="5" custScaleX="112245" custScaleY="95847">
        <dgm:presLayoutVars>
          <dgm:bulletEnabled val="1"/>
        </dgm:presLayoutVars>
      </dgm:prSet>
      <dgm:spPr/>
    </dgm:pt>
    <dgm:pt modelId="{B20EC8E3-F063-431A-93A5-E8F2D98AA037}" type="pres">
      <dgm:prSet presAssocID="{FD5AE881-B260-4EC8-B8E9-D3589C39ED7B}" presName="sibTrans" presStyleLbl="sibTrans2D1" presStyleIdx="1" presStyleCnt="5"/>
      <dgm:spPr/>
    </dgm:pt>
    <dgm:pt modelId="{126D6D26-E255-4C69-B3C9-449E5FDC70C6}" type="pres">
      <dgm:prSet presAssocID="{FD5AE881-B260-4EC8-B8E9-D3589C39ED7B}" presName="connectorText" presStyleLbl="sibTrans2D1" presStyleIdx="1" presStyleCnt="5"/>
      <dgm:spPr/>
    </dgm:pt>
    <dgm:pt modelId="{686F016C-6CB2-468D-888A-49BCDC33C2BB}" type="pres">
      <dgm:prSet presAssocID="{D686271C-701E-45DE-88B5-845CBC654999}" presName="node" presStyleLbl="node1" presStyleIdx="2" presStyleCnt="5">
        <dgm:presLayoutVars>
          <dgm:bulletEnabled val="1"/>
        </dgm:presLayoutVars>
      </dgm:prSet>
      <dgm:spPr/>
    </dgm:pt>
    <dgm:pt modelId="{92293099-C04F-4BD6-B101-E346D3DB7801}" type="pres">
      <dgm:prSet presAssocID="{E78A1FDE-F0B1-4A74-8EEC-0D45B28758AE}" presName="sibTrans" presStyleLbl="sibTrans2D1" presStyleIdx="2" presStyleCnt="5" custLinFactNeighborX="-7415" custLinFactNeighborY="34022"/>
      <dgm:spPr/>
    </dgm:pt>
    <dgm:pt modelId="{535755CC-7156-497E-B4D2-20C34E776725}" type="pres">
      <dgm:prSet presAssocID="{E78A1FDE-F0B1-4A74-8EEC-0D45B28758AE}" presName="connectorText" presStyleLbl="sibTrans2D1" presStyleIdx="2" presStyleCnt="5"/>
      <dgm:spPr/>
    </dgm:pt>
    <dgm:pt modelId="{EA847138-D357-4CB6-812B-56E2DC1420FA}" type="pres">
      <dgm:prSet presAssocID="{5982C667-0C05-45A2-B493-FC35C55B963E}" presName="node" presStyleLbl="node1" presStyleIdx="3" presStyleCnt="5" custScaleX="127713" custScaleY="130395" custRadScaleRad="189636" custRadScaleInc="72505">
        <dgm:presLayoutVars>
          <dgm:bulletEnabled val="1"/>
        </dgm:presLayoutVars>
      </dgm:prSet>
      <dgm:spPr/>
    </dgm:pt>
    <dgm:pt modelId="{D0062504-3D79-4C3D-8CA5-99130AEEDFA1}" type="pres">
      <dgm:prSet presAssocID="{CBE04170-0105-45FB-9CCE-4E8E727AD3A5}" presName="sibTrans" presStyleLbl="sibTrans2D1" presStyleIdx="3" presStyleCnt="5" custScaleX="86567" custLinFactNeighborX="-3876" custLinFactNeighborY="-44805"/>
      <dgm:spPr/>
    </dgm:pt>
    <dgm:pt modelId="{B426BC1B-BD5A-4009-9153-85147B741B52}" type="pres">
      <dgm:prSet presAssocID="{CBE04170-0105-45FB-9CCE-4E8E727AD3A5}" presName="connectorText" presStyleLbl="sibTrans2D1" presStyleIdx="3" presStyleCnt="5"/>
      <dgm:spPr/>
    </dgm:pt>
    <dgm:pt modelId="{AFD322BE-67D4-452E-8166-0863E46DD1AD}" type="pres">
      <dgm:prSet presAssocID="{61D386A0-79BE-4AE2-9D60-B6100B43C59E}" presName="node" presStyleLbl="node1" presStyleIdx="4" presStyleCnt="5" custScaleX="85575" custScaleY="93970" custRadScaleRad="207440" custRadScaleInc="2469">
        <dgm:presLayoutVars>
          <dgm:bulletEnabled val="1"/>
        </dgm:presLayoutVars>
      </dgm:prSet>
      <dgm:spPr/>
    </dgm:pt>
    <dgm:pt modelId="{10D4DC54-BDF2-496F-B9AA-B0023D06481B}" type="pres">
      <dgm:prSet presAssocID="{9BEE82D2-306A-4E35-842A-6A466772CC2A}" presName="sibTrans" presStyleLbl="sibTrans2D1" presStyleIdx="4" presStyleCnt="5"/>
      <dgm:spPr/>
    </dgm:pt>
    <dgm:pt modelId="{1BA1CAF7-1138-409F-A8BB-35FD96A431CA}" type="pres">
      <dgm:prSet presAssocID="{9BEE82D2-306A-4E35-842A-6A466772CC2A}" presName="connectorText" presStyleLbl="sibTrans2D1" presStyleIdx="4" presStyleCnt="5"/>
      <dgm:spPr/>
    </dgm:pt>
  </dgm:ptLst>
  <dgm:cxnLst>
    <dgm:cxn modelId="{DA282108-9071-43E6-87CA-C19C5325C9C7}" type="presOf" srcId="{FD5AE881-B260-4EC8-B8E9-D3589C39ED7B}" destId="{126D6D26-E255-4C69-B3C9-449E5FDC70C6}" srcOrd="1" destOrd="0" presId="urn:microsoft.com/office/officeart/2005/8/layout/cycle2"/>
    <dgm:cxn modelId="{F5F9390D-323C-4C0C-9121-16DFC70CFA60}" type="presOf" srcId="{914ABBE8-0052-40D1-BEBB-84E3BEB4B453}" destId="{C6FD55BF-71F7-4D3D-BCD4-2B162B1276CA}" srcOrd="0" destOrd="0" presId="urn:microsoft.com/office/officeart/2005/8/layout/cycle2"/>
    <dgm:cxn modelId="{2F8E1118-E8A5-4020-87F2-28CEFA804A07}" type="presOf" srcId="{4C5A009A-CC06-4E4B-866D-3C76431D1F26}" destId="{E557B614-F343-4CE6-AE6D-AD3E024C7B27}" srcOrd="0" destOrd="0" presId="urn:microsoft.com/office/officeart/2005/8/layout/cycle2"/>
    <dgm:cxn modelId="{F28FE31A-F3BE-4D3F-A12B-BD17AEC3DB60}" type="presOf" srcId="{D686271C-701E-45DE-88B5-845CBC654999}" destId="{686F016C-6CB2-468D-888A-49BCDC33C2BB}" srcOrd="0" destOrd="0" presId="urn:microsoft.com/office/officeart/2005/8/layout/cycle2"/>
    <dgm:cxn modelId="{C4DD9366-1558-4817-8B6D-FB3C13FE4CA0}" type="presOf" srcId="{A17A1CDF-27DD-4571-9BC3-1C8567334945}" destId="{2FC39B9C-74B4-4D4B-B80E-018D1149E0B8}" srcOrd="0" destOrd="0" presId="urn:microsoft.com/office/officeart/2005/8/layout/cycle2"/>
    <dgm:cxn modelId="{5425BD66-8ED3-47EE-AB61-08700A93E708}" type="presOf" srcId="{9BEE82D2-306A-4E35-842A-6A466772CC2A}" destId="{1BA1CAF7-1138-409F-A8BB-35FD96A431CA}" srcOrd="1" destOrd="0" presId="urn:microsoft.com/office/officeart/2005/8/layout/cycle2"/>
    <dgm:cxn modelId="{A897DC46-37F4-4B97-8123-242298F4EA2E}" type="presOf" srcId="{E78A1FDE-F0B1-4A74-8EEC-0D45B28758AE}" destId="{535755CC-7156-497E-B4D2-20C34E776725}" srcOrd="1" destOrd="0" presId="urn:microsoft.com/office/officeart/2005/8/layout/cycle2"/>
    <dgm:cxn modelId="{2919FA6C-0259-45CC-AC98-7DAEDFBEFC27}" srcId="{A17A1CDF-27DD-4571-9BC3-1C8567334945}" destId="{4C5A009A-CC06-4E4B-866D-3C76431D1F26}" srcOrd="0" destOrd="0" parTransId="{8698D387-AAA1-475B-99CE-7D0336476274}" sibTransId="{914ABBE8-0052-40D1-BEBB-84E3BEB4B453}"/>
    <dgm:cxn modelId="{01AD256E-02C6-445B-BDC1-1449E42F22ED}" type="presOf" srcId="{38AD2C13-C6DF-4570-88C2-5CC2E300A0B1}" destId="{56739A35-4311-466F-9D95-2EA81FFC5A37}" srcOrd="0" destOrd="0" presId="urn:microsoft.com/office/officeart/2005/8/layout/cycle2"/>
    <dgm:cxn modelId="{69C65D6E-3E1A-452E-AEFD-8F4BCF7EE325}" type="presOf" srcId="{914ABBE8-0052-40D1-BEBB-84E3BEB4B453}" destId="{3C412FB5-B5B3-427A-90C5-06CE1B0B6920}" srcOrd="1" destOrd="0" presId="urn:microsoft.com/office/officeart/2005/8/layout/cycle2"/>
    <dgm:cxn modelId="{03F50870-DAAB-4009-A4BF-20475D00030A}" type="presOf" srcId="{E78A1FDE-F0B1-4A74-8EEC-0D45B28758AE}" destId="{92293099-C04F-4BD6-B101-E346D3DB7801}" srcOrd="0" destOrd="0" presId="urn:microsoft.com/office/officeart/2005/8/layout/cycle2"/>
    <dgm:cxn modelId="{CD70247E-9E27-4037-82D7-8DF6BD2212B3}" type="presOf" srcId="{9BEE82D2-306A-4E35-842A-6A466772CC2A}" destId="{10D4DC54-BDF2-496F-B9AA-B0023D06481B}" srcOrd="0" destOrd="0" presId="urn:microsoft.com/office/officeart/2005/8/layout/cycle2"/>
    <dgm:cxn modelId="{DBDCCE99-49E0-4D18-96B3-71E7594BDC5E}" srcId="{A17A1CDF-27DD-4571-9BC3-1C8567334945}" destId="{5982C667-0C05-45A2-B493-FC35C55B963E}" srcOrd="3" destOrd="0" parTransId="{A3A76923-A320-43E0-9EC0-C60E19EF6F81}" sibTransId="{CBE04170-0105-45FB-9CCE-4E8E727AD3A5}"/>
    <dgm:cxn modelId="{D2DA9B9A-23D3-4E93-90E2-1A35815A2159}" type="presOf" srcId="{CBE04170-0105-45FB-9CCE-4E8E727AD3A5}" destId="{D0062504-3D79-4C3D-8CA5-99130AEEDFA1}" srcOrd="0" destOrd="0" presId="urn:microsoft.com/office/officeart/2005/8/layout/cycle2"/>
    <dgm:cxn modelId="{0A05AA9A-61D5-49B7-9D53-F4D5159FB30B}" type="presOf" srcId="{5982C667-0C05-45A2-B493-FC35C55B963E}" destId="{EA847138-D357-4CB6-812B-56E2DC1420FA}" srcOrd="0" destOrd="0" presId="urn:microsoft.com/office/officeart/2005/8/layout/cycle2"/>
    <dgm:cxn modelId="{0C00D9A0-7D2C-40B3-8485-185860FA42F8}" type="presOf" srcId="{FD5AE881-B260-4EC8-B8E9-D3589C39ED7B}" destId="{B20EC8E3-F063-431A-93A5-E8F2D98AA037}" srcOrd="0" destOrd="0" presId="urn:microsoft.com/office/officeart/2005/8/layout/cycle2"/>
    <dgm:cxn modelId="{6D2DACAB-7AAD-4DDC-9E8A-9ADC8BD8F083}" srcId="{A17A1CDF-27DD-4571-9BC3-1C8567334945}" destId="{38AD2C13-C6DF-4570-88C2-5CC2E300A0B1}" srcOrd="1" destOrd="0" parTransId="{DEC1C64E-F752-46BD-A4D0-314DC1F8F38B}" sibTransId="{FD5AE881-B260-4EC8-B8E9-D3589C39ED7B}"/>
    <dgm:cxn modelId="{084A9FB1-236F-43B7-ADC3-EBCAD6D5D023}" srcId="{A17A1CDF-27DD-4571-9BC3-1C8567334945}" destId="{D686271C-701E-45DE-88B5-845CBC654999}" srcOrd="2" destOrd="0" parTransId="{09178140-695D-44DF-98C8-EDF5403A33BF}" sibTransId="{E78A1FDE-F0B1-4A74-8EEC-0D45B28758AE}"/>
    <dgm:cxn modelId="{887319BD-3B07-499F-B13E-5C3F87311EFD}" srcId="{A17A1CDF-27DD-4571-9BC3-1C8567334945}" destId="{61D386A0-79BE-4AE2-9D60-B6100B43C59E}" srcOrd="4" destOrd="0" parTransId="{6CB40F2B-8014-42C5-9637-B578688897A1}" sibTransId="{9BEE82D2-306A-4E35-842A-6A466772CC2A}"/>
    <dgm:cxn modelId="{DB8922C3-3504-4391-AC46-7131BC68587B}" type="presOf" srcId="{CBE04170-0105-45FB-9CCE-4E8E727AD3A5}" destId="{B426BC1B-BD5A-4009-9153-85147B741B52}" srcOrd="1" destOrd="0" presId="urn:microsoft.com/office/officeart/2005/8/layout/cycle2"/>
    <dgm:cxn modelId="{C3419CCD-5E71-4D4D-ACC8-BE96A568E48E}" type="presOf" srcId="{61D386A0-79BE-4AE2-9D60-B6100B43C59E}" destId="{AFD322BE-67D4-452E-8166-0863E46DD1AD}" srcOrd="0" destOrd="0" presId="urn:microsoft.com/office/officeart/2005/8/layout/cycle2"/>
    <dgm:cxn modelId="{9B8232B6-0AE9-452B-A615-F46ECA137C6B}" type="presParOf" srcId="{2FC39B9C-74B4-4D4B-B80E-018D1149E0B8}" destId="{E557B614-F343-4CE6-AE6D-AD3E024C7B27}" srcOrd="0" destOrd="0" presId="urn:microsoft.com/office/officeart/2005/8/layout/cycle2"/>
    <dgm:cxn modelId="{84C03356-5271-41F5-8CC8-B2B4D8C3A575}" type="presParOf" srcId="{2FC39B9C-74B4-4D4B-B80E-018D1149E0B8}" destId="{C6FD55BF-71F7-4D3D-BCD4-2B162B1276CA}" srcOrd="1" destOrd="0" presId="urn:microsoft.com/office/officeart/2005/8/layout/cycle2"/>
    <dgm:cxn modelId="{7D1D0484-5B2F-4A17-B406-2F55C3E21C2F}" type="presParOf" srcId="{C6FD55BF-71F7-4D3D-BCD4-2B162B1276CA}" destId="{3C412FB5-B5B3-427A-90C5-06CE1B0B6920}" srcOrd="0" destOrd="0" presId="urn:microsoft.com/office/officeart/2005/8/layout/cycle2"/>
    <dgm:cxn modelId="{1B398EBA-88D6-4CBF-853A-F279184A328D}" type="presParOf" srcId="{2FC39B9C-74B4-4D4B-B80E-018D1149E0B8}" destId="{56739A35-4311-466F-9D95-2EA81FFC5A37}" srcOrd="2" destOrd="0" presId="urn:microsoft.com/office/officeart/2005/8/layout/cycle2"/>
    <dgm:cxn modelId="{C63E4FFF-DA2E-4168-9BFC-DE512AA03FAE}" type="presParOf" srcId="{2FC39B9C-74B4-4D4B-B80E-018D1149E0B8}" destId="{B20EC8E3-F063-431A-93A5-E8F2D98AA037}" srcOrd="3" destOrd="0" presId="urn:microsoft.com/office/officeart/2005/8/layout/cycle2"/>
    <dgm:cxn modelId="{265FB177-1932-4334-BC1B-ECA52E57EB54}" type="presParOf" srcId="{B20EC8E3-F063-431A-93A5-E8F2D98AA037}" destId="{126D6D26-E255-4C69-B3C9-449E5FDC70C6}" srcOrd="0" destOrd="0" presId="urn:microsoft.com/office/officeart/2005/8/layout/cycle2"/>
    <dgm:cxn modelId="{6E28B09E-FCC2-4593-BA18-D56C57C89563}" type="presParOf" srcId="{2FC39B9C-74B4-4D4B-B80E-018D1149E0B8}" destId="{686F016C-6CB2-468D-888A-49BCDC33C2BB}" srcOrd="4" destOrd="0" presId="urn:microsoft.com/office/officeart/2005/8/layout/cycle2"/>
    <dgm:cxn modelId="{66C59C68-CEB7-4DBB-9805-7A13FA3D4A8E}" type="presParOf" srcId="{2FC39B9C-74B4-4D4B-B80E-018D1149E0B8}" destId="{92293099-C04F-4BD6-B101-E346D3DB7801}" srcOrd="5" destOrd="0" presId="urn:microsoft.com/office/officeart/2005/8/layout/cycle2"/>
    <dgm:cxn modelId="{0C5B1A1F-5CAA-442A-AE43-8748954BE45A}" type="presParOf" srcId="{92293099-C04F-4BD6-B101-E346D3DB7801}" destId="{535755CC-7156-497E-B4D2-20C34E776725}" srcOrd="0" destOrd="0" presId="urn:microsoft.com/office/officeart/2005/8/layout/cycle2"/>
    <dgm:cxn modelId="{92E2788B-BC48-4A6C-B8EE-A374721CAFF8}" type="presParOf" srcId="{2FC39B9C-74B4-4D4B-B80E-018D1149E0B8}" destId="{EA847138-D357-4CB6-812B-56E2DC1420FA}" srcOrd="6" destOrd="0" presId="urn:microsoft.com/office/officeart/2005/8/layout/cycle2"/>
    <dgm:cxn modelId="{AD870E79-8C2C-4435-944E-694BAA41F4AE}" type="presParOf" srcId="{2FC39B9C-74B4-4D4B-B80E-018D1149E0B8}" destId="{D0062504-3D79-4C3D-8CA5-99130AEEDFA1}" srcOrd="7" destOrd="0" presId="urn:microsoft.com/office/officeart/2005/8/layout/cycle2"/>
    <dgm:cxn modelId="{16F300E7-614D-4703-82CE-798878513073}" type="presParOf" srcId="{D0062504-3D79-4C3D-8CA5-99130AEEDFA1}" destId="{B426BC1B-BD5A-4009-9153-85147B741B52}" srcOrd="0" destOrd="0" presId="urn:microsoft.com/office/officeart/2005/8/layout/cycle2"/>
    <dgm:cxn modelId="{2308FA25-B9D7-4962-85EA-FA2DCAC51747}" type="presParOf" srcId="{2FC39B9C-74B4-4D4B-B80E-018D1149E0B8}" destId="{AFD322BE-67D4-452E-8166-0863E46DD1AD}" srcOrd="8" destOrd="0" presId="urn:microsoft.com/office/officeart/2005/8/layout/cycle2"/>
    <dgm:cxn modelId="{F369888E-AFED-4C79-95A7-264CAABD4871}" type="presParOf" srcId="{2FC39B9C-74B4-4D4B-B80E-018D1149E0B8}" destId="{10D4DC54-BDF2-496F-B9AA-B0023D06481B}" srcOrd="9" destOrd="0" presId="urn:microsoft.com/office/officeart/2005/8/layout/cycle2"/>
    <dgm:cxn modelId="{A02E023A-7B0C-4664-99D2-FEC773EFDA57}" type="presParOf" srcId="{10D4DC54-BDF2-496F-B9AA-B0023D06481B}" destId="{1BA1CAF7-1138-409F-A8BB-35FD96A431CA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E64DAD-36C8-469C-A5C9-6D5798AE662D}">
      <dsp:nvSpPr>
        <dsp:cNvPr id="0" name=""/>
        <dsp:cNvSpPr/>
      </dsp:nvSpPr>
      <dsp:spPr>
        <a:xfrm rot="5400000">
          <a:off x="-158132" y="158808"/>
          <a:ext cx="1054213" cy="7379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Bluetooth Beacon</a:t>
          </a:r>
        </a:p>
      </dsp:txBody>
      <dsp:txXfrm rot="-5400000">
        <a:off x="1" y="369651"/>
        <a:ext cx="737949" cy="316264"/>
      </dsp:txXfrm>
    </dsp:sp>
    <dsp:sp modelId="{E1793435-432F-4FA2-9146-94F9A036A1C3}">
      <dsp:nvSpPr>
        <dsp:cNvPr id="0" name=""/>
        <dsp:cNvSpPr/>
      </dsp:nvSpPr>
      <dsp:spPr>
        <a:xfrm rot="5400000">
          <a:off x="2274090" y="-1511508"/>
          <a:ext cx="685239" cy="37575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4 USD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/>
        </a:p>
      </dsp:txBody>
      <dsp:txXfrm rot="-5400000">
        <a:off x="737950" y="58083"/>
        <a:ext cx="3724069" cy="618337"/>
      </dsp:txXfrm>
    </dsp:sp>
    <dsp:sp modelId="{103E819D-C73F-40A9-B1DF-97D067C70B92}">
      <dsp:nvSpPr>
        <dsp:cNvPr id="0" name=""/>
        <dsp:cNvSpPr/>
      </dsp:nvSpPr>
      <dsp:spPr>
        <a:xfrm rot="5400000">
          <a:off x="-158132" y="1007957"/>
          <a:ext cx="1054213" cy="7379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Air Quality Sensor</a:t>
          </a:r>
        </a:p>
      </dsp:txBody>
      <dsp:txXfrm rot="-5400000">
        <a:off x="1" y="1218800"/>
        <a:ext cx="737949" cy="316264"/>
      </dsp:txXfrm>
    </dsp:sp>
    <dsp:sp modelId="{387FA6EC-4A5F-43DD-8810-53EBAF0DC201}">
      <dsp:nvSpPr>
        <dsp:cNvPr id="0" name=""/>
        <dsp:cNvSpPr/>
      </dsp:nvSpPr>
      <dsp:spPr>
        <a:xfrm rot="5400000">
          <a:off x="2274090" y="-686315"/>
          <a:ext cx="685239" cy="37575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6 USD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/>
        </a:p>
      </dsp:txBody>
      <dsp:txXfrm rot="-5400000">
        <a:off x="737950" y="883276"/>
        <a:ext cx="3724069" cy="618337"/>
      </dsp:txXfrm>
    </dsp:sp>
    <dsp:sp modelId="{7D4280B8-FBC5-4442-B231-02D09FD50690}">
      <dsp:nvSpPr>
        <dsp:cNvPr id="0" name=""/>
        <dsp:cNvSpPr/>
      </dsp:nvSpPr>
      <dsp:spPr>
        <a:xfrm rot="5400000">
          <a:off x="-158132" y="1857106"/>
          <a:ext cx="1054213" cy="7379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Sensor + RF </a:t>
          </a:r>
          <a:r>
            <a:rPr lang="en-US" sz="1000" kern="1200" dirty="0" err="1"/>
            <a:t>Transmittor</a:t>
          </a:r>
          <a:endParaRPr lang="en-US" sz="1000" kern="1200" dirty="0"/>
        </a:p>
      </dsp:txBody>
      <dsp:txXfrm rot="-5400000">
        <a:off x="1" y="2067949"/>
        <a:ext cx="737949" cy="316264"/>
      </dsp:txXfrm>
    </dsp:sp>
    <dsp:sp modelId="{B4EB5DC1-003D-4F02-9211-D5BFF6732916}">
      <dsp:nvSpPr>
        <dsp:cNvPr id="0" name=""/>
        <dsp:cNvSpPr/>
      </dsp:nvSpPr>
      <dsp:spPr>
        <a:xfrm rot="5400000">
          <a:off x="2274090" y="162833"/>
          <a:ext cx="685239" cy="37575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15 USD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/>
        </a:p>
      </dsp:txBody>
      <dsp:txXfrm rot="-5400000">
        <a:off x="737950" y="1732425"/>
        <a:ext cx="3724069" cy="6183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57B614-F343-4CE6-AE6D-AD3E024C7B27}">
      <dsp:nvSpPr>
        <dsp:cNvPr id="0" name=""/>
        <dsp:cNvSpPr/>
      </dsp:nvSpPr>
      <dsp:spPr>
        <a:xfrm>
          <a:off x="3492146" y="0"/>
          <a:ext cx="1350910" cy="13976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Quality of Water. Number of minerals and Ph level</a:t>
          </a:r>
        </a:p>
      </dsp:txBody>
      <dsp:txXfrm>
        <a:off x="3689982" y="204677"/>
        <a:ext cx="955238" cy="988265"/>
      </dsp:txXfrm>
    </dsp:sp>
    <dsp:sp modelId="{C6FD55BF-71F7-4D3D-BCD4-2B162B1276CA}">
      <dsp:nvSpPr>
        <dsp:cNvPr id="0" name=""/>
        <dsp:cNvSpPr/>
      </dsp:nvSpPr>
      <dsp:spPr>
        <a:xfrm rot="1494842">
          <a:off x="5682264" y="894477"/>
          <a:ext cx="1426248" cy="6631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5691521" y="985210"/>
        <a:ext cx="1227290" cy="397915"/>
      </dsp:txXfrm>
    </dsp:sp>
    <dsp:sp modelId="{56739A35-4311-466F-9D95-2EA81FFC5A37}">
      <dsp:nvSpPr>
        <dsp:cNvPr id="0" name=""/>
        <dsp:cNvSpPr/>
      </dsp:nvSpPr>
      <dsp:spPr>
        <a:xfrm>
          <a:off x="7090367" y="1626916"/>
          <a:ext cx="2205634" cy="18834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Life cycle of Plastic, Whether it has been already used or not? If used how many times it has been opened, no of reuses allowed</a:t>
          </a:r>
        </a:p>
      </dsp:txBody>
      <dsp:txXfrm>
        <a:off x="7413375" y="1902735"/>
        <a:ext cx="1559618" cy="1331773"/>
      </dsp:txXfrm>
    </dsp:sp>
    <dsp:sp modelId="{B20EC8E3-F063-431A-93A5-E8F2D98AA037}">
      <dsp:nvSpPr>
        <dsp:cNvPr id="0" name=""/>
        <dsp:cNvSpPr/>
      </dsp:nvSpPr>
      <dsp:spPr>
        <a:xfrm rot="6480000">
          <a:off x="7477757" y="3612067"/>
          <a:ext cx="537299" cy="6631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7583257" y="3668056"/>
        <a:ext cx="376109" cy="397915"/>
      </dsp:txXfrm>
    </dsp:sp>
    <dsp:sp modelId="{686F016C-6CB2-468D-888A-49BCDC33C2BB}">
      <dsp:nvSpPr>
        <dsp:cNvPr id="0" name=""/>
        <dsp:cNvSpPr/>
      </dsp:nvSpPr>
      <dsp:spPr>
        <a:xfrm>
          <a:off x="6298950" y="4392116"/>
          <a:ext cx="1965018" cy="19650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Bar code containing information about Date, time position  of  bottle manufacturing , how it has been </a:t>
          </a:r>
          <a:r>
            <a:rPr lang="en-US" sz="1200" kern="1200" dirty="0" err="1"/>
            <a:t>trransported</a:t>
          </a:r>
          <a:endParaRPr lang="en-US" sz="1200" kern="1200" dirty="0"/>
        </a:p>
      </dsp:txBody>
      <dsp:txXfrm>
        <a:off x="6586720" y="4679886"/>
        <a:ext cx="1389478" cy="1389478"/>
      </dsp:txXfrm>
    </dsp:sp>
    <dsp:sp modelId="{92293099-C04F-4BD6-B101-E346D3DB7801}">
      <dsp:nvSpPr>
        <dsp:cNvPr id="0" name=""/>
        <dsp:cNvSpPr/>
      </dsp:nvSpPr>
      <dsp:spPr>
        <a:xfrm rot="10800000">
          <a:off x="3580458" y="5268660"/>
          <a:ext cx="1825417" cy="6631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3779416" y="5401299"/>
        <a:ext cx="1626459" cy="397915"/>
      </dsp:txXfrm>
    </dsp:sp>
    <dsp:sp modelId="{EA847138-D357-4CB6-812B-56E2DC1420FA}">
      <dsp:nvSpPr>
        <dsp:cNvPr id="0" name=""/>
        <dsp:cNvSpPr/>
      </dsp:nvSpPr>
      <dsp:spPr>
        <a:xfrm>
          <a:off x="345183" y="4093482"/>
          <a:ext cx="2509583" cy="25622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Position Tracking  and  in case of any contamination or deformation or completion of life cycle for reuses of bottle, data will be sent to Waste Management Company</a:t>
          </a:r>
        </a:p>
      </dsp:txBody>
      <dsp:txXfrm>
        <a:off x="712703" y="4468720"/>
        <a:ext cx="1774543" cy="1811809"/>
      </dsp:txXfrm>
    </dsp:sp>
    <dsp:sp modelId="{D0062504-3D79-4C3D-8CA5-99130AEEDFA1}">
      <dsp:nvSpPr>
        <dsp:cNvPr id="0" name=""/>
        <dsp:cNvSpPr/>
      </dsp:nvSpPr>
      <dsp:spPr>
        <a:xfrm rot="15542392">
          <a:off x="814296" y="2734413"/>
          <a:ext cx="727164" cy="6631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932689" y="2964716"/>
        <a:ext cx="528206" cy="397915"/>
      </dsp:txXfrm>
    </dsp:sp>
    <dsp:sp modelId="{AFD322BE-67D4-452E-8166-0863E46DD1AD}">
      <dsp:nvSpPr>
        <dsp:cNvPr id="0" name=""/>
        <dsp:cNvSpPr/>
      </dsp:nvSpPr>
      <dsp:spPr>
        <a:xfrm>
          <a:off x="39581" y="735480"/>
          <a:ext cx="1681564" cy="18465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To check about any contamination in water , any impurity</a:t>
          </a:r>
        </a:p>
      </dsp:txBody>
      <dsp:txXfrm>
        <a:off x="285840" y="1005898"/>
        <a:ext cx="1189046" cy="1305691"/>
      </dsp:txXfrm>
    </dsp:sp>
    <dsp:sp modelId="{10D4DC54-BDF2-496F-B9AA-B0023D06481B}">
      <dsp:nvSpPr>
        <dsp:cNvPr id="0" name=""/>
        <dsp:cNvSpPr/>
      </dsp:nvSpPr>
      <dsp:spPr>
        <a:xfrm rot="20623273">
          <a:off x="2074131" y="831448"/>
          <a:ext cx="1007448" cy="6631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2078119" y="991972"/>
        <a:ext cx="808490" cy="397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pPr/>
              <a:t>9/28/2018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9/28/2018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8.jpe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9.jpeg"/><Relationship Id="rId9" Type="http://schemas.microsoft.com/office/2007/relationships/diagramDrawing" Target="../diagrams/drawing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07067" y="1294410"/>
            <a:ext cx="7766936" cy="2756426"/>
          </a:xfrm>
        </p:spPr>
        <p:txBody>
          <a:bodyPr/>
          <a:lstStyle/>
          <a:p>
            <a:pPr algn="ctr"/>
            <a:r>
              <a:rPr lang="fr-FR" dirty="0"/>
              <a:t>INTERNET OF THINGS (IOT)AND ITS APPLICATIONS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25821" y="4644600"/>
            <a:ext cx="7766936" cy="1096899"/>
          </a:xfrm>
        </p:spPr>
        <p:txBody>
          <a:bodyPr>
            <a:normAutofit lnSpcReduction="10000"/>
          </a:bodyPr>
          <a:lstStyle/>
          <a:p>
            <a:r>
              <a:rPr lang="fr-FR" dirty="0">
                <a:solidFill>
                  <a:schemeClr val="accent1"/>
                </a:solidFill>
              </a:rPr>
              <a:t>1.</a:t>
            </a:r>
            <a:r>
              <a:rPr lang="fr-FR" dirty="0" err="1">
                <a:solidFill>
                  <a:schemeClr val="accent1"/>
                </a:solidFill>
              </a:rPr>
              <a:t>Sohaib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Rehman</a:t>
            </a:r>
            <a:r>
              <a:rPr lang="fr-FR" dirty="0">
                <a:solidFill>
                  <a:schemeClr val="accent1"/>
                </a:solidFill>
              </a:rPr>
              <a:t> Khan 2.Anna </a:t>
            </a:r>
            <a:r>
              <a:rPr lang="fr-FR" dirty="0" err="1">
                <a:solidFill>
                  <a:schemeClr val="accent1"/>
                </a:solidFill>
              </a:rPr>
              <a:t>Trunina</a:t>
            </a:r>
            <a:r>
              <a:rPr lang="fr-FR" dirty="0">
                <a:solidFill>
                  <a:schemeClr val="accent1"/>
                </a:solidFill>
              </a:rPr>
              <a:t> 3.Mark </a:t>
            </a:r>
            <a:r>
              <a:rPr lang="fr-FR" dirty="0" err="1">
                <a:solidFill>
                  <a:schemeClr val="accent1"/>
                </a:solidFill>
              </a:rPr>
              <a:t>Nedzelskii</a:t>
            </a:r>
            <a:r>
              <a:rPr lang="fr-FR" dirty="0">
                <a:solidFill>
                  <a:schemeClr val="accent1"/>
                </a:solidFill>
              </a:rPr>
              <a:t> 4.Igor </a:t>
            </a:r>
            <a:r>
              <a:rPr lang="fr-FR" dirty="0" err="1">
                <a:solidFill>
                  <a:schemeClr val="accent1"/>
                </a:solidFill>
              </a:rPr>
              <a:t>Lipin</a:t>
            </a:r>
            <a:r>
              <a:rPr lang="fr-FR" dirty="0">
                <a:solidFill>
                  <a:schemeClr val="accent1"/>
                </a:solidFill>
              </a:rPr>
              <a:t> 5.Petr </a:t>
            </a:r>
            <a:r>
              <a:rPr lang="fr-FR" dirty="0" err="1">
                <a:solidFill>
                  <a:schemeClr val="accent1"/>
                </a:solidFill>
              </a:rPr>
              <a:t>Slavik</a:t>
            </a:r>
            <a:r>
              <a:rPr lang="fr-FR" dirty="0">
                <a:solidFill>
                  <a:schemeClr val="accent1"/>
                </a:solidFill>
              </a:rPr>
              <a:t> 6.James O. </a:t>
            </a:r>
            <a:r>
              <a:rPr lang="fr-FR" dirty="0" err="1">
                <a:solidFill>
                  <a:schemeClr val="accent1"/>
                </a:solidFill>
              </a:rPr>
              <a:t>Abuogo</a:t>
            </a:r>
            <a:r>
              <a:rPr lang="fr-FR" dirty="0">
                <a:solidFill>
                  <a:schemeClr val="accent1"/>
                </a:solidFill>
              </a:rPr>
              <a:t>  7.SWATI ANINDITA SARKER 8.BELIBI TANA </a:t>
            </a:r>
            <a:r>
              <a:rPr lang="fr-FR" dirty="0" err="1">
                <a:solidFill>
                  <a:schemeClr val="accent1"/>
                </a:solidFill>
              </a:rPr>
              <a:t>Armelle.E</a:t>
            </a:r>
            <a:r>
              <a:rPr lang="fr-FR" dirty="0">
                <a:solidFill>
                  <a:schemeClr val="accent1"/>
                </a:solidFill>
              </a:rPr>
              <a:t> 9.OWASSA-DZA Rebecca A 10.GOUSSEBEO ROSELINE YOCELLE . 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42608" y="4061361"/>
            <a:ext cx="2279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   Group Members</a:t>
            </a:r>
          </a:p>
        </p:txBody>
      </p:sp>
    </p:spTree>
    <p:extLst>
      <p:ext uri="{BB962C8B-B14F-4D97-AF65-F5344CB8AC3E}">
        <p14:creationId xmlns:p14="http://schemas.microsoft.com/office/powerpoint/2010/main" val="2177416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SRK\Desktop\tsinghua project\81172974535405212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 </a:t>
            </a:r>
            <a:r>
              <a:rPr lang="en-US"/>
              <a:t>Bottle Garbage</a:t>
            </a:r>
          </a:p>
        </p:txBody>
      </p:sp>
      <p:pic>
        <p:nvPicPr>
          <p:cNvPr id="37890" name="Picture 2" descr="C:\Users\SRK\Desktop\tsinghua project\plastic-bottl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82887" y="890649"/>
            <a:ext cx="3881747" cy="2552080"/>
          </a:xfrm>
          <a:prstGeom prst="rect">
            <a:avLst/>
          </a:prstGeom>
          <a:noFill/>
        </p:spPr>
      </p:pic>
      <p:pic>
        <p:nvPicPr>
          <p:cNvPr id="37892" name="Picture 4" descr="C:\Users\SRK\Desktop\tsinghua project\san-francisco-bans-water-bottles.jpg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139543" y="3823854"/>
            <a:ext cx="2505693" cy="2749139"/>
          </a:xfrm>
          <a:prstGeom prst="rect">
            <a:avLst/>
          </a:prstGeom>
          <a:noFill/>
        </p:spPr>
      </p:pic>
      <p:pic>
        <p:nvPicPr>
          <p:cNvPr id="37893" name="Picture 5" descr="C:\Users\SRK\Desktop\tsinghua project\plasticproblem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5969" y="1626919"/>
            <a:ext cx="3962400" cy="2119004"/>
          </a:xfrm>
          <a:prstGeom prst="rect">
            <a:avLst/>
          </a:prstGeom>
          <a:noFill/>
        </p:spPr>
      </p:pic>
      <p:pic>
        <p:nvPicPr>
          <p:cNvPr id="37894" name="Picture 6" descr="C:\Users\SRK\Desktop\tsinghua project\e9884a740715f49c048ebfb789e942b9--ocean-photos-water-animals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15093" y="4121974"/>
            <a:ext cx="2426278" cy="2247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 descr="20471042985259196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9892" y="1388692"/>
            <a:ext cx="2911078" cy="3881437"/>
          </a:xfrm>
        </p:spPr>
      </p:pic>
      <p:graphicFrame>
        <p:nvGraphicFramePr>
          <p:cNvPr id="7" name="Diagram 6"/>
          <p:cNvGraphicFramePr/>
          <p:nvPr/>
        </p:nvGraphicFramePr>
        <p:xfrm>
          <a:off x="1686296" y="0"/>
          <a:ext cx="11732821" cy="65076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52945"/>
          </a:xfrm>
        </p:spPr>
        <p:txBody>
          <a:bodyPr>
            <a:normAutofit fontScale="90000"/>
          </a:bodyPr>
          <a:lstStyle/>
          <a:p>
            <a:r>
              <a:rPr lang="en-US" dirty="0"/>
              <a:t>Idea of Smart Bottle and Smart Bottle Cap </a:t>
            </a:r>
          </a:p>
        </p:txBody>
      </p:sp>
      <p:pic>
        <p:nvPicPr>
          <p:cNvPr id="40962" name="Picture 2" descr="Image result for smart bottle ca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4988" y="1959429"/>
            <a:ext cx="6720238" cy="2072554"/>
          </a:xfrm>
          <a:prstGeom prst="rect">
            <a:avLst/>
          </a:prstGeom>
          <a:noFill/>
        </p:spPr>
      </p:pic>
      <p:pic>
        <p:nvPicPr>
          <p:cNvPr id="40968" name="Picture 8" descr="Image result for smart bottle cap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379034" y="4248108"/>
            <a:ext cx="2230805" cy="2016125"/>
          </a:xfrm>
          <a:prstGeom prst="rect">
            <a:avLst/>
          </a:prstGeom>
          <a:noFill/>
        </p:spPr>
      </p:pic>
      <p:pic>
        <p:nvPicPr>
          <p:cNvPr id="9" name="Picture 4" descr="Image result for smart bottle ca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40094" y="4478420"/>
            <a:ext cx="2921440" cy="16433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IoT has been gradually bringing a sea of technological changes in our daily lives, which in turn helps to making our life simpler and more comfortable, though various technologies and applications.</a:t>
            </a:r>
          </a:p>
          <a:p>
            <a:pPr>
              <a:buNone/>
            </a:pPr>
            <a:r>
              <a:rPr lang="en-US" dirty="0"/>
              <a:t>The key observations in this presentation are that </a:t>
            </a:r>
          </a:p>
          <a:p>
            <a:pPr>
              <a:buAutoNum type="arabicParenBoth"/>
            </a:pPr>
            <a:r>
              <a:rPr lang="en-US" dirty="0"/>
              <a:t>There is no standard definition in worldwide</a:t>
            </a:r>
          </a:p>
          <a:p>
            <a:pPr>
              <a:buAutoNum type="arabicParenBoth"/>
            </a:pPr>
            <a:r>
              <a:rPr lang="en-US" dirty="0"/>
              <a:t> Universal standardizations are required in architectural level</a:t>
            </a:r>
          </a:p>
          <a:p>
            <a:pPr>
              <a:buAutoNum type="arabicParenBoth"/>
            </a:pPr>
            <a:r>
              <a:rPr lang="en-US" dirty="0"/>
              <a:t> Technologies are varying from vendor-vendor, so needs to be interoperable</a:t>
            </a:r>
          </a:p>
          <a:p>
            <a:pPr>
              <a:buAutoNum type="arabicParenBoth"/>
            </a:pPr>
            <a:r>
              <a:rPr lang="en-US" dirty="0"/>
              <a:t> For better global governance, we need to build standard protocols. Let us hope future better IoT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Once all our tasks are automated what do humans do everyday?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8914" name="Picture 2" descr="C:\Users\SRK\Desktop\tsinghua project\creativit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2935" y="627165"/>
            <a:ext cx="8672945" cy="536987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http://t1.gstatic.com/images?q=tbn:ANd9GcRsGOQZG9s4Si_X1XE1vLeTbbpcbLCjfFDma0GCxHv97Q5MWXB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7533" y="581890"/>
            <a:ext cx="8012473" cy="600162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888177" y="1389413"/>
            <a:ext cx="3163045" cy="110799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00B0F0"/>
                </a:solidFill>
              </a:rPr>
              <a:t>THANKS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20093" y="4928260"/>
            <a:ext cx="59554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B0F0"/>
                </a:solidFill>
              </a:rPr>
              <a:t>AND 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48" y="305940"/>
            <a:ext cx="9079773" cy="566734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5"/>
          <p:cNvSpPr txBox="1"/>
          <p:nvPr/>
        </p:nvSpPr>
        <p:spPr>
          <a:xfrm>
            <a:off x="1957589" y="6156101"/>
            <a:ext cx="4778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Increasing Trend of IOT</a:t>
            </a:r>
          </a:p>
        </p:txBody>
      </p:sp>
    </p:spTree>
    <p:extLst>
      <p:ext uri="{BB962C8B-B14F-4D97-AF65-F5344CB8AC3E}">
        <p14:creationId xmlns:p14="http://schemas.microsoft.com/office/powerpoint/2010/main" val="572145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635617" y="1596980"/>
            <a:ext cx="6259132" cy="1725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721216" y="391887"/>
            <a:ext cx="88220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internet of things (</a:t>
            </a:r>
            <a:r>
              <a:rPr lang="en-US" sz="2000" dirty="0" err="1"/>
              <a:t>IoT</a:t>
            </a:r>
            <a:r>
              <a:rPr lang="en-US" sz="2000" dirty="0"/>
              <a:t>) is a computing concept that describes the idea of everyday physical objects being connected to the internet and being able to identify themselves to other devices.</a:t>
            </a:r>
            <a:endParaRPr lang="fr-FR" sz="2000" dirty="0"/>
          </a:p>
        </p:txBody>
      </p:sp>
      <p:pic>
        <p:nvPicPr>
          <p:cNvPr id="18433" name="Picture 1" descr="C:\Users\SRK\Desktop\tsinghua project\31726562114288868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1278" y="1745673"/>
            <a:ext cx="9239003" cy="47145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33225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67" y="10062"/>
            <a:ext cx="9889099" cy="6861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6827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Ã©sultats de recherche d'images pour Â«Â application of internet of thingsÂ Â»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006" y="643944"/>
            <a:ext cx="8590207" cy="566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044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50" t="20921" r="35322" b="19490"/>
          <a:stretch/>
        </p:blipFill>
        <p:spPr>
          <a:xfrm>
            <a:off x="3908834" y="1474161"/>
            <a:ext cx="4002373" cy="41073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1887" y="0"/>
            <a:ext cx="11565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</a:rPr>
              <a:t>Challenges and Risks of </a:t>
            </a:r>
            <a:r>
              <a:rPr lang="en-US" sz="5400" dirty="0" err="1">
                <a:solidFill>
                  <a:schemeClr val="accent1"/>
                </a:solidFill>
              </a:rPr>
              <a:t>IoT</a:t>
            </a:r>
            <a:endParaRPr lang="ru-RU" sz="5400" dirty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57640" y="923330"/>
            <a:ext cx="40671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400" dirty="0"/>
              <a:t>Security &amp; Data Governance</a:t>
            </a:r>
            <a:endParaRPr lang="ru-RU" sz="2400" dirty="0"/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932796" y="2603587"/>
            <a:ext cx="3693062" cy="4875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IT and business partnership</a:t>
            </a:r>
            <a:endParaRPr lang="ru-RU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7932796" y="3981627"/>
            <a:ext cx="4003532" cy="4875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ru-RU" sz="2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Data</a:t>
            </a:r>
            <a:r>
              <a:rPr lang="ru-RU" sz="2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ru-RU" sz="2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and</a:t>
            </a:r>
            <a:r>
              <a:rPr lang="ru-RU" sz="2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ru-RU" sz="2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analytics</a:t>
            </a:r>
            <a:r>
              <a:rPr lang="ru-RU" sz="2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ru-RU" sz="2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complexity</a:t>
            </a:r>
            <a:endParaRPr lang="ru-RU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855821" y="5619455"/>
            <a:ext cx="4177362" cy="4875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ru-RU" sz="2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Lack</a:t>
            </a:r>
            <a:r>
              <a:rPr lang="ru-RU" sz="2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ru-RU" sz="2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of</a:t>
            </a:r>
            <a:r>
              <a:rPr lang="ru-RU" sz="2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ru-RU" sz="2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data</a:t>
            </a:r>
            <a:r>
              <a:rPr lang="ru-RU" sz="2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ru-RU" sz="2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protocol</a:t>
            </a:r>
            <a:r>
              <a:rPr lang="ru-RU" sz="2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ru-RU" sz="2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standards</a:t>
            </a:r>
            <a:endParaRPr lang="ru-RU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057075" y="3686654"/>
            <a:ext cx="2909323" cy="8438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1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Diversity of niche </a:t>
            </a:r>
          </a:p>
          <a:p>
            <a:pPr lvl="0">
              <a:spcAft>
                <a:spcPts val="1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providers &amp; solutions</a:t>
            </a:r>
            <a:endParaRPr lang="ru-RU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149921" y="2343612"/>
            <a:ext cx="2816477" cy="8955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1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Confusion on where </a:t>
            </a:r>
          </a:p>
          <a:p>
            <a:pPr lvl="0">
              <a:lnSpc>
                <a:spcPct val="107000"/>
              </a:lnSpc>
              <a:spcAft>
                <a:spcPts val="1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to get value (ROI)</a:t>
            </a:r>
            <a:endParaRPr lang="ru-RU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87854" y="3112316"/>
            <a:ext cx="15132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Where do </a:t>
            </a:r>
          </a:p>
          <a:p>
            <a:r>
              <a:rPr lang="en-US" sz="2400" b="1" dirty="0"/>
              <a:t>we Start</a:t>
            </a:r>
            <a:r>
              <a:rPr lang="ru-RU" sz="24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62808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9938" name="Picture 2" descr="Image result for sensors  used to implement io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3929" y="308757"/>
            <a:ext cx="10218134" cy="573578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SRK\Desktop\tsinghua project\sensor+ rf transmitter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29266" y="523803"/>
            <a:ext cx="5972175" cy="2333625"/>
          </a:xfrm>
          <a:prstGeom prst="rect">
            <a:avLst/>
          </a:prstGeom>
          <a:noFill/>
        </p:spPr>
      </p:pic>
      <p:pic>
        <p:nvPicPr>
          <p:cNvPr id="1027" name="Picture 3" descr="C:\Users\SRK\Desktop\tsinghua project\bluetooth beacon IP67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31917" y="3865851"/>
            <a:ext cx="2357809" cy="2357809"/>
          </a:xfrm>
          <a:prstGeom prst="rect">
            <a:avLst/>
          </a:prstGeom>
          <a:noFill/>
        </p:spPr>
      </p:pic>
      <p:pic>
        <p:nvPicPr>
          <p:cNvPr id="1029" name="Picture 5" descr="Image result for air quality senso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8946" y="211376"/>
            <a:ext cx="4008622" cy="3006467"/>
          </a:xfrm>
          <a:prstGeom prst="rect">
            <a:avLst/>
          </a:prstGeom>
          <a:noFill/>
        </p:spPr>
      </p:pic>
      <p:graphicFrame>
        <p:nvGraphicFramePr>
          <p:cNvPr id="7" name="Diagram 6"/>
          <p:cNvGraphicFramePr/>
          <p:nvPr/>
        </p:nvGraphicFramePr>
        <p:xfrm>
          <a:off x="5664530" y="3384468"/>
          <a:ext cx="4495470" cy="2753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733797" y="6198919"/>
            <a:ext cx="2504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bluetooth</a:t>
            </a:r>
            <a:r>
              <a:rPr lang="en-US" dirty="0"/>
              <a:t> beacon IP67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850079"/>
            <a:ext cx="627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temperature and humidity sensor with RF modules </a:t>
            </a:r>
            <a:r>
              <a:rPr lang="en-US" dirty="0" err="1"/>
              <a:t>Arduino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00208" y="3004457"/>
            <a:ext cx="2198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Air Quality Sensor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492332"/>
          </a:xfrm>
        </p:spPr>
        <p:txBody>
          <a:bodyPr>
            <a:normAutofit fontScale="90000"/>
          </a:bodyPr>
          <a:lstStyle/>
          <a:p>
            <a:r>
              <a:rPr lang="en-US" dirty="0"/>
              <a:t>CASE STUDY- Sensor Based Smart Cap and Bottle to Rectify Plastic Pollution and Its Hazardous 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How to do waste management of plastic bottle efficiently?</a:t>
            </a:r>
          </a:p>
          <a:p>
            <a:r>
              <a:rPr lang="en-US" sz="2400" dirty="0"/>
              <a:t>How to know the safety limit of reuses for drinking water?</a:t>
            </a:r>
          </a:p>
          <a:p>
            <a:r>
              <a:rPr lang="en-US" sz="2400" dirty="0"/>
              <a:t>Who will ensure that water in bottle is pure and healthy?</a:t>
            </a:r>
          </a:p>
          <a:p>
            <a:r>
              <a:rPr lang="en-US" sz="2400" dirty="0"/>
              <a:t>Is there any way that waste management company reaches out to waste plastic bottle timely?</a:t>
            </a:r>
          </a:p>
          <a:p>
            <a:r>
              <a:rPr lang="en-US" sz="2400" dirty="0"/>
              <a:t>Is it possible to provide complete information about Bottle manufacturing water quality ?</a:t>
            </a:r>
          </a:p>
        </p:txBody>
      </p:sp>
      <p:pic>
        <p:nvPicPr>
          <p:cNvPr id="43010" name="Picture 2" descr="Image result for smart water bottl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27127" y="1104405"/>
            <a:ext cx="2625211" cy="400338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545</TotalTime>
  <Words>461</Words>
  <Application>Microsoft Office PowerPoint</Application>
  <PresentationFormat>宽屏</PresentationFormat>
  <Paragraphs>49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SimSun</vt:lpstr>
      <vt:lpstr>Arial</vt:lpstr>
      <vt:lpstr>Calibri</vt:lpstr>
      <vt:lpstr>Times New Roman</vt:lpstr>
      <vt:lpstr>Trebuchet MS</vt:lpstr>
      <vt:lpstr>Wingdings 3</vt:lpstr>
      <vt:lpstr>Facette</vt:lpstr>
      <vt:lpstr>INTERNET OF THINGS (IOT)AND ITS APPLICATIONS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CASE STUDY- Sensor Based Smart Cap and Bottle to Rectify Plastic Pollution and Its Hazardous Effects</vt:lpstr>
      <vt:lpstr>PowerPoint 演示文稿</vt:lpstr>
      <vt:lpstr>Water Bottle Garbage</vt:lpstr>
      <vt:lpstr>PowerPoint 演示文稿</vt:lpstr>
      <vt:lpstr>Idea of Smart Bottle and Smart Bottle Cap </vt:lpstr>
      <vt:lpstr>Conclusion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of things and its applications</dc:title>
  <dc:creator>Rosy</dc:creator>
  <cp:lastModifiedBy>kiko</cp:lastModifiedBy>
  <cp:revision>36</cp:revision>
  <dcterms:created xsi:type="dcterms:W3CDTF">2018-09-25T10:37:00Z</dcterms:created>
  <dcterms:modified xsi:type="dcterms:W3CDTF">2018-09-28T01:38:53Z</dcterms:modified>
</cp:coreProperties>
</file>