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8" r:id="rId2"/>
    <p:sldId id="276" r:id="rId3"/>
    <p:sldId id="259" r:id="rId4"/>
    <p:sldId id="295" r:id="rId5"/>
    <p:sldId id="297" r:id="rId6"/>
    <p:sldId id="301" r:id="rId7"/>
    <p:sldId id="305" r:id="rId8"/>
    <p:sldId id="306" r:id="rId9"/>
    <p:sldId id="290" r:id="rId10"/>
    <p:sldId id="304" r:id="rId11"/>
    <p:sldId id="303" r:id="rId12"/>
    <p:sldId id="267" r:id="rId13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A53"/>
    <a:srgbClr val="003A47"/>
    <a:srgbClr val="1D208F"/>
    <a:srgbClr val="211E54"/>
    <a:srgbClr val="F4E59C"/>
    <a:srgbClr val="DDDDDD"/>
    <a:srgbClr val="0A2068"/>
    <a:srgbClr val="0E4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029A8-B4F8-40C9-9790-5706C3DB492C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B34B30BA-45CB-44E2-A06E-45D45780C181}">
      <dgm:prSet phldrT="[Текст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900" b="1" dirty="0"/>
            <a:t>Data Collection/</a:t>
          </a:r>
        </a:p>
        <a:p>
          <a:r>
            <a:rPr lang="en-US" sz="900" b="1" dirty="0"/>
            <a:t>Sharing/</a:t>
          </a:r>
        </a:p>
        <a:p>
          <a:r>
            <a:rPr lang="en-US" sz="900" b="1" dirty="0"/>
            <a:t>Analysis/</a:t>
          </a:r>
        </a:p>
        <a:p>
          <a:r>
            <a:rPr lang="en-US" sz="900" b="1" dirty="0"/>
            <a:t>Ownership</a:t>
          </a:r>
          <a:endParaRPr lang="uk-UA" sz="900" dirty="0"/>
        </a:p>
      </dgm:t>
    </dgm:pt>
    <dgm:pt modelId="{A891DFF8-E116-41F9-B8BF-A9346861E0CD}" type="parTrans" cxnId="{9ED5061B-15F4-49E2-AD67-B6E254EFD921}">
      <dgm:prSet/>
      <dgm:spPr/>
      <dgm:t>
        <a:bodyPr/>
        <a:lstStyle/>
        <a:p>
          <a:endParaRPr lang="uk-UA"/>
        </a:p>
      </dgm:t>
    </dgm:pt>
    <dgm:pt modelId="{03025601-588E-4FD5-8926-388642B98884}" type="sibTrans" cxnId="{9ED5061B-15F4-49E2-AD67-B6E254EFD921}">
      <dgm:prSet/>
      <dgm:spPr/>
      <dgm:t>
        <a:bodyPr/>
        <a:lstStyle/>
        <a:p>
          <a:endParaRPr lang="uk-UA"/>
        </a:p>
      </dgm:t>
    </dgm:pt>
    <dgm:pt modelId="{79A18F1E-C8BD-4F34-BA91-60D649D7F2F2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/>
            <a:t>“Prevention →Treatment → Post-treatment care” platforms</a:t>
          </a:r>
          <a:endParaRPr lang="uk-UA" dirty="0"/>
        </a:p>
      </dgm:t>
    </dgm:pt>
    <dgm:pt modelId="{ED0104FB-60C6-4A91-A377-3BCDCA535F1F}" type="parTrans" cxnId="{4CEE5B60-7EAD-4413-BF15-2F1FDC46BCD7}">
      <dgm:prSet/>
      <dgm:spPr/>
      <dgm:t>
        <a:bodyPr/>
        <a:lstStyle/>
        <a:p>
          <a:endParaRPr lang="uk-UA"/>
        </a:p>
      </dgm:t>
    </dgm:pt>
    <dgm:pt modelId="{CB143580-200C-4C7F-A767-AC5951AE8E01}" type="sibTrans" cxnId="{4CEE5B60-7EAD-4413-BF15-2F1FDC46BCD7}">
      <dgm:prSet/>
      <dgm:spPr/>
      <dgm:t>
        <a:bodyPr/>
        <a:lstStyle/>
        <a:p>
          <a:endParaRPr lang="uk-UA"/>
        </a:p>
      </dgm:t>
    </dgm:pt>
    <dgm:pt modelId="{7A068120-9A52-494E-AE69-3C4B8A02DAA7}">
      <dgm:prSet phldrT="[Текст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050" b="1" dirty="0"/>
            <a:t>less targeted platforms</a:t>
          </a:r>
          <a:endParaRPr lang="uk-UA" sz="1050" dirty="0"/>
        </a:p>
      </dgm:t>
    </dgm:pt>
    <dgm:pt modelId="{6E06F66D-A11F-45CB-98B9-72504C4F7C95}" type="parTrans" cxnId="{3AC468DF-1007-4714-9E9A-454528C1653E}">
      <dgm:prSet/>
      <dgm:spPr/>
      <dgm:t>
        <a:bodyPr/>
        <a:lstStyle/>
        <a:p>
          <a:endParaRPr lang="uk-UA"/>
        </a:p>
      </dgm:t>
    </dgm:pt>
    <dgm:pt modelId="{C4E9D7C9-9F2F-4831-8D99-95816C940CF3}" type="sibTrans" cxnId="{3AC468DF-1007-4714-9E9A-454528C1653E}">
      <dgm:prSet/>
      <dgm:spPr/>
      <dgm:t>
        <a:bodyPr/>
        <a:lstStyle/>
        <a:p>
          <a:endParaRPr lang="uk-UA"/>
        </a:p>
      </dgm:t>
    </dgm:pt>
    <dgm:pt modelId="{25897F3C-6FF5-4075-9AF9-AD6EF9DBB862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200" b="1" dirty="0"/>
            <a:t>Suitable Business Model</a:t>
          </a:r>
          <a:endParaRPr lang="uk-UA" sz="1200" dirty="0"/>
        </a:p>
      </dgm:t>
    </dgm:pt>
    <dgm:pt modelId="{5E1D021C-DFF8-424D-ADA0-77DFF529286E}" type="parTrans" cxnId="{C749FFA0-FC73-4017-AA82-D098448C19F6}">
      <dgm:prSet/>
      <dgm:spPr/>
      <dgm:t>
        <a:bodyPr/>
        <a:lstStyle/>
        <a:p>
          <a:endParaRPr lang="uk-UA"/>
        </a:p>
      </dgm:t>
    </dgm:pt>
    <dgm:pt modelId="{C5E0EA3E-2A49-4ED7-88DF-9A0B09DE1340}" type="sibTrans" cxnId="{C749FFA0-FC73-4017-AA82-D098448C19F6}">
      <dgm:prSet/>
      <dgm:spPr/>
      <dgm:t>
        <a:bodyPr/>
        <a:lstStyle/>
        <a:p>
          <a:endParaRPr lang="uk-UA"/>
        </a:p>
      </dgm:t>
    </dgm:pt>
    <dgm:pt modelId="{C811D31E-2C3C-4F52-A0B0-70DC035CA227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/>
            <a:t>The manpower </a:t>
          </a:r>
          <a:endParaRPr lang="uk-UA" sz="1100" dirty="0"/>
        </a:p>
      </dgm:t>
    </dgm:pt>
    <dgm:pt modelId="{6BDBD3B1-DC86-4405-903F-B202A6A8187A}" type="parTrans" cxnId="{FC3935FD-4CFD-4646-ABD3-BA51BBE1F9F9}">
      <dgm:prSet/>
      <dgm:spPr/>
      <dgm:t>
        <a:bodyPr/>
        <a:lstStyle/>
        <a:p>
          <a:endParaRPr lang="uk-UA"/>
        </a:p>
      </dgm:t>
    </dgm:pt>
    <dgm:pt modelId="{C9C3EF2D-DA89-48C5-BC97-5F575A7D7FB3}" type="sibTrans" cxnId="{FC3935FD-4CFD-4646-ABD3-BA51BBE1F9F9}">
      <dgm:prSet/>
      <dgm:spPr/>
      <dgm:t>
        <a:bodyPr/>
        <a:lstStyle/>
        <a:p>
          <a:endParaRPr lang="uk-UA"/>
        </a:p>
      </dgm:t>
    </dgm:pt>
    <dgm:pt modelId="{46A646E0-C77D-4D55-AD24-A127C094B5FF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/>
            <a:t>Rising costs (healthcare</a:t>
          </a:r>
          <a:r>
            <a:rPr lang="en-US" sz="1050" b="1" dirty="0"/>
            <a:t>) </a:t>
          </a:r>
          <a:endParaRPr lang="uk-UA" sz="1050" dirty="0"/>
        </a:p>
      </dgm:t>
    </dgm:pt>
    <dgm:pt modelId="{EA135C1B-9F17-4D88-AC90-F245273AF631}" type="parTrans" cxnId="{030F024F-DDB9-4E8A-901E-5CB812068174}">
      <dgm:prSet/>
      <dgm:spPr/>
      <dgm:t>
        <a:bodyPr/>
        <a:lstStyle/>
        <a:p>
          <a:endParaRPr lang="uk-UA"/>
        </a:p>
      </dgm:t>
    </dgm:pt>
    <dgm:pt modelId="{859B655E-D560-471D-93D1-5F3883944943}" type="sibTrans" cxnId="{030F024F-DDB9-4E8A-901E-5CB812068174}">
      <dgm:prSet/>
      <dgm:spPr/>
      <dgm:t>
        <a:bodyPr/>
        <a:lstStyle/>
        <a:p>
          <a:endParaRPr lang="uk-UA"/>
        </a:p>
      </dgm:t>
    </dgm:pt>
    <dgm:pt modelId="{F4671DEB-D3E6-4D54-93BE-16F3DFC18221}" type="pres">
      <dgm:prSet presAssocID="{F15029A8-B4F8-40C9-9790-5706C3DB492C}" presName="Name0" presStyleCnt="0">
        <dgm:presLayoutVars>
          <dgm:chMax val="21"/>
          <dgm:chPref val="21"/>
        </dgm:presLayoutVars>
      </dgm:prSet>
      <dgm:spPr/>
    </dgm:pt>
    <dgm:pt modelId="{429DE87B-E6E8-48B9-B331-65B03C526280}" type="pres">
      <dgm:prSet presAssocID="{B34B30BA-45CB-44E2-A06E-45D45780C181}" presName="text1" presStyleCnt="0"/>
      <dgm:spPr/>
    </dgm:pt>
    <dgm:pt modelId="{7DD16F9B-0D9B-4A30-86D9-6491F487CE28}" type="pres">
      <dgm:prSet presAssocID="{B34B30BA-45CB-44E2-A06E-45D45780C181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13D5ECEA-4DC2-4A7B-B0AC-CD222551C108}" type="pres">
      <dgm:prSet presAssocID="{B34B30BA-45CB-44E2-A06E-45D45780C181}" presName="textaccent1" presStyleCnt="0"/>
      <dgm:spPr/>
    </dgm:pt>
    <dgm:pt modelId="{451D245D-98F5-4E01-8497-4605187B1927}" type="pres">
      <dgm:prSet presAssocID="{B34B30BA-45CB-44E2-A06E-45D45780C181}" presName="accentRepeatNode" presStyleLbl="solidAlignAcc1" presStyleIdx="0" presStyleCnt="12"/>
      <dgm:spPr/>
    </dgm:pt>
    <dgm:pt modelId="{CF97B441-A1BE-485E-BE5A-4E5CAC38AE16}" type="pres">
      <dgm:prSet presAssocID="{03025601-588E-4FD5-8926-388642B98884}" presName="image1" presStyleCnt="0"/>
      <dgm:spPr/>
    </dgm:pt>
    <dgm:pt modelId="{1DB1E148-C38E-471B-91B8-D1859B69E724}" type="pres">
      <dgm:prSet presAssocID="{03025601-588E-4FD5-8926-388642B98884}" presName="imageRepeatNode" presStyleLbl="alignAcc1" presStyleIdx="0" presStyleCnt="6"/>
      <dgm:spPr/>
    </dgm:pt>
    <dgm:pt modelId="{161C1ABC-124E-4466-8DF9-DC63A1EDA2DE}" type="pres">
      <dgm:prSet presAssocID="{03025601-588E-4FD5-8926-388642B98884}" presName="imageaccent1" presStyleCnt="0"/>
      <dgm:spPr/>
    </dgm:pt>
    <dgm:pt modelId="{D6303AAB-707A-43C3-8AD8-29D5B6065419}" type="pres">
      <dgm:prSet presAssocID="{03025601-588E-4FD5-8926-388642B98884}" presName="accentRepeatNode" presStyleLbl="solidAlignAcc1" presStyleIdx="1" presStyleCnt="12"/>
      <dgm:spPr/>
    </dgm:pt>
    <dgm:pt modelId="{62DE2C1D-06D2-4775-91DD-4661125DC072}" type="pres">
      <dgm:prSet presAssocID="{46A646E0-C77D-4D55-AD24-A127C094B5FF}" presName="text2" presStyleCnt="0"/>
      <dgm:spPr/>
    </dgm:pt>
    <dgm:pt modelId="{753AC290-ABEF-4682-8677-60686463FF86}" type="pres">
      <dgm:prSet presAssocID="{46A646E0-C77D-4D55-AD24-A127C094B5FF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4B565DD7-89AC-4E9C-BBF1-ADD2C524C133}" type="pres">
      <dgm:prSet presAssocID="{46A646E0-C77D-4D55-AD24-A127C094B5FF}" presName="textaccent2" presStyleCnt="0"/>
      <dgm:spPr/>
    </dgm:pt>
    <dgm:pt modelId="{DD25228A-A9F4-49EA-9F58-3AD77B977D72}" type="pres">
      <dgm:prSet presAssocID="{46A646E0-C77D-4D55-AD24-A127C094B5FF}" presName="accentRepeatNode" presStyleLbl="solidAlignAcc1" presStyleIdx="2" presStyleCnt="12"/>
      <dgm:spPr/>
    </dgm:pt>
    <dgm:pt modelId="{0A0E7201-B557-4805-91A1-BC3C2B315AB9}" type="pres">
      <dgm:prSet presAssocID="{859B655E-D560-471D-93D1-5F3883944943}" presName="image2" presStyleCnt="0"/>
      <dgm:spPr/>
    </dgm:pt>
    <dgm:pt modelId="{041E52BD-B59A-4721-B04B-602E22C55668}" type="pres">
      <dgm:prSet presAssocID="{859B655E-D560-471D-93D1-5F3883944943}" presName="imageRepeatNode" presStyleLbl="alignAcc1" presStyleIdx="1" presStyleCnt="6"/>
      <dgm:spPr/>
    </dgm:pt>
    <dgm:pt modelId="{AB5EF095-9ADA-4856-8307-A6F6B4F3083C}" type="pres">
      <dgm:prSet presAssocID="{859B655E-D560-471D-93D1-5F3883944943}" presName="imageaccent2" presStyleCnt="0"/>
      <dgm:spPr/>
    </dgm:pt>
    <dgm:pt modelId="{3A064F07-27F6-499D-8DA1-8136847251AE}" type="pres">
      <dgm:prSet presAssocID="{859B655E-D560-471D-93D1-5F3883944943}" presName="accentRepeatNode" presStyleLbl="solidAlignAcc1" presStyleIdx="3" presStyleCnt="12"/>
      <dgm:spPr/>
    </dgm:pt>
    <dgm:pt modelId="{39F898FD-5111-4C50-972B-442A3F733F6F}" type="pres">
      <dgm:prSet presAssocID="{C811D31E-2C3C-4F52-A0B0-70DC035CA227}" presName="text3" presStyleCnt="0"/>
      <dgm:spPr/>
    </dgm:pt>
    <dgm:pt modelId="{55E4E054-F215-4E2A-9CD0-297C1679357B}" type="pres">
      <dgm:prSet presAssocID="{C811D31E-2C3C-4F52-A0B0-70DC035CA227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7CFC3C03-560A-4348-A5E7-863DD9B3765A}" type="pres">
      <dgm:prSet presAssocID="{C811D31E-2C3C-4F52-A0B0-70DC035CA227}" presName="textaccent3" presStyleCnt="0"/>
      <dgm:spPr/>
    </dgm:pt>
    <dgm:pt modelId="{E8784943-1928-47D7-ACB7-567FFA5A78C5}" type="pres">
      <dgm:prSet presAssocID="{C811D31E-2C3C-4F52-A0B0-70DC035CA227}" presName="accentRepeatNode" presStyleLbl="solidAlignAcc1" presStyleIdx="4" presStyleCnt="12"/>
      <dgm:spPr/>
    </dgm:pt>
    <dgm:pt modelId="{4445566E-258B-4A32-9A5A-6EF78D333522}" type="pres">
      <dgm:prSet presAssocID="{C9C3EF2D-DA89-48C5-BC97-5F575A7D7FB3}" presName="image3" presStyleCnt="0"/>
      <dgm:spPr/>
    </dgm:pt>
    <dgm:pt modelId="{227206FB-F3C8-445E-931E-7D1D86F47676}" type="pres">
      <dgm:prSet presAssocID="{C9C3EF2D-DA89-48C5-BC97-5F575A7D7FB3}" presName="imageRepeatNode" presStyleLbl="alignAcc1" presStyleIdx="2" presStyleCnt="6"/>
      <dgm:spPr/>
    </dgm:pt>
    <dgm:pt modelId="{484FD5E4-0449-4779-8ABD-E242F7314A3D}" type="pres">
      <dgm:prSet presAssocID="{C9C3EF2D-DA89-48C5-BC97-5F575A7D7FB3}" presName="imageaccent3" presStyleCnt="0"/>
      <dgm:spPr/>
    </dgm:pt>
    <dgm:pt modelId="{029C6641-3A55-4B19-8B4F-DCB7F1BF1F02}" type="pres">
      <dgm:prSet presAssocID="{C9C3EF2D-DA89-48C5-BC97-5F575A7D7FB3}" presName="accentRepeatNode" presStyleLbl="solidAlignAcc1" presStyleIdx="5" presStyleCnt="12"/>
      <dgm:spPr/>
    </dgm:pt>
    <dgm:pt modelId="{F29C0F8D-BA12-493D-864C-D0F05F3D3B1D}" type="pres">
      <dgm:prSet presAssocID="{25897F3C-6FF5-4075-9AF9-AD6EF9DBB862}" presName="text4" presStyleCnt="0"/>
      <dgm:spPr/>
    </dgm:pt>
    <dgm:pt modelId="{5B0AE35D-88AC-4918-B07D-C97E48BDFFB9}" type="pres">
      <dgm:prSet presAssocID="{25897F3C-6FF5-4075-9AF9-AD6EF9DBB862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654B3B5C-4680-4DAB-BB62-6B357EE1FBCA}" type="pres">
      <dgm:prSet presAssocID="{25897F3C-6FF5-4075-9AF9-AD6EF9DBB862}" presName="textaccent4" presStyleCnt="0"/>
      <dgm:spPr/>
    </dgm:pt>
    <dgm:pt modelId="{9E01AB88-E5D3-42AE-99C4-73ED16F51142}" type="pres">
      <dgm:prSet presAssocID="{25897F3C-6FF5-4075-9AF9-AD6EF9DBB862}" presName="accentRepeatNode" presStyleLbl="solidAlignAcc1" presStyleIdx="6" presStyleCnt="12"/>
      <dgm:spPr/>
    </dgm:pt>
    <dgm:pt modelId="{598EDD0D-D5D0-42D1-B5C0-C99F73EFB39B}" type="pres">
      <dgm:prSet presAssocID="{C5E0EA3E-2A49-4ED7-88DF-9A0B09DE1340}" presName="image4" presStyleCnt="0"/>
      <dgm:spPr/>
    </dgm:pt>
    <dgm:pt modelId="{EBCFB9E9-3319-459F-8C27-CA2C51716016}" type="pres">
      <dgm:prSet presAssocID="{C5E0EA3E-2A49-4ED7-88DF-9A0B09DE1340}" presName="imageRepeatNode" presStyleLbl="alignAcc1" presStyleIdx="3" presStyleCnt="6"/>
      <dgm:spPr/>
    </dgm:pt>
    <dgm:pt modelId="{11416313-6A01-4E84-B561-7465222F90EA}" type="pres">
      <dgm:prSet presAssocID="{C5E0EA3E-2A49-4ED7-88DF-9A0B09DE1340}" presName="imageaccent4" presStyleCnt="0"/>
      <dgm:spPr/>
    </dgm:pt>
    <dgm:pt modelId="{6EBA3468-C28F-4CE4-BC4D-B443E0B07EF4}" type="pres">
      <dgm:prSet presAssocID="{C5E0EA3E-2A49-4ED7-88DF-9A0B09DE1340}" presName="accentRepeatNode" presStyleLbl="solidAlignAcc1" presStyleIdx="7" presStyleCnt="12"/>
      <dgm:spPr/>
    </dgm:pt>
    <dgm:pt modelId="{EC80B2AD-BFA9-4B6D-8DC1-1A01B44B5E74}" type="pres">
      <dgm:prSet presAssocID="{79A18F1E-C8BD-4F34-BA91-60D649D7F2F2}" presName="text5" presStyleCnt="0"/>
      <dgm:spPr/>
    </dgm:pt>
    <dgm:pt modelId="{3F1EC94E-F58B-4441-BB86-891F18339FA1}" type="pres">
      <dgm:prSet presAssocID="{79A18F1E-C8BD-4F34-BA91-60D649D7F2F2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CCECD5DB-ADF8-430A-A8DF-04AE0563C2AA}" type="pres">
      <dgm:prSet presAssocID="{79A18F1E-C8BD-4F34-BA91-60D649D7F2F2}" presName="textaccent5" presStyleCnt="0"/>
      <dgm:spPr/>
    </dgm:pt>
    <dgm:pt modelId="{5AA909CF-8BA4-4AF5-9D2B-3828E1473013}" type="pres">
      <dgm:prSet presAssocID="{79A18F1E-C8BD-4F34-BA91-60D649D7F2F2}" presName="accentRepeatNode" presStyleLbl="solidAlignAcc1" presStyleIdx="8" presStyleCnt="12"/>
      <dgm:spPr/>
    </dgm:pt>
    <dgm:pt modelId="{D3D7C33E-0F7C-47EE-93C7-CE32A18254B9}" type="pres">
      <dgm:prSet presAssocID="{CB143580-200C-4C7F-A767-AC5951AE8E01}" presName="image5" presStyleCnt="0"/>
      <dgm:spPr/>
    </dgm:pt>
    <dgm:pt modelId="{FF843EE2-6A02-4A0E-B269-F49E73D4A98A}" type="pres">
      <dgm:prSet presAssocID="{CB143580-200C-4C7F-A767-AC5951AE8E01}" presName="imageRepeatNode" presStyleLbl="alignAcc1" presStyleIdx="4" presStyleCnt="6"/>
      <dgm:spPr/>
    </dgm:pt>
    <dgm:pt modelId="{D9C6318C-55C8-4FA7-97DB-AFCE579A3FD6}" type="pres">
      <dgm:prSet presAssocID="{CB143580-200C-4C7F-A767-AC5951AE8E01}" presName="imageaccent5" presStyleCnt="0"/>
      <dgm:spPr/>
    </dgm:pt>
    <dgm:pt modelId="{5EC22F33-3E63-44FA-8280-229B98D61C34}" type="pres">
      <dgm:prSet presAssocID="{CB143580-200C-4C7F-A767-AC5951AE8E01}" presName="accentRepeatNode" presStyleLbl="solidAlignAcc1" presStyleIdx="9" presStyleCnt="12"/>
      <dgm:spPr/>
    </dgm:pt>
    <dgm:pt modelId="{47907F6A-AAC6-4125-B53A-1D8D62C17815}" type="pres">
      <dgm:prSet presAssocID="{7A068120-9A52-494E-AE69-3C4B8A02DAA7}" presName="text6" presStyleCnt="0"/>
      <dgm:spPr/>
    </dgm:pt>
    <dgm:pt modelId="{4292AB2B-3809-4C6E-85F3-D6A558B27C16}" type="pres">
      <dgm:prSet presAssocID="{7A068120-9A52-494E-AE69-3C4B8A02DAA7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3039B03A-29E4-4F64-9D3C-C0B7614898C1}" type="pres">
      <dgm:prSet presAssocID="{7A068120-9A52-494E-AE69-3C4B8A02DAA7}" presName="textaccent6" presStyleCnt="0"/>
      <dgm:spPr/>
    </dgm:pt>
    <dgm:pt modelId="{A264D140-925A-412F-B4AF-D4B4DD96A0F5}" type="pres">
      <dgm:prSet presAssocID="{7A068120-9A52-494E-AE69-3C4B8A02DAA7}" presName="accentRepeatNode" presStyleLbl="solidAlignAcc1" presStyleIdx="10" presStyleCnt="12"/>
      <dgm:spPr/>
    </dgm:pt>
    <dgm:pt modelId="{5AF03466-818C-4ECB-8751-C11256E1BA52}" type="pres">
      <dgm:prSet presAssocID="{C4E9D7C9-9F2F-4831-8D99-95816C940CF3}" presName="image6" presStyleCnt="0"/>
      <dgm:spPr/>
    </dgm:pt>
    <dgm:pt modelId="{41F84F37-8DC8-4076-8923-7AAEFCED0734}" type="pres">
      <dgm:prSet presAssocID="{C4E9D7C9-9F2F-4831-8D99-95816C940CF3}" presName="imageRepeatNode" presStyleLbl="alignAcc1" presStyleIdx="5" presStyleCnt="6"/>
      <dgm:spPr/>
    </dgm:pt>
    <dgm:pt modelId="{6E36A239-AD0E-4A30-A88B-C129C69730BD}" type="pres">
      <dgm:prSet presAssocID="{C4E9D7C9-9F2F-4831-8D99-95816C940CF3}" presName="imageaccent6" presStyleCnt="0"/>
      <dgm:spPr/>
    </dgm:pt>
    <dgm:pt modelId="{2FDF4B44-5DCC-4090-A21A-629D30B1C62C}" type="pres">
      <dgm:prSet presAssocID="{C4E9D7C9-9F2F-4831-8D99-95816C940CF3}" presName="accentRepeatNode" presStyleLbl="solidAlignAcc1" presStyleIdx="11" presStyleCnt="12"/>
      <dgm:spPr/>
    </dgm:pt>
  </dgm:ptLst>
  <dgm:cxnLst>
    <dgm:cxn modelId="{9ED5061B-15F4-49E2-AD67-B6E254EFD921}" srcId="{F15029A8-B4F8-40C9-9790-5706C3DB492C}" destId="{B34B30BA-45CB-44E2-A06E-45D45780C181}" srcOrd="0" destOrd="0" parTransId="{A891DFF8-E116-41F9-B8BF-A9346861E0CD}" sibTransId="{03025601-588E-4FD5-8926-388642B98884}"/>
    <dgm:cxn modelId="{D423F430-C8E7-4014-A46B-FBDC25D566DA}" type="presOf" srcId="{B34B30BA-45CB-44E2-A06E-45D45780C181}" destId="{7DD16F9B-0D9B-4A30-86D9-6491F487CE28}" srcOrd="0" destOrd="0" presId="urn:microsoft.com/office/officeart/2008/layout/HexagonCluster"/>
    <dgm:cxn modelId="{F6C73D3F-0E29-4936-BEC4-60E0898C2E0F}" type="presOf" srcId="{859B655E-D560-471D-93D1-5F3883944943}" destId="{041E52BD-B59A-4721-B04B-602E22C55668}" srcOrd="0" destOrd="0" presId="urn:microsoft.com/office/officeart/2008/layout/HexagonCluster"/>
    <dgm:cxn modelId="{89C50A60-0C6B-4664-B6BE-772AF553BD3B}" type="presOf" srcId="{C9C3EF2D-DA89-48C5-BC97-5F575A7D7FB3}" destId="{227206FB-F3C8-445E-931E-7D1D86F47676}" srcOrd="0" destOrd="0" presId="urn:microsoft.com/office/officeart/2008/layout/HexagonCluster"/>
    <dgm:cxn modelId="{4CEE5B60-7EAD-4413-BF15-2F1FDC46BCD7}" srcId="{F15029A8-B4F8-40C9-9790-5706C3DB492C}" destId="{79A18F1E-C8BD-4F34-BA91-60D649D7F2F2}" srcOrd="4" destOrd="0" parTransId="{ED0104FB-60C6-4A91-A377-3BCDCA535F1F}" sibTransId="{CB143580-200C-4C7F-A767-AC5951AE8E01}"/>
    <dgm:cxn modelId="{030F024F-DDB9-4E8A-901E-5CB812068174}" srcId="{F15029A8-B4F8-40C9-9790-5706C3DB492C}" destId="{46A646E0-C77D-4D55-AD24-A127C094B5FF}" srcOrd="1" destOrd="0" parTransId="{EA135C1B-9F17-4D88-AC90-F245273AF631}" sibTransId="{859B655E-D560-471D-93D1-5F3883944943}"/>
    <dgm:cxn modelId="{AEFA1557-434E-4C27-B10E-3136FA2C05C1}" type="presOf" srcId="{C811D31E-2C3C-4F52-A0B0-70DC035CA227}" destId="{55E4E054-F215-4E2A-9CD0-297C1679357B}" srcOrd="0" destOrd="0" presId="urn:microsoft.com/office/officeart/2008/layout/HexagonCluster"/>
    <dgm:cxn modelId="{9DFDF859-8F6E-4513-897B-BA497EB7ABAE}" type="presOf" srcId="{79A18F1E-C8BD-4F34-BA91-60D649D7F2F2}" destId="{3F1EC94E-F58B-4441-BB86-891F18339FA1}" srcOrd="0" destOrd="0" presId="urn:microsoft.com/office/officeart/2008/layout/HexagonCluster"/>
    <dgm:cxn modelId="{BD3C9388-11CA-41BB-8D2C-CCE54F2F8B41}" type="presOf" srcId="{F15029A8-B4F8-40C9-9790-5706C3DB492C}" destId="{F4671DEB-D3E6-4D54-93BE-16F3DFC18221}" srcOrd="0" destOrd="0" presId="urn:microsoft.com/office/officeart/2008/layout/HexagonCluster"/>
    <dgm:cxn modelId="{73F9449B-3B40-4A92-A977-ECFC77B8D47E}" type="presOf" srcId="{C4E9D7C9-9F2F-4831-8D99-95816C940CF3}" destId="{41F84F37-8DC8-4076-8923-7AAEFCED0734}" srcOrd="0" destOrd="0" presId="urn:microsoft.com/office/officeart/2008/layout/HexagonCluster"/>
    <dgm:cxn modelId="{5F46C79E-4F20-41A2-804B-4B2E1D36466E}" type="presOf" srcId="{CB143580-200C-4C7F-A767-AC5951AE8E01}" destId="{FF843EE2-6A02-4A0E-B269-F49E73D4A98A}" srcOrd="0" destOrd="0" presId="urn:microsoft.com/office/officeart/2008/layout/HexagonCluster"/>
    <dgm:cxn modelId="{C749FFA0-FC73-4017-AA82-D098448C19F6}" srcId="{F15029A8-B4F8-40C9-9790-5706C3DB492C}" destId="{25897F3C-6FF5-4075-9AF9-AD6EF9DBB862}" srcOrd="3" destOrd="0" parTransId="{5E1D021C-DFF8-424D-ADA0-77DFF529286E}" sibTransId="{C5E0EA3E-2A49-4ED7-88DF-9A0B09DE1340}"/>
    <dgm:cxn modelId="{678D5AB5-3E19-4BB3-8A27-D3060B2E4DE0}" type="presOf" srcId="{25897F3C-6FF5-4075-9AF9-AD6EF9DBB862}" destId="{5B0AE35D-88AC-4918-B07D-C97E48BDFFB9}" srcOrd="0" destOrd="0" presId="urn:microsoft.com/office/officeart/2008/layout/HexagonCluster"/>
    <dgm:cxn modelId="{5942DFDB-2E5E-455A-960F-E6F8F3206790}" type="presOf" srcId="{C5E0EA3E-2A49-4ED7-88DF-9A0B09DE1340}" destId="{EBCFB9E9-3319-459F-8C27-CA2C51716016}" srcOrd="0" destOrd="0" presId="urn:microsoft.com/office/officeart/2008/layout/HexagonCluster"/>
    <dgm:cxn modelId="{FD47ABDC-76DC-4D96-9FBA-3B511BF61DA5}" type="presOf" srcId="{7A068120-9A52-494E-AE69-3C4B8A02DAA7}" destId="{4292AB2B-3809-4C6E-85F3-D6A558B27C16}" srcOrd="0" destOrd="0" presId="urn:microsoft.com/office/officeart/2008/layout/HexagonCluster"/>
    <dgm:cxn modelId="{3AC468DF-1007-4714-9E9A-454528C1653E}" srcId="{F15029A8-B4F8-40C9-9790-5706C3DB492C}" destId="{7A068120-9A52-494E-AE69-3C4B8A02DAA7}" srcOrd="5" destOrd="0" parTransId="{6E06F66D-A11F-45CB-98B9-72504C4F7C95}" sibTransId="{C4E9D7C9-9F2F-4831-8D99-95816C940CF3}"/>
    <dgm:cxn modelId="{2BDBDDE1-49AE-42DD-B5E3-1625B48BE481}" type="presOf" srcId="{03025601-588E-4FD5-8926-388642B98884}" destId="{1DB1E148-C38E-471B-91B8-D1859B69E724}" srcOrd="0" destOrd="0" presId="urn:microsoft.com/office/officeart/2008/layout/HexagonCluster"/>
    <dgm:cxn modelId="{B8A3D0FB-EEF5-45AC-A83A-F8A7D0875DA2}" type="presOf" srcId="{46A646E0-C77D-4D55-AD24-A127C094B5FF}" destId="{753AC290-ABEF-4682-8677-60686463FF86}" srcOrd="0" destOrd="0" presId="urn:microsoft.com/office/officeart/2008/layout/HexagonCluster"/>
    <dgm:cxn modelId="{FC3935FD-4CFD-4646-ABD3-BA51BBE1F9F9}" srcId="{F15029A8-B4F8-40C9-9790-5706C3DB492C}" destId="{C811D31E-2C3C-4F52-A0B0-70DC035CA227}" srcOrd="2" destOrd="0" parTransId="{6BDBD3B1-DC86-4405-903F-B202A6A8187A}" sibTransId="{C9C3EF2D-DA89-48C5-BC97-5F575A7D7FB3}"/>
    <dgm:cxn modelId="{1D8324C3-6263-4671-BC13-4DC52D294C85}" type="presParOf" srcId="{F4671DEB-D3E6-4D54-93BE-16F3DFC18221}" destId="{429DE87B-E6E8-48B9-B331-65B03C526280}" srcOrd="0" destOrd="0" presId="urn:microsoft.com/office/officeart/2008/layout/HexagonCluster"/>
    <dgm:cxn modelId="{5E9DF755-F9E5-42CA-B6B2-456668F0FB51}" type="presParOf" srcId="{429DE87B-E6E8-48B9-B331-65B03C526280}" destId="{7DD16F9B-0D9B-4A30-86D9-6491F487CE28}" srcOrd="0" destOrd="0" presId="urn:microsoft.com/office/officeart/2008/layout/HexagonCluster"/>
    <dgm:cxn modelId="{44C6048F-4019-47C6-9B9E-37A02B43A444}" type="presParOf" srcId="{F4671DEB-D3E6-4D54-93BE-16F3DFC18221}" destId="{13D5ECEA-4DC2-4A7B-B0AC-CD222551C108}" srcOrd="1" destOrd="0" presId="urn:microsoft.com/office/officeart/2008/layout/HexagonCluster"/>
    <dgm:cxn modelId="{0444E5DA-4F60-4D07-8D10-514E3370EC6F}" type="presParOf" srcId="{13D5ECEA-4DC2-4A7B-B0AC-CD222551C108}" destId="{451D245D-98F5-4E01-8497-4605187B1927}" srcOrd="0" destOrd="0" presId="urn:microsoft.com/office/officeart/2008/layout/HexagonCluster"/>
    <dgm:cxn modelId="{F39A0D0E-16C7-4073-B680-907A06C6F41D}" type="presParOf" srcId="{F4671DEB-D3E6-4D54-93BE-16F3DFC18221}" destId="{CF97B441-A1BE-485E-BE5A-4E5CAC38AE16}" srcOrd="2" destOrd="0" presId="urn:microsoft.com/office/officeart/2008/layout/HexagonCluster"/>
    <dgm:cxn modelId="{7D1D774A-DEB3-45B1-80C3-157430DB58BF}" type="presParOf" srcId="{CF97B441-A1BE-485E-BE5A-4E5CAC38AE16}" destId="{1DB1E148-C38E-471B-91B8-D1859B69E724}" srcOrd="0" destOrd="0" presId="urn:microsoft.com/office/officeart/2008/layout/HexagonCluster"/>
    <dgm:cxn modelId="{494EF953-8A15-4C45-B6AB-74538C6171F9}" type="presParOf" srcId="{F4671DEB-D3E6-4D54-93BE-16F3DFC18221}" destId="{161C1ABC-124E-4466-8DF9-DC63A1EDA2DE}" srcOrd="3" destOrd="0" presId="urn:microsoft.com/office/officeart/2008/layout/HexagonCluster"/>
    <dgm:cxn modelId="{05A833FD-BDC9-415B-A9B5-56052DB3BA3C}" type="presParOf" srcId="{161C1ABC-124E-4466-8DF9-DC63A1EDA2DE}" destId="{D6303AAB-707A-43C3-8AD8-29D5B6065419}" srcOrd="0" destOrd="0" presId="urn:microsoft.com/office/officeart/2008/layout/HexagonCluster"/>
    <dgm:cxn modelId="{5AE3BB64-5FFE-4BE1-99F1-6BE38FFC67C3}" type="presParOf" srcId="{F4671DEB-D3E6-4D54-93BE-16F3DFC18221}" destId="{62DE2C1D-06D2-4775-91DD-4661125DC072}" srcOrd="4" destOrd="0" presId="urn:microsoft.com/office/officeart/2008/layout/HexagonCluster"/>
    <dgm:cxn modelId="{1D1BE5C5-E49D-4C66-B6BA-74E3E69FECBC}" type="presParOf" srcId="{62DE2C1D-06D2-4775-91DD-4661125DC072}" destId="{753AC290-ABEF-4682-8677-60686463FF86}" srcOrd="0" destOrd="0" presId="urn:microsoft.com/office/officeart/2008/layout/HexagonCluster"/>
    <dgm:cxn modelId="{42AC4D93-5C6F-4AE9-B5E7-E28051A7975F}" type="presParOf" srcId="{F4671DEB-D3E6-4D54-93BE-16F3DFC18221}" destId="{4B565DD7-89AC-4E9C-BBF1-ADD2C524C133}" srcOrd="5" destOrd="0" presId="urn:microsoft.com/office/officeart/2008/layout/HexagonCluster"/>
    <dgm:cxn modelId="{BC6748F0-9AB5-48A8-A3F6-0DE8D5CC1FCC}" type="presParOf" srcId="{4B565DD7-89AC-4E9C-BBF1-ADD2C524C133}" destId="{DD25228A-A9F4-49EA-9F58-3AD77B977D72}" srcOrd="0" destOrd="0" presId="urn:microsoft.com/office/officeart/2008/layout/HexagonCluster"/>
    <dgm:cxn modelId="{1C91EFFE-E82D-490F-9F4E-D39EBF9B8594}" type="presParOf" srcId="{F4671DEB-D3E6-4D54-93BE-16F3DFC18221}" destId="{0A0E7201-B557-4805-91A1-BC3C2B315AB9}" srcOrd="6" destOrd="0" presId="urn:microsoft.com/office/officeart/2008/layout/HexagonCluster"/>
    <dgm:cxn modelId="{16034BFB-1AFA-42BD-A558-8AA880E79E6D}" type="presParOf" srcId="{0A0E7201-B557-4805-91A1-BC3C2B315AB9}" destId="{041E52BD-B59A-4721-B04B-602E22C55668}" srcOrd="0" destOrd="0" presId="urn:microsoft.com/office/officeart/2008/layout/HexagonCluster"/>
    <dgm:cxn modelId="{D7FC5462-3597-421B-B4E5-99A034C46AD8}" type="presParOf" srcId="{F4671DEB-D3E6-4D54-93BE-16F3DFC18221}" destId="{AB5EF095-9ADA-4856-8307-A6F6B4F3083C}" srcOrd="7" destOrd="0" presId="urn:microsoft.com/office/officeart/2008/layout/HexagonCluster"/>
    <dgm:cxn modelId="{63136323-8D55-4344-9C02-14DC5A38C57B}" type="presParOf" srcId="{AB5EF095-9ADA-4856-8307-A6F6B4F3083C}" destId="{3A064F07-27F6-499D-8DA1-8136847251AE}" srcOrd="0" destOrd="0" presId="urn:microsoft.com/office/officeart/2008/layout/HexagonCluster"/>
    <dgm:cxn modelId="{43421C0C-137A-44CC-A095-E871A66227C5}" type="presParOf" srcId="{F4671DEB-D3E6-4D54-93BE-16F3DFC18221}" destId="{39F898FD-5111-4C50-972B-442A3F733F6F}" srcOrd="8" destOrd="0" presId="urn:microsoft.com/office/officeart/2008/layout/HexagonCluster"/>
    <dgm:cxn modelId="{5780AA6D-5BDB-4038-9309-0691C340A1DE}" type="presParOf" srcId="{39F898FD-5111-4C50-972B-442A3F733F6F}" destId="{55E4E054-F215-4E2A-9CD0-297C1679357B}" srcOrd="0" destOrd="0" presId="urn:microsoft.com/office/officeart/2008/layout/HexagonCluster"/>
    <dgm:cxn modelId="{C7AA21F7-1579-4FA4-81A1-4602D5BEA388}" type="presParOf" srcId="{F4671DEB-D3E6-4D54-93BE-16F3DFC18221}" destId="{7CFC3C03-560A-4348-A5E7-863DD9B3765A}" srcOrd="9" destOrd="0" presId="urn:microsoft.com/office/officeart/2008/layout/HexagonCluster"/>
    <dgm:cxn modelId="{D85E2F06-E45D-4E25-8006-7ADE9BA81B53}" type="presParOf" srcId="{7CFC3C03-560A-4348-A5E7-863DD9B3765A}" destId="{E8784943-1928-47D7-ACB7-567FFA5A78C5}" srcOrd="0" destOrd="0" presId="urn:microsoft.com/office/officeart/2008/layout/HexagonCluster"/>
    <dgm:cxn modelId="{E97580BA-4141-49BD-902C-7A5A33BD86F9}" type="presParOf" srcId="{F4671DEB-D3E6-4D54-93BE-16F3DFC18221}" destId="{4445566E-258B-4A32-9A5A-6EF78D333522}" srcOrd="10" destOrd="0" presId="urn:microsoft.com/office/officeart/2008/layout/HexagonCluster"/>
    <dgm:cxn modelId="{4D0D6CCB-3443-4F08-9C2E-6618D5A3A0EC}" type="presParOf" srcId="{4445566E-258B-4A32-9A5A-6EF78D333522}" destId="{227206FB-F3C8-445E-931E-7D1D86F47676}" srcOrd="0" destOrd="0" presId="urn:microsoft.com/office/officeart/2008/layout/HexagonCluster"/>
    <dgm:cxn modelId="{35C9FA86-375A-4DB6-AAA4-E54D550ADE20}" type="presParOf" srcId="{F4671DEB-D3E6-4D54-93BE-16F3DFC18221}" destId="{484FD5E4-0449-4779-8ABD-E242F7314A3D}" srcOrd="11" destOrd="0" presId="urn:microsoft.com/office/officeart/2008/layout/HexagonCluster"/>
    <dgm:cxn modelId="{271E2C37-C039-4D5A-BC8D-69053705A6B3}" type="presParOf" srcId="{484FD5E4-0449-4779-8ABD-E242F7314A3D}" destId="{029C6641-3A55-4B19-8B4F-DCB7F1BF1F02}" srcOrd="0" destOrd="0" presId="urn:microsoft.com/office/officeart/2008/layout/HexagonCluster"/>
    <dgm:cxn modelId="{B9F6D19D-3205-49C3-9E1E-3A619E252346}" type="presParOf" srcId="{F4671DEB-D3E6-4D54-93BE-16F3DFC18221}" destId="{F29C0F8D-BA12-493D-864C-D0F05F3D3B1D}" srcOrd="12" destOrd="0" presId="urn:microsoft.com/office/officeart/2008/layout/HexagonCluster"/>
    <dgm:cxn modelId="{FDAB44C6-298A-4ADA-9F41-888A4B797203}" type="presParOf" srcId="{F29C0F8D-BA12-493D-864C-D0F05F3D3B1D}" destId="{5B0AE35D-88AC-4918-B07D-C97E48BDFFB9}" srcOrd="0" destOrd="0" presId="urn:microsoft.com/office/officeart/2008/layout/HexagonCluster"/>
    <dgm:cxn modelId="{27E76568-33CF-46A4-9DF1-66AB6817484B}" type="presParOf" srcId="{F4671DEB-D3E6-4D54-93BE-16F3DFC18221}" destId="{654B3B5C-4680-4DAB-BB62-6B357EE1FBCA}" srcOrd="13" destOrd="0" presId="urn:microsoft.com/office/officeart/2008/layout/HexagonCluster"/>
    <dgm:cxn modelId="{1E42B156-A2F5-40F6-98ED-B3BA82E2C673}" type="presParOf" srcId="{654B3B5C-4680-4DAB-BB62-6B357EE1FBCA}" destId="{9E01AB88-E5D3-42AE-99C4-73ED16F51142}" srcOrd="0" destOrd="0" presId="urn:microsoft.com/office/officeart/2008/layout/HexagonCluster"/>
    <dgm:cxn modelId="{EA797978-1393-445C-9BC6-7FA9C7C66CBC}" type="presParOf" srcId="{F4671DEB-D3E6-4D54-93BE-16F3DFC18221}" destId="{598EDD0D-D5D0-42D1-B5C0-C99F73EFB39B}" srcOrd="14" destOrd="0" presId="urn:microsoft.com/office/officeart/2008/layout/HexagonCluster"/>
    <dgm:cxn modelId="{E5C04EB9-B942-4266-9C20-47C18085A0DA}" type="presParOf" srcId="{598EDD0D-D5D0-42D1-B5C0-C99F73EFB39B}" destId="{EBCFB9E9-3319-459F-8C27-CA2C51716016}" srcOrd="0" destOrd="0" presId="urn:microsoft.com/office/officeart/2008/layout/HexagonCluster"/>
    <dgm:cxn modelId="{5011374D-C9C5-4110-8070-C3C4D0E41F50}" type="presParOf" srcId="{F4671DEB-D3E6-4D54-93BE-16F3DFC18221}" destId="{11416313-6A01-4E84-B561-7465222F90EA}" srcOrd="15" destOrd="0" presId="urn:microsoft.com/office/officeart/2008/layout/HexagonCluster"/>
    <dgm:cxn modelId="{D127C8AA-5021-48C4-B93D-6FA89C96E5AE}" type="presParOf" srcId="{11416313-6A01-4E84-B561-7465222F90EA}" destId="{6EBA3468-C28F-4CE4-BC4D-B443E0B07EF4}" srcOrd="0" destOrd="0" presId="urn:microsoft.com/office/officeart/2008/layout/HexagonCluster"/>
    <dgm:cxn modelId="{114D8A7B-24DB-479B-83AF-05CDD1923144}" type="presParOf" srcId="{F4671DEB-D3E6-4D54-93BE-16F3DFC18221}" destId="{EC80B2AD-BFA9-4B6D-8DC1-1A01B44B5E74}" srcOrd="16" destOrd="0" presId="urn:microsoft.com/office/officeart/2008/layout/HexagonCluster"/>
    <dgm:cxn modelId="{152AC539-3F90-4B3A-B70B-9DD4CAC8C35D}" type="presParOf" srcId="{EC80B2AD-BFA9-4B6D-8DC1-1A01B44B5E74}" destId="{3F1EC94E-F58B-4441-BB86-891F18339FA1}" srcOrd="0" destOrd="0" presId="urn:microsoft.com/office/officeart/2008/layout/HexagonCluster"/>
    <dgm:cxn modelId="{B60BFA18-F0E5-4372-B218-7ADAF501E106}" type="presParOf" srcId="{F4671DEB-D3E6-4D54-93BE-16F3DFC18221}" destId="{CCECD5DB-ADF8-430A-A8DF-04AE0563C2AA}" srcOrd="17" destOrd="0" presId="urn:microsoft.com/office/officeart/2008/layout/HexagonCluster"/>
    <dgm:cxn modelId="{1EE26757-7020-4938-84BF-31A9D6B21CDC}" type="presParOf" srcId="{CCECD5DB-ADF8-430A-A8DF-04AE0563C2AA}" destId="{5AA909CF-8BA4-4AF5-9D2B-3828E1473013}" srcOrd="0" destOrd="0" presId="urn:microsoft.com/office/officeart/2008/layout/HexagonCluster"/>
    <dgm:cxn modelId="{722DC1A4-268D-4BE7-9084-CF31C6C29087}" type="presParOf" srcId="{F4671DEB-D3E6-4D54-93BE-16F3DFC18221}" destId="{D3D7C33E-0F7C-47EE-93C7-CE32A18254B9}" srcOrd="18" destOrd="0" presId="urn:microsoft.com/office/officeart/2008/layout/HexagonCluster"/>
    <dgm:cxn modelId="{4DE67ED9-FB7F-454B-BABC-DA3689769FDB}" type="presParOf" srcId="{D3D7C33E-0F7C-47EE-93C7-CE32A18254B9}" destId="{FF843EE2-6A02-4A0E-B269-F49E73D4A98A}" srcOrd="0" destOrd="0" presId="urn:microsoft.com/office/officeart/2008/layout/HexagonCluster"/>
    <dgm:cxn modelId="{D602554B-DAA7-44CB-BDE8-66F4C605B48A}" type="presParOf" srcId="{F4671DEB-D3E6-4D54-93BE-16F3DFC18221}" destId="{D9C6318C-55C8-4FA7-97DB-AFCE579A3FD6}" srcOrd="19" destOrd="0" presId="urn:microsoft.com/office/officeart/2008/layout/HexagonCluster"/>
    <dgm:cxn modelId="{760B46BA-8B09-489C-8F51-586EE4652F9E}" type="presParOf" srcId="{D9C6318C-55C8-4FA7-97DB-AFCE579A3FD6}" destId="{5EC22F33-3E63-44FA-8280-229B98D61C34}" srcOrd="0" destOrd="0" presId="urn:microsoft.com/office/officeart/2008/layout/HexagonCluster"/>
    <dgm:cxn modelId="{F1E34635-3570-4505-9ADA-6B7CA8253F64}" type="presParOf" srcId="{F4671DEB-D3E6-4D54-93BE-16F3DFC18221}" destId="{47907F6A-AAC6-4125-B53A-1D8D62C17815}" srcOrd="20" destOrd="0" presId="urn:microsoft.com/office/officeart/2008/layout/HexagonCluster"/>
    <dgm:cxn modelId="{9EE2B48A-0A70-4611-958C-A10128BB5C14}" type="presParOf" srcId="{47907F6A-AAC6-4125-B53A-1D8D62C17815}" destId="{4292AB2B-3809-4C6E-85F3-D6A558B27C16}" srcOrd="0" destOrd="0" presId="urn:microsoft.com/office/officeart/2008/layout/HexagonCluster"/>
    <dgm:cxn modelId="{C460E32E-F811-4066-BB1B-EC45DD670CB2}" type="presParOf" srcId="{F4671DEB-D3E6-4D54-93BE-16F3DFC18221}" destId="{3039B03A-29E4-4F64-9D3C-C0B7614898C1}" srcOrd="21" destOrd="0" presId="urn:microsoft.com/office/officeart/2008/layout/HexagonCluster"/>
    <dgm:cxn modelId="{EB8D5DB0-5D2B-4D77-A76E-1F72EBC6B288}" type="presParOf" srcId="{3039B03A-29E4-4F64-9D3C-C0B7614898C1}" destId="{A264D140-925A-412F-B4AF-D4B4DD96A0F5}" srcOrd="0" destOrd="0" presId="urn:microsoft.com/office/officeart/2008/layout/HexagonCluster"/>
    <dgm:cxn modelId="{DADB46F3-77D5-4404-9F86-97BA3959D1B2}" type="presParOf" srcId="{F4671DEB-D3E6-4D54-93BE-16F3DFC18221}" destId="{5AF03466-818C-4ECB-8751-C11256E1BA52}" srcOrd="22" destOrd="0" presId="urn:microsoft.com/office/officeart/2008/layout/HexagonCluster"/>
    <dgm:cxn modelId="{D1B5FF56-148E-478C-ADA3-087F7331798E}" type="presParOf" srcId="{5AF03466-818C-4ECB-8751-C11256E1BA52}" destId="{41F84F37-8DC8-4076-8923-7AAEFCED0734}" srcOrd="0" destOrd="0" presId="urn:microsoft.com/office/officeart/2008/layout/HexagonCluster"/>
    <dgm:cxn modelId="{230C2AA4-10E8-4FE2-8191-B3E30F01244F}" type="presParOf" srcId="{F4671DEB-D3E6-4D54-93BE-16F3DFC18221}" destId="{6E36A239-AD0E-4A30-A88B-C129C69730BD}" srcOrd="23" destOrd="0" presId="urn:microsoft.com/office/officeart/2008/layout/HexagonCluster"/>
    <dgm:cxn modelId="{A7B07571-B3C2-4E9D-A0E5-20588095F645}" type="presParOf" srcId="{6E36A239-AD0E-4A30-A88B-C129C69730BD}" destId="{2FDF4B44-5DCC-4090-A21A-629D30B1C62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A4D565-7F80-4FE9-A74F-44604EEF7AA7}" type="doc">
      <dgm:prSet loTypeId="urn:microsoft.com/office/officeart/2005/8/layout/v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uk-UA"/>
        </a:p>
      </dgm:t>
    </dgm:pt>
    <dgm:pt modelId="{52438437-79A0-4317-A175-638EC2821194}">
      <dgm:prSet phldrT="[Текст]"/>
      <dgm:spPr/>
      <dgm:t>
        <a:bodyPr/>
        <a:lstStyle/>
        <a:p>
          <a:r>
            <a:rPr lang="en-US" b="1" dirty="0"/>
            <a:t>No clear standards, regulations</a:t>
          </a:r>
          <a:endParaRPr lang="uk-UA" b="1" dirty="0"/>
        </a:p>
      </dgm:t>
    </dgm:pt>
    <dgm:pt modelId="{F92821C1-9FE8-4290-B615-6E19C31FA023}" type="parTrans" cxnId="{71FECD8B-7089-46C2-BB86-917431232BD8}">
      <dgm:prSet/>
      <dgm:spPr/>
      <dgm:t>
        <a:bodyPr/>
        <a:lstStyle/>
        <a:p>
          <a:endParaRPr lang="uk-UA"/>
        </a:p>
      </dgm:t>
    </dgm:pt>
    <dgm:pt modelId="{2684906E-A900-45F5-8844-BCD7F0412A63}" type="sibTrans" cxnId="{71FECD8B-7089-46C2-BB86-917431232BD8}">
      <dgm:prSet/>
      <dgm:spPr/>
      <dgm:t>
        <a:bodyPr/>
        <a:lstStyle/>
        <a:p>
          <a:endParaRPr lang="uk-UA"/>
        </a:p>
      </dgm:t>
    </dgm:pt>
    <dgm:pt modelId="{8B882D62-C9CD-41C3-AB2F-7B9E8A77834E}">
      <dgm:prSet phldrT="[Текст]" custT="1"/>
      <dgm:spPr/>
      <dgm:t>
        <a:bodyPr/>
        <a:lstStyle/>
        <a:p>
          <a:r>
            <a:rPr lang="en-GB" sz="1100" b="1" dirty="0">
              <a:solidFill>
                <a:schemeClr val="bg1">
                  <a:lumMod val="50000"/>
                </a:schemeClr>
              </a:solidFill>
            </a:rPr>
            <a:t>Weak connection between regulators, physicians, inventors and patients</a:t>
          </a:r>
          <a:endParaRPr lang="uk-UA" sz="1100" b="1" dirty="0">
            <a:solidFill>
              <a:schemeClr val="bg1">
                <a:lumMod val="50000"/>
              </a:schemeClr>
            </a:solidFill>
          </a:endParaRPr>
        </a:p>
      </dgm:t>
    </dgm:pt>
    <dgm:pt modelId="{2EC15A4F-3E0C-4B1A-AFED-69EB518BD60C}" type="parTrans" cxnId="{F657499C-6D80-4439-BA74-1B136E4A5394}">
      <dgm:prSet/>
      <dgm:spPr/>
      <dgm:t>
        <a:bodyPr/>
        <a:lstStyle/>
        <a:p>
          <a:endParaRPr lang="uk-UA"/>
        </a:p>
      </dgm:t>
    </dgm:pt>
    <dgm:pt modelId="{1F067B3C-B7E7-4D10-AC3B-427EA84C4FA9}" type="sibTrans" cxnId="{F657499C-6D80-4439-BA74-1B136E4A5394}">
      <dgm:prSet/>
      <dgm:spPr/>
      <dgm:t>
        <a:bodyPr/>
        <a:lstStyle/>
        <a:p>
          <a:endParaRPr lang="uk-UA"/>
        </a:p>
      </dgm:t>
    </dgm:pt>
    <dgm:pt modelId="{A96D90FA-9DBD-453E-8F60-4E809BE0234B}">
      <dgm:prSet phldrT="[Текст]"/>
      <dgm:spPr/>
      <dgm:t>
        <a:bodyPr/>
        <a:lstStyle/>
        <a:p>
          <a:r>
            <a:rPr lang="en-US" b="1" dirty="0"/>
            <a:t>Data sharing, </a:t>
          </a:r>
          <a:br>
            <a:rPr lang="en-US" dirty="0"/>
          </a:br>
          <a:r>
            <a:rPr lang="en-US" b="1" dirty="0"/>
            <a:t>Security, and privacy</a:t>
          </a:r>
          <a:endParaRPr lang="uk-UA" dirty="0"/>
        </a:p>
      </dgm:t>
    </dgm:pt>
    <dgm:pt modelId="{E4E52BB8-8864-48F3-9842-280D0C4A03A2}" type="parTrans" cxnId="{B9FC05AB-9115-4ACA-87B0-30568ED7A2DD}">
      <dgm:prSet/>
      <dgm:spPr/>
      <dgm:t>
        <a:bodyPr/>
        <a:lstStyle/>
        <a:p>
          <a:endParaRPr lang="uk-UA"/>
        </a:p>
      </dgm:t>
    </dgm:pt>
    <dgm:pt modelId="{D6F9951C-1B08-430C-ABAC-475BEA55AF5E}" type="sibTrans" cxnId="{B9FC05AB-9115-4ACA-87B0-30568ED7A2DD}">
      <dgm:prSet/>
      <dgm:spPr/>
      <dgm:t>
        <a:bodyPr/>
        <a:lstStyle/>
        <a:p>
          <a:endParaRPr lang="uk-UA"/>
        </a:p>
      </dgm:t>
    </dgm:pt>
    <dgm:pt modelId="{18B06D18-A50A-40D8-A77C-69AF3B48ED5F}">
      <dgm:prSet phldrT="[Текст]"/>
      <dgm:spPr/>
      <dgm:t>
        <a:bodyPr/>
        <a:lstStyle/>
        <a:p>
          <a:endParaRPr lang="uk-UA" sz="1000" dirty="0"/>
        </a:p>
      </dgm:t>
    </dgm:pt>
    <dgm:pt modelId="{69383E5D-59E9-448C-9FEA-E73A2FF7DB1C}" type="parTrans" cxnId="{991CB4B0-AA01-443E-A35F-3F724CBBA4EC}">
      <dgm:prSet/>
      <dgm:spPr/>
      <dgm:t>
        <a:bodyPr/>
        <a:lstStyle/>
        <a:p>
          <a:endParaRPr lang="uk-UA"/>
        </a:p>
      </dgm:t>
    </dgm:pt>
    <dgm:pt modelId="{30ECA852-DA5C-4014-80D0-CAF82C99DE5A}" type="sibTrans" cxnId="{991CB4B0-AA01-443E-A35F-3F724CBBA4EC}">
      <dgm:prSet/>
      <dgm:spPr/>
      <dgm:t>
        <a:bodyPr/>
        <a:lstStyle/>
        <a:p>
          <a:endParaRPr lang="uk-UA"/>
        </a:p>
      </dgm:t>
    </dgm:pt>
    <dgm:pt modelId="{4F4D52B4-533B-4379-BE0C-A11D2D685457}">
      <dgm:prSet phldrT="[Текст]" custT="1"/>
      <dgm:spPr/>
      <dgm:t>
        <a:bodyPr/>
        <a:lstStyle/>
        <a:p>
          <a:r>
            <a:rPr lang="en-US" sz="1050" b="1" dirty="0">
              <a:solidFill>
                <a:schemeClr val="bg1">
                  <a:lumMod val="50000"/>
                </a:schemeClr>
              </a:solidFill>
            </a:rPr>
            <a:t>Different formats in different hospitals</a:t>
          </a:r>
          <a:endParaRPr lang="uk-UA" sz="1050" b="1" dirty="0">
            <a:solidFill>
              <a:schemeClr val="bg1">
                <a:lumMod val="50000"/>
              </a:schemeClr>
            </a:solidFill>
          </a:endParaRPr>
        </a:p>
      </dgm:t>
    </dgm:pt>
    <dgm:pt modelId="{9C6BFFCA-8BA6-4D47-827A-05DFCD054E98}" type="parTrans" cxnId="{FC1F1245-1075-488F-A69F-43FCDC167A90}">
      <dgm:prSet/>
      <dgm:spPr/>
      <dgm:t>
        <a:bodyPr/>
        <a:lstStyle/>
        <a:p>
          <a:endParaRPr lang="uk-UA"/>
        </a:p>
      </dgm:t>
    </dgm:pt>
    <dgm:pt modelId="{9DD1EB45-CABB-4FC4-A2EC-FE7ABAC924F1}" type="sibTrans" cxnId="{FC1F1245-1075-488F-A69F-43FCDC167A90}">
      <dgm:prSet/>
      <dgm:spPr/>
      <dgm:t>
        <a:bodyPr/>
        <a:lstStyle/>
        <a:p>
          <a:endParaRPr lang="uk-UA"/>
        </a:p>
      </dgm:t>
    </dgm:pt>
    <dgm:pt modelId="{9E96FF73-3281-4237-BBA6-26A66C73B456}">
      <dgm:prSet phldrT="[Текст]" custT="1"/>
      <dgm:spPr/>
      <dgm:t>
        <a:bodyPr/>
        <a:lstStyle/>
        <a:p>
          <a:r>
            <a:rPr lang="en-US" sz="1050" b="1" dirty="0">
              <a:solidFill>
                <a:schemeClr val="bg1">
                  <a:lumMod val="50000"/>
                </a:schemeClr>
              </a:solidFill>
            </a:rPr>
            <a:t>The EHR data ownership;</a:t>
          </a:r>
          <a:endParaRPr lang="uk-UA" sz="1000" dirty="0">
            <a:solidFill>
              <a:schemeClr val="bg1">
                <a:lumMod val="50000"/>
              </a:schemeClr>
            </a:solidFill>
          </a:endParaRPr>
        </a:p>
      </dgm:t>
    </dgm:pt>
    <dgm:pt modelId="{C0990552-5E75-4C6A-8D04-283E5CB513EE}" type="parTrans" cxnId="{5F132D75-28DA-4612-8037-7016ED0900BA}">
      <dgm:prSet/>
      <dgm:spPr/>
      <dgm:t>
        <a:bodyPr/>
        <a:lstStyle/>
        <a:p>
          <a:endParaRPr lang="uk-UA"/>
        </a:p>
      </dgm:t>
    </dgm:pt>
    <dgm:pt modelId="{28E543CF-61C6-4DE2-A05F-4D5B87A27C2E}" type="sibTrans" cxnId="{5F132D75-28DA-4612-8037-7016ED0900BA}">
      <dgm:prSet/>
      <dgm:spPr/>
      <dgm:t>
        <a:bodyPr/>
        <a:lstStyle/>
        <a:p>
          <a:endParaRPr lang="uk-UA"/>
        </a:p>
      </dgm:t>
    </dgm:pt>
    <dgm:pt modelId="{D1A4B4D2-0754-4E35-A106-509EE140AB76}" type="pres">
      <dgm:prSet presAssocID="{37A4D565-7F80-4FE9-A74F-44604EEF7AA7}" presName="Name0" presStyleCnt="0">
        <dgm:presLayoutVars>
          <dgm:dir/>
          <dgm:animLvl val="lvl"/>
          <dgm:resizeHandles/>
        </dgm:presLayoutVars>
      </dgm:prSet>
      <dgm:spPr/>
    </dgm:pt>
    <dgm:pt modelId="{E13F42AE-941A-4EE1-B24F-E94FFE087653}" type="pres">
      <dgm:prSet presAssocID="{52438437-79A0-4317-A175-638EC2821194}" presName="linNode" presStyleCnt="0"/>
      <dgm:spPr/>
    </dgm:pt>
    <dgm:pt modelId="{2BA9F37A-1586-498A-9C84-2EB8DC1F46A9}" type="pres">
      <dgm:prSet presAssocID="{52438437-79A0-4317-A175-638EC2821194}" presName="parentShp" presStyleLbl="node1" presStyleIdx="0" presStyleCnt="2">
        <dgm:presLayoutVars>
          <dgm:bulletEnabled val="1"/>
        </dgm:presLayoutVars>
      </dgm:prSet>
      <dgm:spPr/>
    </dgm:pt>
    <dgm:pt modelId="{D5C1B469-8819-4139-9312-6C4722C57C77}" type="pres">
      <dgm:prSet presAssocID="{52438437-79A0-4317-A175-638EC2821194}" presName="childShp" presStyleLbl="bgAccFollowNode1" presStyleIdx="0" presStyleCnt="2">
        <dgm:presLayoutVars>
          <dgm:bulletEnabled val="1"/>
        </dgm:presLayoutVars>
      </dgm:prSet>
      <dgm:spPr/>
    </dgm:pt>
    <dgm:pt modelId="{965BE3EE-A89E-4190-B491-093DC32FD476}" type="pres">
      <dgm:prSet presAssocID="{2684906E-A900-45F5-8844-BCD7F0412A63}" presName="spacing" presStyleCnt="0"/>
      <dgm:spPr/>
    </dgm:pt>
    <dgm:pt modelId="{02469A95-564C-4426-BD99-AA98F2DCFB41}" type="pres">
      <dgm:prSet presAssocID="{A96D90FA-9DBD-453E-8F60-4E809BE0234B}" presName="linNode" presStyleCnt="0"/>
      <dgm:spPr/>
    </dgm:pt>
    <dgm:pt modelId="{20BDB5EE-46C3-4A7D-8B95-06E1D832F2DC}" type="pres">
      <dgm:prSet presAssocID="{A96D90FA-9DBD-453E-8F60-4E809BE0234B}" presName="parentShp" presStyleLbl="node1" presStyleIdx="1" presStyleCnt="2">
        <dgm:presLayoutVars>
          <dgm:bulletEnabled val="1"/>
        </dgm:presLayoutVars>
      </dgm:prSet>
      <dgm:spPr/>
    </dgm:pt>
    <dgm:pt modelId="{0BBCAF17-5D2A-4A85-8A86-0E69429A9855}" type="pres">
      <dgm:prSet presAssocID="{A96D90FA-9DBD-453E-8F60-4E809BE0234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F155D15-B2ED-4CC5-B950-B02A0D732769}" type="presOf" srcId="{9E96FF73-3281-4237-BBA6-26A66C73B456}" destId="{0BBCAF17-5D2A-4A85-8A86-0E69429A9855}" srcOrd="0" destOrd="0" presId="urn:microsoft.com/office/officeart/2005/8/layout/vList6"/>
    <dgm:cxn modelId="{E1C3B119-0E51-45FA-A7D4-9B649F6B15A0}" type="presOf" srcId="{37A4D565-7F80-4FE9-A74F-44604EEF7AA7}" destId="{D1A4B4D2-0754-4E35-A106-509EE140AB76}" srcOrd="0" destOrd="0" presId="urn:microsoft.com/office/officeart/2005/8/layout/vList6"/>
    <dgm:cxn modelId="{078FEE27-374C-4DBC-A5B6-2C30FCC7F736}" type="presOf" srcId="{18B06D18-A50A-40D8-A77C-69AF3B48ED5F}" destId="{0BBCAF17-5D2A-4A85-8A86-0E69429A9855}" srcOrd="0" destOrd="2" presId="urn:microsoft.com/office/officeart/2005/8/layout/vList6"/>
    <dgm:cxn modelId="{C8212436-AB62-4289-A94C-052779BF2F32}" type="presOf" srcId="{52438437-79A0-4317-A175-638EC2821194}" destId="{2BA9F37A-1586-498A-9C84-2EB8DC1F46A9}" srcOrd="0" destOrd="0" presId="urn:microsoft.com/office/officeart/2005/8/layout/vList6"/>
    <dgm:cxn modelId="{304E4B5E-164D-44C1-A3C7-E4B0FA29C3DF}" type="presOf" srcId="{A96D90FA-9DBD-453E-8F60-4E809BE0234B}" destId="{20BDB5EE-46C3-4A7D-8B95-06E1D832F2DC}" srcOrd="0" destOrd="0" presId="urn:microsoft.com/office/officeart/2005/8/layout/vList6"/>
    <dgm:cxn modelId="{FC1F1245-1075-488F-A69F-43FCDC167A90}" srcId="{A96D90FA-9DBD-453E-8F60-4E809BE0234B}" destId="{4F4D52B4-533B-4379-BE0C-A11D2D685457}" srcOrd="1" destOrd="0" parTransId="{9C6BFFCA-8BA6-4D47-827A-05DFCD054E98}" sibTransId="{9DD1EB45-CABB-4FC4-A2EC-FE7ABAC924F1}"/>
    <dgm:cxn modelId="{9E1CD14F-DEBF-4EBC-B1A7-DCFAB26CE95B}" type="presOf" srcId="{8B882D62-C9CD-41C3-AB2F-7B9E8A77834E}" destId="{D5C1B469-8819-4139-9312-6C4722C57C77}" srcOrd="0" destOrd="0" presId="urn:microsoft.com/office/officeart/2005/8/layout/vList6"/>
    <dgm:cxn modelId="{29C14B50-D650-4EFD-B941-05A67D11AF8B}" type="presOf" srcId="{4F4D52B4-533B-4379-BE0C-A11D2D685457}" destId="{0BBCAF17-5D2A-4A85-8A86-0E69429A9855}" srcOrd="0" destOrd="1" presId="urn:microsoft.com/office/officeart/2005/8/layout/vList6"/>
    <dgm:cxn modelId="{5F132D75-28DA-4612-8037-7016ED0900BA}" srcId="{A96D90FA-9DBD-453E-8F60-4E809BE0234B}" destId="{9E96FF73-3281-4237-BBA6-26A66C73B456}" srcOrd="0" destOrd="0" parTransId="{C0990552-5E75-4C6A-8D04-283E5CB513EE}" sibTransId="{28E543CF-61C6-4DE2-A05F-4D5B87A27C2E}"/>
    <dgm:cxn modelId="{71FECD8B-7089-46C2-BB86-917431232BD8}" srcId="{37A4D565-7F80-4FE9-A74F-44604EEF7AA7}" destId="{52438437-79A0-4317-A175-638EC2821194}" srcOrd="0" destOrd="0" parTransId="{F92821C1-9FE8-4290-B615-6E19C31FA023}" sibTransId="{2684906E-A900-45F5-8844-BCD7F0412A63}"/>
    <dgm:cxn modelId="{F657499C-6D80-4439-BA74-1B136E4A5394}" srcId="{52438437-79A0-4317-A175-638EC2821194}" destId="{8B882D62-C9CD-41C3-AB2F-7B9E8A77834E}" srcOrd="0" destOrd="0" parTransId="{2EC15A4F-3E0C-4B1A-AFED-69EB518BD60C}" sibTransId="{1F067B3C-B7E7-4D10-AC3B-427EA84C4FA9}"/>
    <dgm:cxn modelId="{B9FC05AB-9115-4ACA-87B0-30568ED7A2DD}" srcId="{37A4D565-7F80-4FE9-A74F-44604EEF7AA7}" destId="{A96D90FA-9DBD-453E-8F60-4E809BE0234B}" srcOrd="1" destOrd="0" parTransId="{E4E52BB8-8864-48F3-9842-280D0C4A03A2}" sibTransId="{D6F9951C-1B08-430C-ABAC-475BEA55AF5E}"/>
    <dgm:cxn modelId="{991CB4B0-AA01-443E-A35F-3F724CBBA4EC}" srcId="{A96D90FA-9DBD-453E-8F60-4E809BE0234B}" destId="{18B06D18-A50A-40D8-A77C-69AF3B48ED5F}" srcOrd="2" destOrd="0" parTransId="{69383E5D-59E9-448C-9FEA-E73A2FF7DB1C}" sibTransId="{30ECA852-DA5C-4014-80D0-CAF82C99DE5A}"/>
    <dgm:cxn modelId="{3C79625D-7D02-4AD6-BAB7-F88C15C4E1C9}" type="presParOf" srcId="{D1A4B4D2-0754-4E35-A106-509EE140AB76}" destId="{E13F42AE-941A-4EE1-B24F-E94FFE087653}" srcOrd="0" destOrd="0" presId="urn:microsoft.com/office/officeart/2005/8/layout/vList6"/>
    <dgm:cxn modelId="{E11F1274-F792-4A18-9F91-BF96443E2FE9}" type="presParOf" srcId="{E13F42AE-941A-4EE1-B24F-E94FFE087653}" destId="{2BA9F37A-1586-498A-9C84-2EB8DC1F46A9}" srcOrd="0" destOrd="0" presId="urn:microsoft.com/office/officeart/2005/8/layout/vList6"/>
    <dgm:cxn modelId="{0F74B151-10FB-4510-B6D9-CFF323DB38EA}" type="presParOf" srcId="{E13F42AE-941A-4EE1-B24F-E94FFE087653}" destId="{D5C1B469-8819-4139-9312-6C4722C57C77}" srcOrd="1" destOrd="0" presId="urn:microsoft.com/office/officeart/2005/8/layout/vList6"/>
    <dgm:cxn modelId="{2A10D465-23BC-4877-8672-6D3ACF4E9E09}" type="presParOf" srcId="{D1A4B4D2-0754-4E35-A106-509EE140AB76}" destId="{965BE3EE-A89E-4190-B491-093DC32FD476}" srcOrd="1" destOrd="0" presId="urn:microsoft.com/office/officeart/2005/8/layout/vList6"/>
    <dgm:cxn modelId="{20586D68-1BEB-497A-9281-304B0EA5406B}" type="presParOf" srcId="{D1A4B4D2-0754-4E35-A106-509EE140AB76}" destId="{02469A95-564C-4426-BD99-AA98F2DCFB41}" srcOrd="2" destOrd="0" presId="urn:microsoft.com/office/officeart/2005/8/layout/vList6"/>
    <dgm:cxn modelId="{9A85B694-E9B3-425E-B22D-3EB7D0C1594D}" type="presParOf" srcId="{02469A95-564C-4426-BD99-AA98F2DCFB41}" destId="{20BDB5EE-46C3-4A7D-8B95-06E1D832F2DC}" srcOrd="0" destOrd="0" presId="urn:microsoft.com/office/officeart/2005/8/layout/vList6"/>
    <dgm:cxn modelId="{743AA7F1-A893-4715-BBEA-667B872BDD0F}" type="presParOf" srcId="{02469A95-564C-4426-BD99-AA98F2DCFB41}" destId="{0BBCAF17-5D2A-4A85-8A86-0E69429A98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4D565-7F80-4FE9-A74F-44604EEF7AA7}" type="doc">
      <dgm:prSet loTypeId="urn:microsoft.com/office/officeart/2005/8/layout/v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uk-UA"/>
        </a:p>
      </dgm:t>
    </dgm:pt>
    <dgm:pt modelId="{52438437-79A0-4317-A175-638EC2821194}">
      <dgm:prSet phldrT="[Текст]" custT="1"/>
      <dgm:spPr/>
      <dgm:t>
        <a:bodyPr/>
        <a:lstStyle/>
        <a:p>
          <a:r>
            <a:rPr lang="en-US" sz="2000" b="1" dirty="0"/>
            <a:t>Healthcare rising cost</a:t>
          </a:r>
          <a:endParaRPr lang="uk-UA" sz="2000" b="1" dirty="0"/>
        </a:p>
      </dgm:t>
    </dgm:pt>
    <dgm:pt modelId="{F92821C1-9FE8-4290-B615-6E19C31FA023}" type="parTrans" cxnId="{71FECD8B-7089-46C2-BB86-917431232BD8}">
      <dgm:prSet/>
      <dgm:spPr/>
      <dgm:t>
        <a:bodyPr/>
        <a:lstStyle/>
        <a:p>
          <a:endParaRPr lang="uk-UA"/>
        </a:p>
      </dgm:t>
    </dgm:pt>
    <dgm:pt modelId="{2684906E-A900-45F5-8844-BCD7F0412A63}" type="sibTrans" cxnId="{71FECD8B-7089-46C2-BB86-917431232BD8}">
      <dgm:prSet/>
      <dgm:spPr/>
      <dgm:t>
        <a:bodyPr/>
        <a:lstStyle/>
        <a:p>
          <a:endParaRPr lang="uk-UA"/>
        </a:p>
      </dgm:t>
    </dgm:pt>
    <dgm:pt modelId="{8B882D62-C9CD-41C3-AB2F-7B9E8A77834E}">
      <dgm:prSet phldrT="[Текст]" custT="1"/>
      <dgm:spPr/>
      <dgm:t>
        <a:bodyPr/>
        <a:lstStyle/>
        <a:p>
          <a:r>
            <a:rPr lang="en-US" sz="1400" b="1" dirty="0">
              <a:solidFill>
                <a:schemeClr val="bg1">
                  <a:lumMod val="50000"/>
                </a:schemeClr>
              </a:solidFill>
            </a:rPr>
            <a:t>Repeated examinations</a:t>
          </a:r>
          <a:endParaRPr lang="uk-UA" sz="1400" b="1" dirty="0">
            <a:solidFill>
              <a:schemeClr val="bg1">
                <a:lumMod val="50000"/>
              </a:schemeClr>
            </a:solidFill>
          </a:endParaRPr>
        </a:p>
      </dgm:t>
    </dgm:pt>
    <dgm:pt modelId="{2EC15A4F-3E0C-4B1A-AFED-69EB518BD60C}" type="parTrans" cxnId="{F657499C-6D80-4439-BA74-1B136E4A5394}">
      <dgm:prSet/>
      <dgm:spPr/>
      <dgm:t>
        <a:bodyPr/>
        <a:lstStyle/>
        <a:p>
          <a:endParaRPr lang="uk-UA"/>
        </a:p>
      </dgm:t>
    </dgm:pt>
    <dgm:pt modelId="{1F067B3C-B7E7-4D10-AC3B-427EA84C4FA9}" type="sibTrans" cxnId="{F657499C-6D80-4439-BA74-1B136E4A5394}">
      <dgm:prSet/>
      <dgm:spPr/>
      <dgm:t>
        <a:bodyPr/>
        <a:lstStyle/>
        <a:p>
          <a:endParaRPr lang="uk-UA"/>
        </a:p>
      </dgm:t>
    </dgm:pt>
    <dgm:pt modelId="{A96D90FA-9DBD-453E-8F60-4E809BE0234B}">
      <dgm:prSet phldrT="[Текст]" custT="1"/>
      <dgm:spPr/>
      <dgm:t>
        <a:bodyPr/>
        <a:lstStyle/>
        <a:p>
          <a:r>
            <a:rPr lang="en-US" sz="1800" b="1" dirty="0"/>
            <a:t>User involvement </a:t>
          </a:r>
        </a:p>
      </dgm:t>
    </dgm:pt>
    <dgm:pt modelId="{E4E52BB8-8864-48F3-9842-280D0C4A03A2}" type="parTrans" cxnId="{B9FC05AB-9115-4ACA-87B0-30568ED7A2DD}">
      <dgm:prSet/>
      <dgm:spPr/>
      <dgm:t>
        <a:bodyPr/>
        <a:lstStyle/>
        <a:p>
          <a:endParaRPr lang="uk-UA"/>
        </a:p>
      </dgm:t>
    </dgm:pt>
    <dgm:pt modelId="{D6F9951C-1B08-430C-ABAC-475BEA55AF5E}" type="sibTrans" cxnId="{B9FC05AB-9115-4ACA-87B0-30568ED7A2DD}">
      <dgm:prSet/>
      <dgm:spPr/>
      <dgm:t>
        <a:bodyPr/>
        <a:lstStyle/>
        <a:p>
          <a:endParaRPr lang="uk-UA"/>
        </a:p>
      </dgm:t>
    </dgm:pt>
    <dgm:pt modelId="{0A19E23B-B007-4E92-A120-56DBCE5DFC3D}">
      <dgm:prSet phldrT="[Текст]" custT="1"/>
      <dgm:spPr/>
      <dgm:t>
        <a:bodyPr/>
        <a:lstStyle/>
        <a:p>
          <a:r>
            <a:rPr lang="en-US" sz="1200" b="1" dirty="0">
              <a:solidFill>
                <a:schemeClr val="bg1">
                  <a:lumMod val="50000"/>
                </a:schemeClr>
              </a:solidFill>
            </a:rPr>
            <a:t>Not all platforms are focusing firstly on a patient or healthcare consumer</a:t>
          </a:r>
          <a:endParaRPr lang="uk-UA" sz="1200" b="1" dirty="0">
            <a:solidFill>
              <a:schemeClr val="bg1">
                <a:lumMod val="50000"/>
              </a:schemeClr>
            </a:solidFill>
          </a:endParaRPr>
        </a:p>
      </dgm:t>
    </dgm:pt>
    <dgm:pt modelId="{E44B8C75-3A76-43F0-9533-31D949C11C86}" type="parTrans" cxnId="{0F7B13D2-C648-4A30-8D14-77CB8322450A}">
      <dgm:prSet/>
      <dgm:spPr/>
      <dgm:t>
        <a:bodyPr/>
        <a:lstStyle/>
        <a:p>
          <a:endParaRPr lang="uk-UA"/>
        </a:p>
      </dgm:t>
    </dgm:pt>
    <dgm:pt modelId="{452DF221-5F9E-4397-9503-6B481CDE7D0A}" type="sibTrans" cxnId="{0F7B13D2-C648-4A30-8D14-77CB8322450A}">
      <dgm:prSet/>
      <dgm:spPr/>
      <dgm:t>
        <a:bodyPr/>
        <a:lstStyle/>
        <a:p>
          <a:endParaRPr lang="uk-UA"/>
        </a:p>
      </dgm:t>
    </dgm:pt>
    <dgm:pt modelId="{D5FBD666-F30D-4692-8AFB-3DE955B717D4}">
      <dgm:prSet phldrT="[Текст]" custT="1"/>
      <dgm:spPr/>
      <dgm:t>
        <a:bodyPr/>
        <a:lstStyle/>
        <a:p>
          <a:r>
            <a:rPr lang="en-US" sz="1400" b="1" dirty="0">
              <a:solidFill>
                <a:schemeClr val="bg1">
                  <a:lumMod val="50000"/>
                </a:schemeClr>
              </a:solidFill>
            </a:rPr>
            <a:t>IT infrastructure and maintenance  </a:t>
          </a:r>
          <a:endParaRPr lang="uk-UA" sz="1400" b="1" dirty="0">
            <a:solidFill>
              <a:schemeClr val="bg1">
                <a:lumMod val="50000"/>
              </a:schemeClr>
            </a:solidFill>
          </a:endParaRPr>
        </a:p>
      </dgm:t>
    </dgm:pt>
    <dgm:pt modelId="{107877DD-4578-43FB-95D2-A11F8967DEC7}" type="parTrans" cxnId="{D9EE76B1-0894-4838-ABA8-255AE4EF674B}">
      <dgm:prSet/>
      <dgm:spPr/>
      <dgm:t>
        <a:bodyPr/>
        <a:lstStyle/>
        <a:p>
          <a:endParaRPr lang="en-US"/>
        </a:p>
      </dgm:t>
    </dgm:pt>
    <dgm:pt modelId="{4C542378-82E3-4694-BB51-FA7B8405DBE3}" type="sibTrans" cxnId="{D9EE76B1-0894-4838-ABA8-255AE4EF674B}">
      <dgm:prSet/>
      <dgm:spPr/>
      <dgm:t>
        <a:bodyPr/>
        <a:lstStyle/>
        <a:p>
          <a:endParaRPr lang="en-US"/>
        </a:p>
      </dgm:t>
    </dgm:pt>
    <dgm:pt modelId="{D1A4B4D2-0754-4E35-A106-509EE140AB76}" type="pres">
      <dgm:prSet presAssocID="{37A4D565-7F80-4FE9-A74F-44604EEF7AA7}" presName="Name0" presStyleCnt="0">
        <dgm:presLayoutVars>
          <dgm:dir/>
          <dgm:animLvl val="lvl"/>
          <dgm:resizeHandles/>
        </dgm:presLayoutVars>
      </dgm:prSet>
      <dgm:spPr/>
    </dgm:pt>
    <dgm:pt modelId="{E13F42AE-941A-4EE1-B24F-E94FFE087653}" type="pres">
      <dgm:prSet presAssocID="{52438437-79A0-4317-A175-638EC2821194}" presName="linNode" presStyleCnt="0"/>
      <dgm:spPr/>
    </dgm:pt>
    <dgm:pt modelId="{2BA9F37A-1586-498A-9C84-2EB8DC1F46A9}" type="pres">
      <dgm:prSet presAssocID="{52438437-79A0-4317-A175-638EC2821194}" presName="parentShp" presStyleLbl="node1" presStyleIdx="0" presStyleCnt="2">
        <dgm:presLayoutVars>
          <dgm:bulletEnabled val="1"/>
        </dgm:presLayoutVars>
      </dgm:prSet>
      <dgm:spPr/>
    </dgm:pt>
    <dgm:pt modelId="{D5C1B469-8819-4139-9312-6C4722C57C77}" type="pres">
      <dgm:prSet presAssocID="{52438437-79A0-4317-A175-638EC2821194}" presName="childShp" presStyleLbl="bgAccFollowNode1" presStyleIdx="0" presStyleCnt="2">
        <dgm:presLayoutVars>
          <dgm:bulletEnabled val="1"/>
        </dgm:presLayoutVars>
      </dgm:prSet>
      <dgm:spPr/>
    </dgm:pt>
    <dgm:pt modelId="{965BE3EE-A89E-4190-B491-093DC32FD476}" type="pres">
      <dgm:prSet presAssocID="{2684906E-A900-45F5-8844-BCD7F0412A63}" presName="spacing" presStyleCnt="0"/>
      <dgm:spPr/>
    </dgm:pt>
    <dgm:pt modelId="{02469A95-564C-4426-BD99-AA98F2DCFB41}" type="pres">
      <dgm:prSet presAssocID="{A96D90FA-9DBD-453E-8F60-4E809BE0234B}" presName="linNode" presStyleCnt="0"/>
      <dgm:spPr/>
    </dgm:pt>
    <dgm:pt modelId="{20BDB5EE-46C3-4A7D-8B95-06E1D832F2DC}" type="pres">
      <dgm:prSet presAssocID="{A96D90FA-9DBD-453E-8F60-4E809BE0234B}" presName="parentShp" presStyleLbl="node1" presStyleIdx="1" presStyleCnt="2">
        <dgm:presLayoutVars>
          <dgm:bulletEnabled val="1"/>
        </dgm:presLayoutVars>
      </dgm:prSet>
      <dgm:spPr/>
    </dgm:pt>
    <dgm:pt modelId="{0BBCAF17-5D2A-4A85-8A86-0E69429A9855}" type="pres">
      <dgm:prSet presAssocID="{A96D90FA-9DBD-453E-8F60-4E809BE0234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E1C3B119-0E51-45FA-A7D4-9B649F6B15A0}" type="presOf" srcId="{37A4D565-7F80-4FE9-A74F-44604EEF7AA7}" destId="{D1A4B4D2-0754-4E35-A106-509EE140AB76}" srcOrd="0" destOrd="0" presId="urn:microsoft.com/office/officeart/2005/8/layout/vList6"/>
    <dgm:cxn modelId="{4AFC3D22-9385-4AB2-A7F6-42D11993FA3E}" type="presOf" srcId="{D5FBD666-F30D-4692-8AFB-3DE955B717D4}" destId="{D5C1B469-8819-4139-9312-6C4722C57C77}" srcOrd="0" destOrd="1" presId="urn:microsoft.com/office/officeart/2005/8/layout/vList6"/>
    <dgm:cxn modelId="{C8212436-AB62-4289-A94C-052779BF2F32}" type="presOf" srcId="{52438437-79A0-4317-A175-638EC2821194}" destId="{2BA9F37A-1586-498A-9C84-2EB8DC1F46A9}" srcOrd="0" destOrd="0" presId="urn:microsoft.com/office/officeart/2005/8/layout/vList6"/>
    <dgm:cxn modelId="{304E4B5E-164D-44C1-A3C7-E4B0FA29C3DF}" type="presOf" srcId="{A96D90FA-9DBD-453E-8F60-4E809BE0234B}" destId="{20BDB5EE-46C3-4A7D-8B95-06E1D832F2DC}" srcOrd="0" destOrd="0" presId="urn:microsoft.com/office/officeart/2005/8/layout/vList6"/>
    <dgm:cxn modelId="{9E1CD14F-DEBF-4EBC-B1A7-DCFAB26CE95B}" type="presOf" srcId="{8B882D62-C9CD-41C3-AB2F-7B9E8A77834E}" destId="{D5C1B469-8819-4139-9312-6C4722C57C77}" srcOrd="0" destOrd="0" presId="urn:microsoft.com/office/officeart/2005/8/layout/vList6"/>
    <dgm:cxn modelId="{71FECD8B-7089-46C2-BB86-917431232BD8}" srcId="{37A4D565-7F80-4FE9-A74F-44604EEF7AA7}" destId="{52438437-79A0-4317-A175-638EC2821194}" srcOrd="0" destOrd="0" parTransId="{F92821C1-9FE8-4290-B615-6E19C31FA023}" sibTransId="{2684906E-A900-45F5-8844-BCD7F0412A63}"/>
    <dgm:cxn modelId="{F657499C-6D80-4439-BA74-1B136E4A5394}" srcId="{52438437-79A0-4317-A175-638EC2821194}" destId="{8B882D62-C9CD-41C3-AB2F-7B9E8A77834E}" srcOrd="0" destOrd="0" parTransId="{2EC15A4F-3E0C-4B1A-AFED-69EB518BD60C}" sibTransId="{1F067B3C-B7E7-4D10-AC3B-427EA84C4FA9}"/>
    <dgm:cxn modelId="{B9FC05AB-9115-4ACA-87B0-30568ED7A2DD}" srcId="{37A4D565-7F80-4FE9-A74F-44604EEF7AA7}" destId="{A96D90FA-9DBD-453E-8F60-4E809BE0234B}" srcOrd="1" destOrd="0" parTransId="{E4E52BB8-8864-48F3-9842-280D0C4A03A2}" sibTransId="{D6F9951C-1B08-430C-ABAC-475BEA55AF5E}"/>
    <dgm:cxn modelId="{D9EE76B1-0894-4838-ABA8-255AE4EF674B}" srcId="{52438437-79A0-4317-A175-638EC2821194}" destId="{D5FBD666-F30D-4692-8AFB-3DE955B717D4}" srcOrd="1" destOrd="0" parTransId="{107877DD-4578-43FB-95D2-A11F8967DEC7}" sibTransId="{4C542378-82E3-4694-BB51-FA7B8405DBE3}"/>
    <dgm:cxn modelId="{0F7B13D2-C648-4A30-8D14-77CB8322450A}" srcId="{A96D90FA-9DBD-453E-8F60-4E809BE0234B}" destId="{0A19E23B-B007-4E92-A120-56DBCE5DFC3D}" srcOrd="0" destOrd="0" parTransId="{E44B8C75-3A76-43F0-9533-31D949C11C86}" sibTransId="{452DF221-5F9E-4397-9503-6B481CDE7D0A}"/>
    <dgm:cxn modelId="{C6FCFEF7-4F95-4C89-8498-74DA12B6AACD}" type="presOf" srcId="{0A19E23B-B007-4E92-A120-56DBCE5DFC3D}" destId="{0BBCAF17-5D2A-4A85-8A86-0E69429A9855}" srcOrd="0" destOrd="0" presId="urn:microsoft.com/office/officeart/2005/8/layout/vList6"/>
    <dgm:cxn modelId="{3C79625D-7D02-4AD6-BAB7-F88C15C4E1C9}" type="presParOf" srcId="{D1A4B4D2-0754-4E35-A106-509EE140AB76}" destId="{E13F42AE-941A-4EE1-B24F-E94FFE087653}" srcOrd="0" destOrd="0" presId="urn:microsoft.com/office/officeart/2005/8/layout/vList6"/>
    <dgm:cxn modelId="{E11F1274-F792-4A18-9F91-BF96443E2FE9}" type="presParOf" srcId="{E13F42AE-941A-4EE1-B24F-E94FFE087653}" destId="{2BA9F37A-1586-498A-9C84-2EB8DC1F46A9}" srcOrd="0" destOrd="0" presId="urn:microsoft.com/office/officeart/2005/8/layout/vList6"/>
    <dgm:cxn modelId="{0F74B151-10FB-4510-B6D9-CFF323DB38EA}" type="presParOf" srcId="{E13F42AE-941A-4EE1-B24F-E94FFE087653}" destId="{D5C1B469-8819-4139-9312-6C4722C57C77}" srcOrd="1" destOrd="0" presId="urn:microsoft.com/office/officeart/2005/8/layout/vList6"/>
    <dgm:cxn modelId="{2A10D465-23BC-4877-8672-6D3ACF4E9E09}" type="presParOf" srcId="{D1A4B4D2-0754-4E35-A106-509EE140AB76}" destId="{965BE3EE-A89E-4190-B491-093DC32FD476}" srcOrd="1" destOrd="0" presId="urn:microsoft.com/office/officeart/2005/8/layout/vList6"/>
    <dgm:cxn modelId="{20586D68-1BEB-497A-9281-304B0EA5406B}" type="presParOf" srcId="{D1A4B4D2-0754-4E35-A106-509EE140AB76}" destId="{02469A95-564C-4426-BD99-AA98F2DCFB41}" srcOrd="2" destOrd="0" presId="urn:microsoft.com/office/officeart/2005/8/layout/vList6"/>
    <dgm:cxn modelId="{9A85B694-E9B3-425E-B22D-3EB7D0C1594D}" type="presParOf" srcId="{02469A95-564C-4426-BD99-AA98F2DCFB41}" destId="{20BDB5EE-46C3-4A7D-8B95-06E1D832F2DC}" srcOrd="0" destOrd="0" presId="urn:microsoft.com/office/officeart/2005/8/layout/vList6"/>
    <dgm:cxn modelId="{743AA7F1-A893-4715-BBEA-667B872BDD0F}" type="presParOf" srcId="{02469A95-564C-4426-BD99-AA98F2DCFB41}" destId="{0BBCAF17-5D2A-4A85-8A86-0E69429A98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4D565-7F80-4FE9-A74F-44604EEF7AA7}" type="doc">
      <dgm:prSet loTypeId="urn:microsoft.com/office/officeart/2005/8/layout/v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uk-UA"/>
        </a:p>
      </dgm:t>
    </dgm:pt>
    <dgm:pt modelId="{52438437-79A0-4317-A175-638EC2821194}">
      <dgm:prSet phldrT="[Текст]" custT="1"/>
      <dgm:spPr/>
      <dgm:t>
        <a:bodyPr/>
        <a:lstStyle/>
        <a:p>
          <a:r>
            <a:rPr lang="en-US" sz="1800" b="1" dirty="0"/>
            <a:t>Manpower gap; </a:t>
          </a:r>
          <a:br>
            <a:rPr lang="en-US" sz="1800" b="1" dirty="0"/>
          </a:br>
          <a:r>
            <a:rPr lang="en-US" sz="1800" b="1" dirty="0"/>
            <a:t>Data Analysis</a:t>
          </a:r>
          <a:endParaRPr lang="uk-UA" sz="1800" b="1" dirty="0"/>
        </a:p>
      </dgm:t>
    </dgm:pt>
    <dgm:pt modelId="{F92821C1-9FE8-4290-B615-6E19C31FA023}" type="parTrans" cxnId="{71FECD8B-7089-46C2-BB86-917431232BD8}">
      <dgm:prSet/>
      <dgm:spPr/>
      <dgm:t>
        <a:bodyPr/>
        <a:lstStyle/>
        <a:p>
          <a:endParaRPr lang="uk-UA"/>
        </a:p>
      </dgm:t>
    </dgm:pt>
    <dgm:pt modelId="{2684906E-A900-45F5-8844-BCD7F0412A63}" type="sibTrans" cxnId="{71FECD8B-7089-46C2-BB86-917431232BD8}">
      <dgm:prSet/>
      <dgm:spPr/>
      <dgm:t>
        <a:bodyPr/>
        <a:lstStyle/>
        <a:p>
          <a:endParaRPr lang="uk-UA"/>
        </a:p>
      </dgm:t>
    </dgm:pt>
    <dgm:pt modelId="{8B882D62-C9CD-41C3-AB2F-7B9E8A77834E}">
      <dgm:prSet phldrT="[Текст]" custT="1"/>
      <dgm:spPr/>
      <dgm:t>
        <a:bodyPr/>
        <a:lstStyle/>
        <a:p>
          <a:r>
            <a:rPr lang="en-US" sz="1050" b="1" dirty="0">
              <a:solidFill>
                <a:schemeClr val="bg1">
                  <a:lumMod val="50000"/>
                </a:schemeClr>
              </a:solidFill>
            </a:rPr>
            <a:t>Insufficiency of medical staff</a:t>
          </a:r>
          <a:endParaRPr lang="uk-UA" sz="1050" b="1" dirty="0">
            <a:solidFill>
              <a:schemeClr val="bg1">
                <a:lumMod val="50000"/>
              </a:schemeClr>
            </a:solidFill>
          </a:endParaRPr>
        </a:p>
      </dgm:t>
    </dgm:pt>
    <dgm:pt modelId="{2EC15A4F-3E0C-4B1A-AFED-69EB518BD60C}" type="parTrans" cxnId="{F657499C-6D80-4439-BA74-1B136E4A5394}">
      <dgm:prSet/>
      <dgm:spPr/>
      <dgm:t>
        <a:bodyPr/>
        <a:lstStyle/>
        <a:p>
          <a:endParaRPr lang="uk-UA"/>
        </a:p>
      </dgm:t>
    </dgm:pt>
    <dgm:pt modelId="{1F067B3C-B7E7-4D10-AC3B-427EA84C4FA9}" type="sibTrans" cxnId="{F657499C-6D80-4439-BA74-1B136E4A5394}">
      <dgm:prSet/>
      <dgm:spPr/>
      <dgm:t>
        <a:bodyPr/>
        <a:lstStyle/>
        <a:p>
          <a:endParaRPr lang="uk-UA"/>
        </a:p>
      </dgm:t>
    </dgm:pt>
    <dgm:pt modelId="{A96D90FA-9DBD-453E-8F60-4E809BE0234B}">
      <dgm:prSet phldrT="[Текст]" custT="1"/>
      <dgm:spPr/>
      <dgm:t>
        <a:bodyPr/>
        <a:lstStyle/>
        <a:p>
          <a:r>
            <a:rPr lang="en-US" sz="1800" b="1" dirty="0"/>
            <a:t>Continuity of users</a:t>
          </a:r>
          <a:endParaRPr lang="uk-UA" sz="1800" b="1" dirty="0"/>
        </a:p>
      </dgm:t>
    </dgm:pt>
    <dgm:pt modelId="{E4E52BB8-8864-48F3-9842-280D0C4A03A2}" type="parTrans" cxnId="{B9FC05AB-9115-4ACA-87B0-30568ED7A2DD}">
      <dgm:prSet/>
      <dgm:spPr/>
      <dgm:t>
        <a:bodyPr/>
        <a:lstStyle/>
        <a:p>
          <a:endParaRPr lang="uk-UA"/>
        </a:p>
      </dgm:t>
    </dgm:pt>
    <dgm:pt modelId="{D6F9951C-1B08-430C-ABAC-475BEA55AF5E}" type="sibTrans" cxnId="{B9FC05AB-9115-4ACA-87B0-30568ED7A2DD}">
      <dgm:prSet/>
      <dgm:spPr/>
      <dgm:t>
        <a:bodyPr/>
        <a:lstStyle/>
        <a:p>
          <a:endParaRPr lang="uk-UA"/>
        </a:p>
      </dgm:t>
    </dgm:pt>
    <dgm:pt modelId="{0A19E23B-B007-4E92-A120-56DBCE5DFC3D}">
      <dgm:prSet phldrT="[Текст]" custT="1"/>
      <dgm:spPr/>
      <dgm:t>
        <a:bodyPr/>
        <a:lstStyle/>
        <a:p>
          <a:r>
            <a:rPr lang="en-US" sz="1000" b="1" dirty="0">
              <a:solidFill>
                <a:schemeClr val="bg1">
                  <a:lumMod val="50000"/>
                </a:schemeClr>
              </a:solidFill>
            </a:rPr>
            <a:t>Attracting more users and keeping those interest</a:t>
          </a:r>
          <a:endParaRPr lang="uk-UA" sz="1000" b="1" dirty="0">
            <a:solidFill>
              <a:schemeClr val="bg1">
                <a:lumMod val="50000"/>
              </a:schemeClr>
            </a:solidFill>
          </a:endParaRPr>
        </a:p>
      </dgm:t>
    </dgm:pt>
    <dgm:pt modelId="{E44B8C75-3A76-43F0-9533-31D949C11C86}" type="parTrans" cxnId="{0F7B13D2-C648-4A30-8D14-77CB8322450A}">
      <dgm:prSet/>
      <dgm:spPr/>
      <dgm:t>
        <a:bodyPr/>
        <a:lstStyle/>
        <a:p>
          <a:endParaRPr lang="uk-UA"/>
        </a:p>
      </dgm:t>
    </dgm:pt>
    <dgm:pt modelId="{452DF221-5F9E-4397-9503-6B481CDE7D0A}" type="sibTrans" cxnId="{0F7B13D2-C648-4A30-8D14-77CB8322450A}">
      <dgm:prSet/>
      <dgm:spPr/>
      <dgm:t>
        <a:bodyPr/>
        <a:lstStyle/>
        <a:p>
          <a:endParaRPr lang="uk-UA"/>
        </a:p>
      </dgm:t>
    </dgm:pt>
    <dgm:pt modelId="{BF4E913E-8681-4D7A-B95C-D1A4C2F40AB6}">
      <dgm:prSet phldrT="[Текст]" custT="1"/>
      <dgm:spPr/>
      <dgm:t>
        <a:bodyPr/>
        <a:lstStyle/>
        <a:p>
          <a:r>
            <a:rPr lang="en-US" sz="1000" b="1" dirty="0">
              <a:solidFill>
                <a:schemeClr val="bg1">
                  <a:lumMod val="50000"/>
                </a:schemeClr>
              </a:solidFill>
            </a:rPr>
            <a:t>Suitable Business Model</a:t>
          </a:r>
          <a:br>
            <a:rPr lang="en-US" sz="800" dirty="0"/>
          </a:br>
          <a:endParaRPr lang="uk-UA" sz="800" dirty="0"/>
        </a:p>
      </dgm:t>
    </dgm:pt>
    <dgm:pt modelId="{3B977CEA-5719-480C-AAB0-FDE989D2E248}" type="parTrans" cxnId="{AF3FB86D-982A-4602-91DF-3CBB0891EC07}">
      <dgm:prSet/>
      <dgm:spPr/>
      <dgm:t>
        <a:bodyPr/>
        <a:lstStyle/>
        <a:p>
          <a:endParaRPr lang="uk-UA"/>
        </a:p>
      </dgm:t>
    </dgm:pt>
    <dgm:pt modelId="{DA8644B8-EE09-4DA8-9DEE-C7851AAB6A66}" type="sibTrans" cxnId="{AF3FB86D-982A-4602-91DF-3CBB0891EC07}">
      <dgm:prSet/>
      <dgm:spPr/>
      <dgm:t>
        <a:bodyPr/>
        <a:lstStyle/>
        <a:p>
          <a:endParaRPr lang="uk-UA"/>
        </a:p>
      </dgm:t>
    </dgm:pt>
    <dgm:pt modelId="{995CA3C2-BEBB-4A1E-B31D-CB9C4ECFB529}">
      <dgm:prSet phldrT="[Текст]" custT="1"/>
      <dgm:spPr/>
      <dgm:t>
        <a:bodyPr/>
        <a:lstStyle/>
        <a:p>
          <a:r>
            <a:rPr lang="en-US" sz="1000" b="1" dirty="0">
              <a:solidFill>
                <a:schemeClr val="bg1">
                  <a:lumMod val="50000"/>
                </a:schemeClr>
              </a:solidFill>
            </a:rPr>
            <a:t>Need in offline and online </a:t>
          </a:r>
          <a:r>
            <a:rPr lang="en-US" sz="1000" b="1" dirty="0" err="1">
              <a:solidFill>
                <a:schemeClr val="bg1">
                  <a:lumMod val="50000"/>
                </a:schemeClr>
              </a:solidFill>
            </a:rPr>
            <a:t>oper</a:t>
          </a:r>
          <a:r>
            <a:rPr lang="en-US" sz="1000" b="1" dirty="0">
              <a:solidFill>
                <a:schemeClr val="bg1">
                  <a:lumMod val="50000"/>
                </a:schemeClr>
              </a:solidFill>
            </a:rPr>
            <a:t>. modes</a:t>
          </a:r>
          <a:endParaRPr lang="uk-UA" sz="1000" b="1" dirty="0">
            <a:solidFill>
              <a:schemeClr val="bg1">
                <a:lumMod val="50000"/>
              </a:schemeClr>
            </a:solidFill>
          </a:endParaRPr>
        </a:p>
      </dgm:t>
    </dgm:pt>
    <dgm:pt modelId="{13175325-632C-4292-A9E5-71C78EBAE0AC}" type="parTrans" cxnId="{3D85381D-0B26-454B-A609-8A4BD5D0C82B}">
      <dgm:prSet/>
      <dgm:spPr/>
      <dgm:t>
        <a:bodyPr/>
        <a:lstStyle/>
        <a:p>
          <a:endParaRPr lang="uk-UA"/>
        </a:p>
      </dgm:t>
    </dgm:pt>
    <dgm:pt modelId="{FD90D517-7DF9-405F-ABA7-19311A4C9660}" type="sibTrans" cxnId="{3D85381D-0B26-454B-A609-8A4BD5D0C82B}">
      <dgm:prSet/>
      <dgm:spPr/>
      <dgm:t>
        <a:bodyPr/>
        <a:lstStyle/>
        <a:p>
          <a:endParaRPr lang="uk-UA"/>
        </a:p>
      </dgm:t>
    </dgm:pt>
    <dgm:pt modelId="{5362C4FC-3E8D-45A0-B4C3-24F41BA8F2A2}">
      <dgm:prSet phldrT="[Текст]" custT="1"/>
      <dgm:spPr/>
      <dgm:t>
        <a:bodyPr/>
        <a:lstStyle/>
        <a:p>
          <a:r>
            <a:rPr lang="en-GB" sz="1050" b="1" dirty="0">
              <a:solidFill>
                <a:schemeClr val="bg1">
                  <a:lumMod val="50000"/>
                </a:schemeClr>
              </a:solidFill>
            </a:rPr>
            <a:t>Most Medical data is not utilized for research purposes </a:t>
          </a:r>
          <a:endParaRPr lang="uk-UA" sz="1050" b="1" dirty="0">
            <a:solidFill>
              <a:schemeClr val="bg1">
                <a:lumMod val="50000"/>
              </a:schemeClr>
            </a:solidFill>
          </a:endParaRPr>
        </a:p>
      </dgm:t>
    </dgm:pt>
    <dgm:pt modelId="{8240A5BE-78C4-4131-9FDC-0735ECD8B425}" type="parTrans" cxnId="{3ACB0B13-0AD7-4863-917E-71C8E1C1A6F1}">
      <dgm:prSet/>
      <dgm:spPr/>
      <dgm:t>
        <a:bodyPr/>
        <a:lstStyle/>
        <a:p>
          <a:endParaRPr lang="en-US"/>
        </a:p>
      </dgm:t>
    </dgm:pt>
    <dgm:pt modelId="{B2F4740F-0687-4A2A-81AF-7ECC4546779D}" type="sibTrans" cxnId="{3ACB0B13-0AD7-4863-917E-71C8E1C1A6F1}">
      <dgm:prSet/>
      <dgm:spPr/>
      <dgm:t>
        <a:bodyPr/>
        <a:lstStyle/>
        <a:p>
          <a:endParaRPr lang="en-US"/>
        </a:p>
      </dgm:t>
    </dgm:pt>
    <dgm:pt modelId="{D1A4B4D2-0754-4E35-A106-509EE140AB76}" type="pres">
      <dgm:prSet presAssocID="{37A4D565-7F80-4FE9-A74F-44604EEF7AA7}" presName="Name0" presStyleCnt="0">
        <dgm:presLayoutVars>
          <dgm:dir/>
          <dgm:animLvl val="lvl"/>
          <dgm:resizeHandles/>
        </dgm:presLayoutVars>
      </dgm:prSet>
      <dgm:spPr/>
    </dgm:pt>
    <dgm:pt modelId="{E13F42AE-941A-4EE1-B24F-E94FFE087653}" type="pres">
      <dgm:prSet presAssocID="{52438437-79A0-4317-A175-638EC2821194}" presName="linNode" presStyleCnt="0"/>
      <dgm:spPr/>
    </dgm:pt>
    <dgm:pt modelId="{2BA9F37A-1586-498A-9C84-2EB8DC1F46A9}" type="pres">
      <dgm:prSet presAssocID="{52438437-79A0-4317-A175-638EC2821194}" presName="parentShp" presStyleLbl="node1" presStyleIdx="0" presStyleCnt="2">
        <dgm:presLayoutVars>
          <dgm:bulletEnabled val="1"/>
        </dgm:presLayoutVars>
      </dgm:prSet>
      <dgm:spPr/>
    </dgm:pt>
    <dgm:pt modelId="{D5C1B469-8819-4139-9312-6C4722C57C77}" type="pres">
      <dgm:prSet presAssocID="{52438437-79A0-4317-A175-638EC2821194}" presName="childShp" presStyleLbl="bgAccFollowNode1" presStyleIdx="0" presStyleCnt="2">
        <dgm:presLayoutVars>
          <dgm:bulletEnabled val="1"/>
        </dgm:presLayoutVars>
      </dgm:prSet>
      <dgm:spPr/>
    </dgm:pt>
    <dgm:pt modelId="{965BE3EE-A89E-4190-B491-093DC32FD476}" type="pres">
      <dgm:prSet presAssocID="{2684906E-A900-45F5-8844-BCD7F0412A63}" presName="spacing" presStyleCnt="0"/>
      <dgm:spPr/>
    </dgm:pt>
    <dgm:pt modelId="{02469A95-564C-4426-BD99-AA98F2DCFB41}" type="pres">
      <dgm:prSet presAssocID="{A96D90FA-9DBD-453E-8F60-4E809BE0234B}" presName="linNode" presStyleCnt="0"/>
      <dgm:spPr/>
    </dgm:pt>
    <dgm:pt modelId="{20BDB5EE-46C3-4A7D-8B95-06E1D832F2DC}" type="pres">
      <dgm:prSet presAssocID="{A96D90FA-9DBD-453E-8F60-4E809BE0234B}" presName="parentShp" presStyleLbl="node1" presStyleIdx="1" presStyleCnt="2">
        <dgm:presLayoutVars>
          <dgm:bulletEnabled val="1"/>
        </dgm:presLayoutVars>
      </dgm:prSet>
      <dgm:spPr/>
    </dgm:pt>
    <dgm:pt modelId="{0BBCAF17-5D2A-4A85-8A86-0E69429A9855}" type="pres">
      <dgm:prSet presAssocID="{A96D90FA-9DBD-453E-8F60-4E809BE0234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322BE10-C1DA-4E8B-AD8E-3F86200ABA79}" type="presOf" srcId="{5362C4FC-3E8D-45A0-B4C3-24F41BA8F2A2}" destId="{D5C1B469-8819-4139-9312-6C4722C57C77}" srcOrd="0" destOrd="1" presId="urn:microsoft.com/office/officeart/2005/8/layout/vList6"/>
    <dgm:cxn modelId="{3ACB0B13-0AD7-4863-917E-71C8E1C1A6F1}" srcId="{52438437-79A0-4317-A175-638EC2821194}" destId="{5362C4FC-3E8D-45A0-B4C3-24F41BA8F2A2}" srcOrd="1" destOrd="0" parTransId="{8240A5BE-78C4-4131-9FDC-0735ECD8B425}" sibTransId="{B2F4740F-0687-4A2A-81AF-7ECC4546779D}"/>
    <dgm:cxn modelId="{E1C3B119-0E51-45FA-A7D4-9B649F6B15A0}" type="presOf" srcId="{37A4D565-7F80-4FE9-A74F-44604EEF7AA7}" destId="{D1A4B4D2-0754-4E35-A106-509EE140AB76}" srcOrd="0" destOrd="0" presId="urn:microsoft.com/office/officeart/2005/8/layout/vList6"/>
    <dgm:cxn modelId="{3D85381D-0B26-454B-A609-8A4BD5D0C82B}" srcId="{A96D90FA-9DBD-453E-8F60-4E809BE0234B}" destId="{995CA3C2-BEBB-4A1E-B31D-CB9C4ECFB529}" srcOrd="1" destOrd="0" parTransId="{13175325-632C-4292-A9E5-71C78EBAE0AC}" sibTransId="{FD90D517-7DF9-405F-ABA7-19311A4C9660}"/>
    <dgm:cxn modelId="{C8212436-AB62-4289-A94C-052779BF2F32}" type="presOf" srcId="{52438437-79A0-4317-A175-638EC2821194}" destId="{2BA9F37A-1586-498A-9C84-2EB8DC1F46A9}" srcOrd="0" destOrd="0" presId="urn:microsoft.com/office/officeart/2005/8/layout/vList6"/>
    <dgm:cxn modelId="{304E4B5E-164D-44C1-A3C7-E4B0FA29C3DF}" type="presOf" srcId="{A96D90FA-9DBD-453E-8F60-4E809BE0234B}" destId="{20BDB5EE-46C3-4A7D-8B95-06E1D832F2DC}" srcOrd="0" destOrd="0" presId="urn:microsoft.com/office/officeart/2005/8/layout/vList6"/>
    <dgm:cxn modelId="{0279BC43-CBFE-4775-B188-10601AF587BF}" type="presOf" srcId="{BF4E913E-8681-4D7A-B95C-D1A4C2F40AB6}" destId="{0BBCAF17-5D2A-4A85-8A86-0E69429A9855}" srcOrd="0" destOrd="2" presId="urn:microsoft.com/office/officeart/2005/8/layout/vList6"/>
    <dgm:cxn modelId="{AF3FB86D-982A-4602-91DF-3CBB0891EC07}" srcId="{A96D90FA-9DBD-453E-8F60-4E809BE0234B}" destId="{BF4E913E-8681-4D7A-B95C-D1A4C2F40AB6}" srcOrd="2" destOrd="0" parTransId="{3B977CEA-5719-480C-AAB0-FDE989D2E248}" sibTransId="{DA8644B8-EE09-4DA8-9DEE-C7851AAB6A66}"/>
    <dgm:cxn modelId="{9E1CD14F-DEBF-4EBC-B1A7-DCFAB26CE95B}" type="presOf" srcId="{8B882D62-C9CD-41C3-AB2F-7B9E8A77834E}" destId="{D5C1B469-8819-4139-9312-6C4722C57C77}" srcOrd="0" destOrd="0" presId="urn:microsoft.com/office/officeart/2005/8/layout/vList6"/>
    <dgm:cxn modelId="{71FECD8B-7089-46C2-BB86-917431232BD8}" srcId="{37A4D565-7F80-4FE9-A74F-44604EEF7AA7}" destId="{52438437-79A0-4317-A175-638EC2821194}" srcOrd="0" destOrd="0" parTransId="{F92821C1-9FE8-4290-B615-6E19C31FA023}" sibTransId="{2684906E-A900-45F5-8844-BCD7F0412A63}"/>
    <dgm:cxn modelId="{52BE5C90-2426-4646-B618-CD74E480799B}" type="presOf" srcId="{995CA3C2-BEBB-4A1E-B31D-CB9C4ECFB529}" destId="{0BBCAF17-5D2A-4A85-8A86-0E69429A9855}" srcOrd="0" destOrd="1" presId="urn:microsoft.com/office/officeart/2005/8/layout/vList6"/>
    <dgm:cxn modelId="{F657499C-6D80-4439-BA74-1B136E4A5394}" srcId="{52438437-79A0-4317-A175-638EC2821194}" destId="{8B882D62-C9CD-41C3-AB2F-7B9E8A77834E}" srcOrd="0" destOrd="0" parTransId="{2EC15A4F-3E0C-4B1A-AFED-69EB518BD60C}" sibTransId="{1F067B3C-B7E7-4D10-AC3B-427EA84C4FA9}"/>
    <dgm:cxn modelId="{B9FC05AB-9115-4ACA-87B0-30568ED7A2DD}" srcId="{37A4D565-7F80-4FE9-A74F-44604EEF7AA7}" destId="{A96D90FA-9DBD-453E-8F60-4E809BE0234B}" srcOrd="1" destOrd="0" parTransId="{E4E52BB8-8864-48F3-9842-280D0C4A03A2}" sibTransId="{D6F9951C-1B08-430C-ABAC-475BEA55AF5E}"/>
    <dgm:cxn modelId="{0F7B13D2-C648-4A30-8D14-77CB8322450A}" srcId="{A96D90FA-9DBD-453E-8F60-4E809BE0234B}" destId="{0A19E23B-B007-4E92-A120-56DBCE5DFC3D}" srcOrd="0" destOrd="0" parTransId="{E44B8C75-3A76-43F0-9533-31D949C11C86}" sibTransId="{452DF221-5F9E-4397-9503-6B481CDE7D0A}"/>
    <dgm:cxn modelId="{C6FCFEF7-4F95-4C89-8498-74DA12B6AACD}" type="presOf" srcId="{0A19E23B-B007-4E92-A120-56DBCE5DFC3D}" destId="{0BBCAF17-5D2A-4A85-8A86-0E69429A9855}" srcOrd="0" destOrd="0" presId="urn:microsoft.com/office/officeart/2005/8/layout/vList6"/>
    <dgm:cxn modelId="{3C79625D-7D02-4AD6-BAB7-F88C15C4E1C9}" type="presParOf" srcId="{D1A4B4D2-0754-4E35-A106-509EE140AB76}" destId="{E13F42AE-941A-4EE1-B24F-E94FFE087653}" srcOrd="0" destOrd="0" presId="urn:microsoft.com/office/officeart/2005/8/layout/vList6"/>
    <dgm:cxn modelId="{E11F1274-F792-4A18-9F91-BF96443E2FE9}" type="presParOf" srcId="{E13F42AE-941A-4EE1-B24F-E94FFE087653}" destId="{2BA9F37A-1586-498A-9C84-2EB8DC1F46A9}" srcOrd="0" destOrd="0" presId="urn:microsoft.com/office/officeart/2005/8/layout/vList6"/>
    <dgm:cxn modelId="{0F74B151-10FB-4510-B6D9-CFF323DB38EA}" type="presParOf" srcId="{E13F42AE-941A-4EE1-B24F-E94FFE087653}" destId="{D5C1B469-8819-4139-9312-6C4722C57C77}" srcOrd="1" destOrd="0" presId="urn:microsoft.com/office/officeart/2005/8/layout/vList6"/>
    <dgm:cxn modelId="{2A10D465-23BC-4877-8672-6D3ACF4E9E09}" type="presParOf" srcId="{D1A4B4D2-0754-4E35-A106-509EE140AB76}" destId="{965BE3EE-A89E-4190-B491-093DC32FD476}" srcOrd="1" destOrd="0" presId="urn:microsoft.com/office/officeart/2005/8/layout/vList6"/>
    <dgm:cxn modelId="{20586D68-1BEB-497A-9281-304B0EA5406B}" type="presParOf" srcId="{D1A4B4D2-0754-4E35-A106-509EE140AB76}" destId="{02469A95-564C-4426-BD99-AA98F2DCFB41}" srcOrd="2" destOrd="0" presId="urn:microsoft.com/office/officeart/2005/8/layout/vList6"/>
    <dgm:cxn modelId="{9A85B694-E9B3-425E-B22D-3EB7D0C1594D}" type="presParOf" srcId="{02469A95-564C-4426-BD99-AA98F2DCFB41}" destId="{20BDB5EE-46C3-4A7D-8B95-06E1D832F2DC}" srcOrd="0" destOrd="0" presId="urn:microsoft.com/office/officeart/2005/8/layout/vList6"/>
    <dgm:cxn modelId="{743AA7F1-A893-4715-BBEA-667B872BDD0F}" type="presParOf" srcId="{02469A95-564C-4426-BD99-AA98F2DCFB41}" destId="{0BBCAF17-5D2A-4A85-8A86-0E69429A98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6629A6-16A6-48D1-AFDC-E88CD5088E1C}" type="doc">
      <dgm:prSet loTypeId="urn:microsoft.com/office/officeart/2005/8/layout/hierarchy4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uk-UA"/>
        </a:p>
      </dgm:t>
    </dgm:pt>
    <dgm:pt modelId="{082FE5E0-90B8-4870-815C-3FD1A23EFF70}">
      <dgm:prSet phldrT="[Текст]" custT="1"/>
      <dgm:spPr>
        <a:ln w="38100">
          <a:solidFill>
            <a:srgbClr val="FFC000"/>
          </a:solidFill>
        </a:ln>
      </dgm:spPr>
      <dgm:t>
        <a:bodyPr/>
        <a:lstStyle/>
        <a:p>
          <a:r>
            <a:rPr lang="en-US" sz="2400" dirty="0"/>
            <a:t>EMR (Electronic Medical Record)</a:t>
          </a:r>
          <a:endParaRPr lang="uk-UA" sz="2400" dirty="0"/>
        </a:p>
      </dgm:t>
    </dgm:pt>
    <dgm:pt modelId="{B4A03B5F-4D47-493D-8E34-5FA58B5187DA}" type="parTrans" cxnId="{321267F4-A989-460F-B740-3CA0998EE887}">
      <dgm:prSet/>
      <dgm:spPr/>
      <dgm:t>
        <a:bodyPr/>
        <a:lstStyle/>
        <a:p>
          <a:endParaRPr lang="uk-UA"/>
        </a:p>
      </dgm:t>
    </dgm:pt>
    <dgm:pt modelId="{E14E0243-B5C0-4C96-88EF-FFFB020063D8}" type="sibTrans" cxnId="{321267F4-A989-460F-B740-3CA0998EE887}">
      <dgm:prSet/>
      <dgm:spPr/>
      <dgm:t>
        <a:bodyPr/>
        <a:lstStyle/>
        <a:p>
          <a:endParaRPr lang="uk-UA"/>
        </a:p>
      </dgm:t>
    </dgm:pt>
    <dgm:pt modelId="{5A896C6D-9813-430E-ABC5-5A3AB4E13386}">
      <dgm:prSet phldrT="[Текст]" custT="1"/>
      <dgm:spPr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</dgm:spPr>
      <dgm:t>
        <a:bodyPr/>
        <a:lstStyle/>
        <a:p>
          <a:r>
            <a:rPr lang="en-US" sz="2400" dirty="0"/>
            <a:t>Knowledge base &amp; Training</a:t>
          </a:r>
          <a:endParaRPr lang="uk-UA" sz="2400" dirty="0"/>
        </a:p>
      </dgm:t>
    </dgm:pt>
    <dgm:pt modelId="{741FD52B-4B26-4127-9241-B007D00A4450}" type="parTrans" cxnId="{7DA09466-4420-4483-960C-BF1CCFB2D343}">
      <dgm:prSet/>
      <dgm:spPr/>
      <dgm:t>
        <a:bodyPr/>
        <a:lstStyle/>
        <a:p>
          <a:endParaRPr lang="uk-UA"/>
        </a:p>
      </dgm:t>
    </dgm:pt>
    <dgm:pt modelId="{8F9CB2D0-34F7-47FF-9788-EB10E13B1CE5}" type="sibTrans" cxnId="{7DA09466-4420-4483-960C-BF1CCFB2D343}">
      <dgm:prSet/>
      <dgm:spPr/>
      <dgm:t>
        <a:bodyPr/>
        <a:lstStyle/>
        <a:p>
          <a:endParaRPr lang="uk-UA"/>
        </a:p>
      </dgm:t>
    </dgm:pt>
    <dgm:pt modelId="{C8FE491C-328B-4627-9C55-50B502739073}">
      <dgm:prSet phldrT="[Текст]" custT="1"/>
      <dgm:spPr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</dgm:spPr>
      <dgm:t>
        <a:bodyPr/>
        <a:lstStyle/>
        <a:p>
          <a:r>
            <a:rPr lang="en-US" sz="2000" dirty="0"/>
            <a:t>Medical facilities rating</a:t>
          </a:r>
          <a:endParaRPr lang="uk-UA" sz="2000" dirty="0"/>
        </a:p>
      </dgm:t>
    </dgm:pt>
    <dgm:pt modelId="{014BAC2F-FC75-4E85-87D4-37C46182541B}" type="parTrans" cxnId="{84302497-03A2-468E-830B-3FA8332DB754}">
      <dgm:prSet/>
      <dgm:spPr/>
      <dgm:t>
        <a:bodyPr/>
        <a:lstStyle/>
        <a:p>
          <a:endParaRPr lang="uk-UA"/>
        </a:p>
      </dgm:t>
    </dgm:pt>
    <dgm:pt modelId="{A2CA6B8F-161B-42E3-8E66-B06F8A0F4E60}" type="sibTrans" cxnId="{84302497-03A2-468E-830B-3FA8332DB754}">
      <dgm:prSet/>
      <dgm:spPr/>
      <dgm:t>
        <a:bodyPr/>
        <a:lstStyle/>
        <a:p>
          <a:endParaRPr lang="uk-UA"/>
        </a:p>
      </dgm:t>
    </dgm:pt>
    <dgm:pt modelId="{9B0EB63C-0DDF-46FC-85BD-DDCB1192D583}">
      <dgm:prSet phldrT="[Текст]" custT="1"/>
      <dgm:spPr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</dgm:spPr>
      <dgm:t>
        <a:bodyPr/>
        <a:lstStyle/>
        <a:p>
          <a:r>
            <a:rPr lang="en-US" sz="1800" dirty="0"/>
            <a:t>Hospital Information Systems (HIS)</a:t>
          </a:r>
          <a:endParaRPr lang="uk-UA" sz="1800" dirty="0"/>
        </a:p>
      </dgm:t>
    </dgm:pt>
    <dgm:pt modelId="{B185BB4B-905A-4D14-B6A8-A7832DD4A4AA}" type="parTrans" cxnId="{45118960-3F59-43EC-B554-1DB080FE2EC1}">
      <dgm:prSet/>
      <dgm:spPr/>
      <dgm:t>
        <a:bodyPr/>
        <a:lstStyle/>
        <a:p>
          <a:endParaRPr lang="uk-UA"/>
        </a:p>
      </dgm:t>
    </dgm:pt>
    <dgm:pt modelId="{9523C201-57F7-49DA-A3DA-A7241FDDB5C5}" type="sibTrans" cxnId="{45118960-3F59-43EC-B554-1DB080FE2EC1}">
      <dgm:prSet/>
      <dgm:spPr/>
      <dgm:t>
        <a:bodyPr/>
        <a:lstStyle/>
        <a:p>
          <a:endParaRPr lang="uk-UA"/>
        </a:p>
      </dgm:t>
    </dgm:pt>
    <dgm:pt modelId="{9823F7FE-3B88-4AD1-91FD-91D573A1D537}">
      <dgm:prSet phldrT="[Текст]" custT="1"/>
      <dgm:spPr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</dgm:spPr>
      <dgm:t>
        <a:bodyPr/>
        <a:lstStyle/>
        <a:p>
          <a:r>
            <a:rPr lang="en-US" sz="3200" dirty="0"/>
            <a:t> AI</a:t>
          </a:r>
          <a:endParaRPr lang="uk-UA" sz="3200" dirty="0"/>
        </a:p>
      </dgm:t>
    </dgm:pt>
    <dgm:pt modelId="{0C1690E3-A053-435F-8E23-C3DEFB5A133D}" type="parTrans" cxnId="{DB3A0754-CC75-4E89-85FE-282369713A3D}">
      <dgm:prSet/>
      <dgm:spPr/>
      <dgm:t>
        <a:bodyPr/>
        <a:lstStyle/>
        <a:p>
          <a:endParaRPr lang="uk-UA"/>
        </a:p>
      </dgm:t>
    </dgm:pt>
    <dgm:pt modelId="{6C69DAA3-4DB6-4CE7-A4DF-9D083D48AE4F}" type="sibTrans" cxnId="{DB3A0754-CC75-4E89-85FE-282369713A3D}">
      <dgm:prSet/>
      <dgm:spPr/>
      <dgm:t>
        <a:bodyPr/>
        <a:lstStyle/>
        <a:p>
          <a:endParaRPr lang="uk-UA"/>
        </a:p>
      </dgm:t>
    </dgm:pt>
    <dgm:pt modelId="{4D435783-2F8E-4BF5-8790-7886C186A984}">
      <dgm:prSet phldrT="[Текст]" custT="1"/>
      <dgm:spPr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</dgm:spPr>
      <dgm:t>
        <a:bodyPr/>
        <a:lstStyle/>
        <a:p>
          <a:r>
            <a:rPr lang="en-US" sz="2400" dirty="0"/>
            <a:t>User Portal</a:t>
          </a:r>
          <a:endParaRPr lang="uk-UA" sz="2400" dirty="0"/>
        </a:p>
      </dgm:t>
    </dgm:pt>
    <dgm:pt modelId="{B4A65CDC-C7E6-4FE3-9837-8CAE30054DDA}" type="parTrans" cxnId="{7EF44FFE-9BD9-4C08-A58B-A93DD9B0905A}">
      <dgm:prSet/>
      <dgm:spPr/>
      <dgm:t>
        <a:bodyPr/>
        <a:lstStyle/>
        <a:p>
          <a:endParaRPr lang="uk-UA"/>
        </a:p>
      </dgm:t>
    </dgm:pt>
    <dgm:pt modelId="{D9DDB7A1-E2B8-478B-BB8B-A864B1BDA659}" type="sibTrans" cxnId="{7EF44FFE-9BD9-4C08-A58B-A93DD9B0905A}">
      <dgm:prSet/>
      <dgm:spPr/>
      <dgm:t>
        <a:bodyPr/>
        <a:lstStyle/>
        <a:p>
          <a:endParaRPr lang="uk-UA"/>
        </a:p>
      </dgm:t>
    </dgm:pt>
    <dgm:pt modelId="{BE3946E0-C95F-4B92-909A-7C98A923D13A}" type="pres">
      <dgm:prSet presAssocID="{A16629A6-16A6-48D1-AFDC-E88CD5088E1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CE69DD-AB81-495C-84A0-10DE142008A9}" type="pres">
      <dgm:prSet presAssocID="{082FE5E0-90B8-4870-815C-3FD1A23EFF70}" presName="vertOne" presStyleCnt="0"/>
      <dgm:spPr/>
    </dgm:pt>
    <dgm:pt modelId="{5A88AE1F-B6F4-4207-9F22-9A85068E0D01}" type="pres">
      <dgm:prSet presAssocID="{082FE5E0-90B8-4870-815C-3FD1A23EFF70}" presName="txOne" presStyleLbl="node0" presStyleIdx="0" presStyleCnt="1" custLinFactNeighborY="-67585">
        <dgm:presLayoutVars>
          <dgm:chPref val="3"/>
        </dgm:presLayoutVars>
      </dgm:prSet>
      <dgm:spPr/>
    </dgm:pt>
    <dgm:pt modelId="{64FEF867-0D45-4AF8-A368-2EEA326ED968}" type="pres">
      <dgm:prSet presAssocID="{082FE5E0-90B8-4870-815C-3FD1A23EFF70}" presName="parTransOne" presStyleCnt="0"/>
      <dgm:spPr/>
    </dgm:pt>
    <dgm:pt modelId="{A5BA2CC9-DBD8-4D86-9D47-62544B7AA2C6}" type="pres">
      <dgm:prSet presAssocID="{082FE5E0-90B8-4870-815C-3FD1A23EFF70}" presName="horzOne" presStyleCnt="0"/>
      <dgm:spPr/>
    </dgm:pt>
    <dgm:pt modelId="{77BAB7B4-7547-44F4-97A6-F9A816CA930E}" type="pres">
      <dgm:prSet presAssocID="{5A896C6D-9813-430E-ABC5-5A3AB4E13386}" presName="vertTwo" presStyleCnt="0"/>
      <dgm:spPr/>
    </dgm:pt>
    <dgm:pt modelId="{1C8632E7-13E7-406C-A68E-561D9FB63191}" type="pres">
      <dgm:prSet presAssocID="{5A896C6D-9813-430E-ABC5-5A3AB4E13386}" presName="txTwo" presStyleLbl="node2" presStyleIdx="0" presStyleCnt="2">
        <dgm:presLayoutVars>
          <dgm:chPref val="3"/>
        </dgm:presLayoutVars>
      </dgm:prSet>
      <dgm:spPr/>
    </dgm:pt>
    <dgm:pt modelId="{A02836DA-C3E4-41E6-9C45-08C011866D2C}" type="pres">
      <dgm:prSet presAssocID="{5A896C6D-9813-430E-ABC5-5A3AB4E13386}" presName="parTransTwo" presStyleCnt="0"/>
      <dgm:spPr/>
    </dgm:pt>
    <dgm:pt modelId="{E66FF7E4-FD79-49C5-B580-914FEF362D31}" type="pres">
      <dgm:prSet presAssocID="{5A896C6D-9813-430E-ABC5-5A3AB4E13386}" presName="horzTwo" presStyleCnt="0"/>
      <dgm:spPr/>
    </dgm:pt>
    <dgm:pt modelId="{CAE51A54-7369-4099-957E-5CAB4DD75AE7}" type="pres">
      <dgm:prSet presAssocID="{C8FE491C-328B-4627-9C55-50B502739073}" presName="vertThree" presStyleCnt="0"/>
      <dgm:spPr/>
    </dgm:pt>
    <dgm:pt modelId="{AB313501-C43E-4FF0-9D43-E225784AD08F}" type="pres">
      <dgm:prSet presAssocID="{C8FE491C-328B-4627-9C55-50B502739073}" presName="txThree" presStyleLbl="node3" presStyleIdx="0" presStyleCnt="3">
        <dgm:presLayoutVars>
          <dgm:chPref val="3"/>
        </dgm:presLayoutVars>
      </dgm:prSet>
      <dgm:spPr/>
    </dgm:pt>
    <dgm:pt modelId="{28F16550-1A7A-4C51-951C-42B650D08CDB}" type="pres">
      <dgm:prSet presAssocID="{C8FE491C-328B-4627-9C55-50B502739073}" presName="horzThree" presStyleCnt="0"/>
      <dgm:spPr/>
    </dgm:pt>
    <dgm:pt modelId="{23BDED29-D1DD-4815-9071-FB31D16A4ED5}" type="pres">
      <dgm:prSet presAssocID="{A2CA6B8F-161B-42E3-8E66-B06F8A0F4E60}" presName="sibSpaceThree" presStyleCnt="0"/>
      <dgm:spPr/>
    </dgm:pt>
    <dgm:pt modelId="{27EE5115-9D0B-45B9-ABFD-0FCAAEC59CBD}" type="pres">
      <dgm:prSet presAssocID="{9B0EB63C-0DDF-46FC-85BD-DDCB1192D583}" presName="vertThree" presStyleCnt="0"/>
      <dgm:spPr/>
    </dgm:pt>
    <dgm:pt modelId="{2384AB56-7054-4305-B251-91EC1D9E4204}" type="pres">
      <dgm:prSet presAssocID="{9B0EB63C-0DDF-46FC-85BD-DDCB1192D583}" presName="txThree" presStyleLbl="node3" presStyleIdx="1" presStyleCnt="3">
        <dgm:presLayoutVars>
          <dgm:chPref val="3"/>
        </dgm:presLayoutVars>
      </dgm:prSet>
      <dgm:spPr/>
    </dgm:pt>
    <dgm:pt modelId="{89375CAD-C61C-46DB-9AC9-F06667CAAFAE}" type="pres">
      <dgm:prSet presAssocID="{9B0EB63C-0DDF-46FC-85BD-DDCB1192D583}" presName="horzThree" presStyleCnt="0"/>
      <dgm:spPr/>
    </dgm:pt>
    <dgm:pt modelId="{731986BF-4C15-4ABF-8099-B8307987C846}" type="pres">
      <dgm:prSet presAssocID="{8F9CB2D0-34F7-47FF-9788-EB10E13B1CE5}" presName="sibSpaceTwo" presStyleCnt="0"/>
      <dgm:spPr/>
    </dgm:pt>
    <dgm:pt modelId="{065B4ABD-98DF-436D-8902-113D78DB2080}" type="pres">
      <dgm:prSet presAssocID="{9823F7FE-3B88-4AD1-91FD-91D573A1D537}" presName="vertTwo" presStyleCnt="0"/>
      <dgm:spPr/>
    </dgm:pt>
    <dgm:pt modelId="{C81B6023-A544-4FC3-98D8-B5AEA47C73B7}" type="pres">
      <dgm:prSet presAssocID="{9823F7FE-3B88-4AD1-91FD-91D573A1D537}" presName="txTwo" presStyleLbl="node2" presStyleIdx="1" presStyleCnt="2">
        <dgm:presLayoutVars>
          <dgm:chPref val="3"/>
        </dgm:presLayoutVars>
      </dgm:prSet>
      <dgm:spPr/>
    </dgm:pt>
    <dgm:pt modelId="{48D8AC0F-59BD-4EF0-9D79-E048185EFD00}" type="pres">
      <dgm:prSet presAssocID="{9823F7FE-3B88-4AD1-91FD-91D573A1D537}" presName="parTransTwo" presStyleCnt="0"/>
      <dgm:spPr/>
    </dgm:pt>
    <dgm:pt modelId="{15BD6852-A89C-4082-95F7-D38E4DC12650}" type="pres">
      <dgm:prSet presAssocID="{9823F7FE-3B88-4AD1-91FD-91D573A1D537}" presName="horzTwo" presStyleCnt="0"/>
      <dgm:spPr/>
    </dgm:pt>
    <dgm:pt modelId="{C2425AB0-3735-4AF1-845E-CE249DF005F4}" type="pres">
      <dgm:prSet presAssocID="{4D435783-2F8E-4BF5-8790-7886C186A984}" presName="vertThree" presStyleCnt="0"/>
      <dgm:spPr/>
    </dgm:pt>
    <dgm:pt modelId="{82713FA9-37A8-44E1-8E03-70F84312DC79}" type="pres">
      <dgm:prSet presAssocID="{4D435783-2F8E-4BF5-8790-7886C186A984}" presName="txThree" presStyleLbl="node3" presStyleIdx="2" presStyleCnt="3">
        <dgm:presLayoutVars>
          <dgm:chPref val="3"/>
        </dgm:presLayoutVars>
      </dgm:prSet>
      <dgm:spPr/>
    </dgm:pt>
    <dgm:pt modelId="{FE326FCC-A092-41FD-BCAE-81E5AAD72101}" type="pres">
      <dgm:prSet presAssocID="{4D435783-2F8E-4BF5-8790-7886C186A984}" presName="horzThree" presStyleCnt="0"/>
      <dgm:spPr/>
    </dgm:pt>
  </dgm:ptLst>
  <dgm:cxnLst>
    <dgm:cxn modelId="{45118960-3F59-43EC-B554-1DB080FE2EC1}" srcId="{5A896C6D-9813-430E-ABC5-5A3AB4E13386}" destId="{9B0EB63C-0DDF-46FC-85BD-DDCB1192D583}" srcOrd="1" destOrd="0" parTransId="{B185BB4B-905A-4D14-B6A8-A7832DD4A4AA}" sibTransId="{9523C201-57F7-49DA-A3DA-A7241FDDB5C5}"/>
    <dgm:cxn modelId="{A8C53541-160A-4276-8E64-58CC03FEE174}" type="presOf" srcId="{4D435783-2F8E-4BF5-8790-7886C186A984}" destId="{82713FA9-37A8-44E1-8E03-70F84312DC79}" srcOrd="0" destOrd="0" presId="urn:microsoft.com/office/officeart/2005/8/layout/hierarchy4"/>
    <dgm:cxn modelId="{7DA09466-4420-4483-960C-BF1CCFB2D343}" srcId="{082FE5E0-90B8-4870-815C-3FD1A23EFF70}" destId="{5A896C6D-9813-430E-ABC5-5A3AB4E13386}" srcOrd="0" destOrd="0" parTransId="{741FD52B-4B26-4127-9241-B007D00A4450}" sibTransId="{8F9CB2D0-34F7-47FF-9788-EB10E13B1CE5}"/>
    <dgm:cxn modelId="{EACB5F4D-B38B-491A-AEA0-00AD615A833E}" type="presOf" srcId="{C8FE491C-328B-4627-9C55-50B502739073}" destId="{AB313501-C43E-4FF0-9D43-E225784AD08F}" srcOrd="0" destOrd="0" presId="urn:microsoft.com/office/officeart/2005/8/layout/hierarchy4"/>
    <dgm:cxn modelId="{DB3A0754-CC75-4E89-85FE-282369713A3D}" srcId="{082FE5E0-90B8-4870-815C-3FD1A23EFF70}" destId="{9823F7FE-3B88-4AD1-91FD-91D573A1D537}" srcOrd="1" destOrd="0" parTransId="{0C1690E3-A053-435F-8E23-C3DEFB5A133D}" sibTransId="{6C69DAA3-4DB6-4CE7-A4DF-9D083D48AE4F}"/>
    <dgm:cxn modelId="{124C1F78-4EFC-4706-8B1B-480E99ACB5D3}" type="presOf" srcId="{082FE5E0-90B8-4870-815C-3FD1A23EFF70}" destId="{5A88AE1F-B6F4-4207-9F22-9A85068E0D01}" srcOrd="0" destOrd="0" presId="urn:microsoft.com/office/officeart/2005/8/layout/hierarchy4"/>
    <dgm:cxn modelId="{84302497-03A2-468E-830B-3FA8332DB754}" srcId="{5A896C6D-9813-430E-ABC5-5A3AB4E13386}" destId="{C8FE491C-328B-4627-9C55-50B502739073}" srcOrd="0" destOrd="0" parTransId="{014BAC2F-FC75-4E85-87D4-37C46182541B}" sibTransId="{A2CA6B8F-161B-42E3-8E66-B06F8A0F4E60}"/>
    <dgm:cxn modelId="{BE02A499-9D93-4AA7-A2A6-A982D392C54D}" type="presOf" srcId="{5A896C6D-9813-430E-ABC5-5A3AB4E13386}" destId="{1C8632E7-13E7-406C-A68E-561D9FB63191}" srcOrd="0" destOrd="0" presId="urn:microsoft.com/office/officeart/2005/8/layout/hierarchy4"/>
    <dgm:cxn modelId="{8B7A2BA8-EC97-4D93-B9F7-3E3A440AF583}" type="presOf" srcId="{9B0EB63C-0DDF-46FC-85BD-DDCB1192D583}" destId="{2384AB56-7054-4305-B251-91EC1D9E4204}" srcOrd="0" destOrd="0" presId="urn:microsoft.com/office/officeart/2005/8/layout/hierarchy4"/>
    <dgm:cxn modelId="{3D88F9BA-810F-423E-B3AA-C96F1E0C5A29}" type="presOf" srcId="{9823F7FE-3B88-4AD1-91FD-91D573A1D537}" destId="{C81B6023-A544-4FC3-98D8-B5AEA47C73B7}" srcOrd="0" destOrd="0" presId="urn:microsoft.com/office/officeart/2005/8/layout/hierarchy4"/>
    <dgm:cxn modelId="{771DE5EC-1787-4370-8AFF-04D46C1A7201}" type="presOf" srcId="{A16629A6-16A6-48D1-AFDC-E88CD5088E1C}" destId="{BE3946E0-C95F-4B92-909A-7C98A923D13A}" srcOrd="0" destOrd="0" presId="urn:microsoft.com/office/officeart/2005/8/layout/hierarchy4"/>
    <dgm:cxn modelId="{321267F4-A989-460F-B740-3CA0998EE887}" srcId="{A16629A6-16A6-48D1-AFDC-E88CD5088E1C}" destId="{082FE5E0-90B8-4870-815C-3FD1A23EFF70}" srcOrd="0" destOrd="0" parTransId="{B4A03B5F-4D47-493D-8E34-5FA58B5187DA}" sibTransId="{E14E0243-B5C0-4C96-88EF-FFFB020063D8}"/>
    <dgm:cxn modelId="{7EF44FFE-9BD9-4C08-A58B-A93DD9B0905A}" srcId="{9823F7FE-3B88-4AD1-91FD-91D573A1D537}" destId="{4D435783-2F8E-4BF5-8790-7886C186A984}" srcOrd="0" destOrd="0" parTransId="{B4A65CDC-C7E6-4FE3-9837-8CAE30054DDA}" sibTransId="{D9DDB7A1-E2B8-478B-BB8B-A864B1BDA659}"/>
    <dgm:cxn modelId="{755C7812-9FA0-4FAD-9E7B-4CE611BC9326}" type="presParOf" srcId="{BE3946E0-C95F-4B92-909A-7C98A923D13A}" destId="{45CE69DD-AB81-495C-84A0-10DE142008A9}" srcOrd="0" destOrd="0" presId="urn:microsoft.com/office/officeart/2005/8/layout/hierarchy4"/>
    <dgm:cxn modelId="{507277B2-6087-4DF3-87DD-F6538187FCBC}" type="presParOf" srcId="{45CE69DD-AB81-495C-84A0-10DE142008A9}" destId="{5A88AE1F-B6F4-4207-9F22-9A85068E0D01}" srcOrd="0" destOrd="0" presId="urn:microsoft.com/office/officeart/2005/8/layout/hierarchy4"/>
    <dgm:cxn modelId="{5F1CDF30-1043-4F34-A52C-DA948C4C0269}" type="presParOf" srcId="{45CE69DD-AB81-495C-84A0-10DE142008A9}" destId="{64FEF867-0D45-4AF8-A368-2EEA326ED968}" srcOrd="1" destOrd="0" presId="urn:microsoft.com/office/officeart/2005/8/layout/hierarchy4"/>
    <dgm:cxn modelId="{1EE301FF-8E00-49E2-AA20-DCA26541D6EE}" type="presParOf" srcId="{45CE69DD-AB81-495C-84A0-10DE142008A9}" destId="{A5BA2CC9-DBD8-4D86-9D47-62544B7AA2C6}" srcOrd="2" destOrd="0" presId="urn:microsoft.com/office/officeart/2005/8/layout/hierarchy4"/>
    <dgm:cxn modelId="{7FFE2076-BE0A-4A02-94AC-93B8E16E6148}" type="presParOf" srcId="{A5BA2CC9-DBD8-4D86-9D47-62544B7AA2C6}" destId="{77BAB7B4-7547-44F4-97A6-F9A816CA930E}" srcOrd="0" destOrd="0" presId="urn:microsoft.com/office/officeart/2005/8/layout/hierarchy4"/>
    <dgm:cxn modelId="{108C4A14-DF24-4C26-B534-6D74B15A0ABE}" type="presParOf" srcId="{77BAB7B4-7547-44F4-97A6-F9A816CA930E}" destId="{1C8632E7-13E7-406C-A68E-561D9FB63191}" srcOrd="0" destOrd="0" presId="urn:microsoft.com/office/officeart/2005/8/layout/hierarchy4"/>
    <dgm:cxn modelId="{FCBAC090-1C2F-427A-BC2F-989B317D3A2B}" type="presParOf" srcId="{77BAB7B4-7547-44F4-97A6-F9A816CA930E}" destId="{A02836DA-C3E4-41E6-9C45-08C011866D2C}" srcOrd="1" destOrd="0" presId="urn:microsoft.com/office/officeart/2005/8/layout/hierarchy4"/>
    <dgm:cxn modelId="{B1F5ED0D-9DB9-417D-8651-03D0C8990796}" type="presParOf" srcId="{77BAB7B4-7547-44F4-97A6-F9A816CA930E}" destId="{E66FF7E4-FD79-49C5-B580-914FEF362D31}" srcOrd="2" destOrd="0" presId="urn:microsoft.com/office/officeart/2005/8/layout/hierarchy4"/>
    <dgm:cxn modelId="{C621AC0C-5B3D-4E7A-B4CF-2F1DFE7E9749}" type="presParOf" srcId="{E66FF7E4-FD79-49C5-B580-914FEF362D31}" destId="{CAE51A54-7369-4099-957E-5CAB4DD75AE7}" srcOrd="0" destOrd="0" presId="urn:microsoft.com/office/officeart/2005/8/layout/hierarchy4"/>
    <dgm:cxn modelId="{C7580A6B-4D14-4D78-95B3-F18471654E72}" type="presParOf" srcId="{CAE51A54-7369-4099-957E-5CAB4DD75AE7}" destId="{AB313501-C43E-4FF0-9D43-E225784AD08F}" srcOrd="0" destOrd="0" presId="urn:microsoft.com/office/officeart/2005/8/layout/hierarchy4"/>
    <dgm:cxn modelId="{B7FC491E-C440-49FC-8573-CACA1B314EC1}" type="presParOf" srcId="{CAE51A54-7369-4099-957E-5CAB4DD75AE7}" destId="{28F16550-1A7A-4C51-951C-42B650D08CDB}" srcOrd="1" destOrd="0" presId="urn:microsoft.com/office/officeart/2005/8/layout/hierarchy4"/>
    <dgm:cxn modelId="{871A2FBB-49AE-4233-AD06-A09E6B7ADB5A}" type="presParOf" srcId="{E66FF7E4-FD79-49C5-B580-914FEF362D31}" destId="{23BDED29-D1DD-4815-9071-FB31D16A4ED5}" srcOrd="1" destOrd="0" presId="urn:microsoft.com/office/officeart/2005/8/layout/hierarchy4"/>
    <dgm:cxn modelId="{43826D92-A1FE-42F6-916B-50D4E5899686}" type="presParOf" srcId="{E66FF7E4-FD79-49C5-B580-914FEF362D31}" destId="{27EE5115-9D0B-45B9-ABFD-0FCAAEC59CBD}" srcOrd="2" destOrd="0" presId="urn:microsoft.com/office/officeart/2005/8/layout/hierarchy4"/>
    <dgm:cxn modelId="{53E49001-5676-4E33-98E1-B566E35B58D1}" type="presParOf" srcId="{27EE5115-9D0B-45B9-ABFD-0FCAAEC59CBD}" destId="{2384AB56-7054-4305-B251-91EC1D9E4204}" srcOrd="0" destOrd="0" presId="urn:microsoft.com/office/officeart/2005/8/layout/hierarchy4"/>
    <dgm:cxn modelId="{E7098FB1-B136-46EF-96B5-4D4DBC028B67}" type="presParOf" srcId="{27EE5115-9D0B-45B9-ABFD-0FCAAEC59CBD}" destId="{89375CAD-C61C-46DB-9AC9-F06667CAAFAE}" srcOrd="1" destOrd="0" presId="urn:microsoft.com/office/officeart/2005/8/layout/hierarchy4"/>
    <dgm:cxn modelId="{E8DF2D5C-3507-4242-A6E7-0DD24A78776B}" type="presParOf" srcId="{A5BA2CC9-DBD8-4D86-9D47-62544B7AA2C6}" destId="{731986BF-4C15-4ABF-8099-B8307987C846}" srcOrd="1" destOrd="0" presId="urn:microsoft.com/office/officeart/2005/8/layout/hierarchy4"/>
    <dgm:cxn modelId="{FCE23FE7-FDA8-44B6-BB98-3592851A281B}" type="presParOf" srcId="{A5BA2CC9-DBD8-4D86-9D47-62544B7AA2C6}" destId="{065B4ABD-98DF-436D-8902-113D78DB2080}" srcOrd="2" destOrd="0" presId="urn:microsoft.com/office/officeart/2005/8/layout/hierarchy4"/>
    <dgm:cxn modelId="{E8041132-5B7E-4A2A-AE51-367D071EFA6D}" type="presParOf" srcId="{065B4ABD-98DF-436D-8902-113D78DB2080}" destId="{C81B6023-A544-4FC3-98D8-B5AEA47C73B7}" srcOrd="0" destOrd="0" presId="urn:microsoft.com/office/officeart/2005/8/layout/hierarchy4"/>
    <dgm:cxn modelId="{FFEA511F-76AA-442C-ADDD-DB5533D6D1E8}" type="presParOf" srcId="{065B4ABD-98DF-436D-8902-113D78DB2080}" destId="{48D8AC0F-59BD-4EF0-9D79-E048185EFD00}" srcOrd="1" destOrd="0" presId="urn:microsoft.com/office/officeart/2005/8/layout/hierarchy4"/>
    <dgm:cxn modelId="{6245586F-94EC-4423-AC5E-215EEE64F79E}" type="presParOf" srcId="{065B4ABD-98DF-436D-8902-113D78DB2080}" destId="{15BD6852-A89C-4082-95F7-D38E4DC12650}" srcOrd="2" destOrd="0" presId="urn:microsoft.com/office/officeart/2005/8/layout/hierarchy4"/>
    <dgm:cxn modelId="{7C655C15-3C7C-4911-9B79-A420760D3361}" type="presParOf" srcId="{15BD6852-A89C-4082-95F7-D38E4DC12650}" destId="{C2425AB0-3735-4AF1-845E-CE249DF005F4}" srcOrd="0" destOrd="0" presId="urn:microsoft.com/office/officeart/2005/8/layout/hierarchy4"/>
    <dgm:cxn modelId="{61B0A225-3416-4D7C-BAEE-E25D955CEBAA}" type="presParOf" srcId="{C2425AB0-3735-4AF1-845E-CE249DF005F4}" destId="{82713FA9-37A8-44E1-8E03-70F84312DC79}" srcOrd="0" destOrd="0" presId="urn:microsoft.com/office/officeart/2005/8/layout/hierarchy4"/>
    <dgm:cxn modelId="{F71E38E9-1F77-4059-99BF-EF8A0A7E5151}" type="presParOf" srcId="{C2425AB0-3735-4AF1-845E-CE249DF005F4}" destId="{FE326FCC-A092-41FD-BCAE-81E5AAD7210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691642-918D-4D53-9E2D-8A2ED519A22A}" type="doc">
      <dgm:prSet loTypeId="urn:microsoft.com/office/officeart/2005/8/layout/vList3" loCatId="list" qsTypeId="urn:microsoft.com/office/officeart/2005/8/quickstyle/simple5" qsCatId="simple" csTypeId="urn:microsoft.com/office/officeart/2005/8/colors/accent2_3" csCatId="accent2" phldr="1"/>
      <dgm:spPr/>
    </dgm:pt>
    <dgm:pt modelId="{DA591DC5-99D1-4694-BDC5-535DCFDD732F}">
      <dgm:prSet phldrT="[Текст]"/>
      <dgm:spPr/>
      <dgm:t>
        <a:bodyPr/>
        <a:lstStyle/>
        <a:p>
          <a:r>
            <a:rPr lang="en-US" dirty="0"/>
            <a:t>Electronic Medical Record</a:t>
          </a:r>
          <a:endParaRPr lang="uk-UA" dirty="0"/>
        </a:p>
      </dgm:t>
    </dgm:pt>
    <dgm:pt modelId="{8E9F33DA-A253-4BA8-9202-1552948AB1B9}" type="parTrans" cxnId="{A5DA5FA9-A2E2-4A1A-92CB-B759D497DC48}">
      <dgm:prSet/>
      <dgm:spPr/>
      <dgm:t>
        <a:bodyPr/>
        <a:lstStyle/>
        <a:p>
          <a:endParaRPr lang="uk-UA"/>
        </a:p>
      </dgm:t>
    </dgm:pt>
    <dgm:pt modelId="{5DFEF703-C58A-48E0-B5D6-FBE4659635A4}" type="sibTrans" cxnId="{A5DA5FA9-A2E2-4A1A-92CB-B759D497DC48}">
      <dgm:prSet/>
      <dgm:spPr/>
      <dgm:t>
        <a:bodyPr/>
        <a:lstStyle/>
        <a:p>
          <a:endParaRPr lang="uk-UA"/>
        </a:p>
      </dgm:t>
    </dgm:pt>
    <dgm:pt modelId="{340574B3-414D-4048-B37C-1A89A56D12AD}">
      <dgm:prSet phldrT="[Текст]"/>
      <dgm:spPr/>
      <dgm:t>
        <a:bodyPr/>
        <a:lstStyle/>
        <a:p>
          <a:r>
            <a:rPr lang="en-US" dirty="0"/>
            <a:t>Healthcare Information Systems</a:t>
          </a:r>
          <a:endParaRPr lang="uk-UA" dirty="0"/>
        </a:p>
      </dgm:t>
    </dgm:pt>
    <dgm:pt modelId="{42B029E0-9551-4319-9665-FF3F43B0F19F}" type="parTrans" cxnId="{D8099785-2F6B-4F36-B316-6C2DA6459093}">
      <dgm:prSet/>
      <dgm:spPr/>
      <dgm:t>
        <a:bodyPr/>
        <a:lstStyle/>
        <a:p>
          <a:endParaRPr lang="uk-UA"/>
        </a:p>
      </dgm:t>
    </dgm:pt>
    <dgm:pt modelId="{D4976904-DF22-4397-B886-0172501585C4}" type="sibTrans" cxnId="{D8099785-2F6B-4F36-B316-6C2DA6459093}">
      <dgm:prSet/>
      <dgm:spPr/>
      <dgm:t>
        <a:bodyPr/>
        <a:lstStyle/>
        <a:p>
          <a:endParaRPr lang="uk-UA"/>
        </a:p>
      </dgm:t>
    </dgm:pt>
    <dgm:pt modelId="{BCBF8739-CDFB-428B-99DD-4A8CFDCB07C1}">
      <dgm:prSet phldrT="[Текст]" custT="1"/>
      <dgm:spPr/>
      <dgm:t>
        <a:bodyPr/>
        <a:lstStyle/>
        <a:p>
          <a:r>
            <a:rPr lang="en-US" sz="2500" dirty="0"/>
            <a:t>Research &amp; Training</a:t>
          </a:r>
          <a:br>
            <a:rPr lang="en-US" sz="2500" dirty="0"/>
          </a:br>
          <a:r>
            <a:rPr lang="en-US" sz="2500" dirty="0"/>
            <a:t> (</a:t>
          </a:r>
          <a:r>
            <a:rPr lang="en-US" sz="2000" dirty="0"/>
            <a:t>for private sector)</a:t>
          </a:r>
          <a:endParaRPr lang="uk-UA" sz="2500" dirty="0"/>
        </a:p>
      </dgm:t>
    </dgm:pt>
    <dgm:pt modelId="{A29BFA31-DE26-4AE8-9359-F49DED6935D7}" type="parTrans" cxnId="{74F546CA-C03E-40C3-AAF8-54A027B3088E}">
      <dgm:prSet/>
      <dgm:spPr/>
      <dgm:t>
        <a:bodyPr/>
        <a:lstStyle/>
        <a:p>
          <a:endParaRPr lang="uk-UA"/>
        </a:p>
      </dgm:t>
    </dgm:pt>
    <dgm:pt modelId="{CE589963-230D-40B7-944B-449C38A2F33E}" type="sibTrans" cxnId="{74F546CA-C03E-40C3-AAF8-54A027B3088E}">
      <dgm:prSet/>
      <dgm:spPr/>
      <dgm:t>
        <a:bodyPr/>
        <a:lstStyle/>
        <a:p>
          <a:endParaRPr lang="uk-UA"/>
        </a:p>
      </dgm:t>
    </dgm:pt>
    <dgm:pt modelId="{A098A1FC-B960-4D74-B9C0-71F3C2B5328E}" type="pres">
      <dgm:prSet presAssocID="{38691642-918D-4D53-9E2D-8A2ED519A22A}" presName="linearFlow" presStyleCnt="0">
        <dgm:presLayoutVars>
          <dgm:dir/>
          <dgm:resizeHandles val="exact"/>
        </dgm:presLayoutVars>
      </dgm:prSet>
      <dgm:spPr/>
    </dgm:pt>
    <dgm:pt modelId="{5ECFEE74-C51B-4918-BA1E-BA0750A25EF1}" type="pres">
      <dgm:prSet presAssocID="{DA591DC5-99D1-4694-BDC5-535DCFDD732F}" presName="composite" presStyleCnt="0"/>
      <dgm:spPr/>
    </dgm:pt>
    <dgm:pt modelId="{A71F68D1-1FA5-4894-89C3-32C0655959BB}" type="pres">
      <dgm:prSet presAssocID="{DA591DC5-99D1-4694-BDC5-535DCFDD732F}" presName="imgShp" presStyleLbl="fgImgPlace1" presStyleIdx="0" presStyleCnt="3"/>
      <dgm:spPr/>
    </dgm:pt>
    <dgm:pt modelId="{AF3C2837-E291-4486-BA17-F4D77E6639E3}" type="pres">
      <dgm:prSet presAssocID="{DA591DC5-99D1-4694-BDC5-535DCFDD732F}" presName="txShp" presStyleLbl="node1" presStyleIdx="0" presStyleCnt="3">
        <dgm:presLayoutVars>
          <dgm:bulletEnabled val="1"/>
        </dgm:presLayoutVars>
      </dgm:prSet>
      <dgm:spPr/>
    </dgm:pt>
    <dgm:pt modelId="{5F4C6ABA-2C18-4A8B-A110-83415D440893}" type="pres">
      <dgm:prSet presAssocID="{5DFEF703-C58A-48E0-B5D6-FBE4659635A4}" presName="spacing" presStyleCnt="0"/>
      <dgm:spPr/>
    </dgm:pt>
    <dgm:pt modelId="{7F328755-CD09-45A4-9B7B-C9069117E957}" type="pres">
      <dgm:prSet presAssocID="{340574B3-414D-4048-B37C-1A89A56D12AD}" presName="composite" presStyleCnt="0"/>
      <dgm:spPr/>
    </dgm:pt>
    <dgm:pt modelId="{D3DAFCE8-1533-40F2-BE4A-82492021D625}" type="pres">
      <dgm:prSet presAssocID="{340574B3-414D-4048-B37C-1A89A56D12AD}" presName="imgShp" presStyleLbl="fgImgPlace1" presStyleIdx="1" presStyleCnt="3"/>
      <dgm:spPr/>
    </dgm:pt>
    <dgm:pt modelId="{1E21F847-45CB-4D04-93D8-0ADCA9EC09B8}" type="pres">
      <dgm:prSet presAssocID="{340574B3-414D-4048-B37C-1A89A56D12AD}" presName="txShp" presStyleLbl="node1" presStyleIdx="1" presStyleCnt="3">
        <dgm:presLayoutVars>
          <dgm:bulletEnabled val="1"/>
        </dgm:presLayoutVars>
      </dgm:prSet>
      <dgm:spPr/>
    </dgm:pt>
    <dgm:pt modelId="{0C17AE79-05F4-452B-BF04-F38BBAD2E25A}" type="pres">
      <dgm:prSet presAssocID="{D4976904-DF22-4397-B886-0172501585C4}" presName="spacing" presStyleCnt="0"/>
      <dgm:spPr/>
    </dgm:pt>
    <dgm:pt modelId="{99060DF7-469F-42DE-A069-FE7E15B99D19}" type="pres">
      <dgm:prSet presAssocID="{BCBF8739-CDFB-428B-99DD-4A8CFDCB07C1}" presName="composite" presStyleCnt="0"/>
      <dgm:spPr/>
    </dgm:pt>
    <dgm:pt modelId="{7DFB03B5-44EF-49DA-8660-3528482648A9}" type="pres">
      <dgm:prSet presAssocID="{BCBF8739-CDFB-428B-99DD-4A8CFDCB07C1}" presName="imgShp" presStyleLbl="fgImgPlace1" presStyleIdx="2" presStyleCnt="3"/>
      <dgm:spPr/>
    </dgm:pt>
    <dgm:pt modelId="{0E84DB6D-38AC-470B-81C9-DBDDA9EA4B55}" type="pres">
      <dgm:prSet presAssocID="{BCBF8739-CDFB-428B-99DD-4A8CFDCB07C1}" presName="txShp" presStyleLbl="node1" presStyleIdx="2" presStyleCnt="3">
        <dgm:presLayoutVars>
          <dgm:bulletEnabled val="1"/>
        </dgm:presLayoutVars>
      </dgm:prSet>
      <dgm:spPr/>
    </dgm:pt>
  </dgm:ptLst>
  <dgm:cxnLst>
    <dgm:cxn modelId="{02EBB203-BB15-42CF-970D-B82C39C991E3}" type="presOf" srcId="{BCBF8739-CDFB-428B-99DD-4A8CFDCB07C1}" destId="{0E84DB6D-38AC-470B-81C9-DBDDA9EA4B55}" srcOrd="0" destOrd="0" presId="urn:microsoft.com/office/officeart/2005/8/layout/vList3"/>
    <dgm:cxn modelId="{838D8B5F-D7C6-4E9B-8656-81C7F511B694}" type="presOf" srcId="{38691642-918D-4D53-9E2D-8A2ED519A22A}" destId="{A098A1FC-B960-4D74-B9C0-71F3C2B5328E}" srcOrd="0" destOrd="0" presId="urn:microsoft.com/office/officeart/2005/8/layout/vList3"/>
    <dgm:cxn modelId="{D8099785-2F6B-4F36-B316-6C2DA6459093}" srcId="{38691642-918D-4D53-9E2D-8A2ED519A22A}" destId="{340574B3-414D-4048-B37C-1A89A56D12AD}" srcOrd="1" destOrd="0" parTransId="{42B029E0-9551-4319-9665-FF3F43B0F19F}" sibTransId="{D4976904-DF22-4397-B886-0172501585C4}"/>
    <dgm:cxn modelId="{4B0EAD88-5517-4D84-8836-F216B4F67BB6}" type="presOf" srcId="{DA591DC5-99D1-4694-BDC5-535DCFDD732F}" destId="{AF3C2837-E291-4486-BA17-F4D77E6639E3}" srcOrd="0" destOrd="0" presId="urn:microsoft.com/office/officeart/2005/8/layout/vList3"/>
    <dgm:cxn modelId="{A5DA5FA9-A2E2-4A1A-92CB-B759D497DC48}" srcId="{38691642-918D-4D53-9E2D-8A2ED519A22A}" destId="{DA591DC5-99D1-4694-BDC5-535DCFDD732F}" srcOrd="0" destOrd="0" parTransId="{8E9F33DA-A253-4BA8-9202-1552948AB1B9}" sibTransId="{5DFEF703-C58A-48E0-B5D6-FBE4659635A4}"/>
    <dgm:cxn modelId="{74F546CA-C03E-40C3-AAF8-54A027B3088E}" srcId="{38691642-918D-4D53-9E2D-8A2ED519A22A}" destId="{BCBF8739-CDFB-428B-99DD-4A8CFDCB07C1}" srcOrd="2" destOrd="0" parTransId="{A29BFA31-DE26-4AE8-9359-F49DED6935D7}" sibTransId="{CE589963-230D-40B7-944B-449C38A2F33E}"/>
    <dgm:cxn modelId="{4BABDFFD-026C-42ED-9853-542771716D0D}" type="presOf" srcId="{340574B3-414D-4048-B37C-1A89A56D12AD}" destId="{1E21F847-45CB-4D04-93D8-0ADCA9EC09B8}" srcOrd="0" destOrd="0" presId="urn:microsoft.com/office/officeart/2005/8/layout/vList3"/>
    <dgm:cxn modelId="{E74A4BC9-048A-408B-B870-988EF4081E05}" type="presParOf" srcId="{A098A1FC-B960-4D74-B9C0-71F3C2B5328E}" destId="{5ECFEE74-C51B-4918-BA1E-BA0750A25EF1}" srcOrd="0" destOrd="0" presId="urn:microsoft.com/office/officeart/2005/8/layout/vList3"/>
    <dgm:cxn modelId="{93EEDE39-B2A1-4131-BBB8-39518213B50C}" type="presParOf" srcId="{5ECFEE74-C51B-4918-BA1E-BA0750A25EF1}" destId="{A71F68D1-1FA5-4894-89C3-32C0655959BB}" srcOrd="0" destOrd="0" presId="urn:microsoft.com/office/officeart/2005/8/layout/vList3"/>
    <dgm:cxn modelId="{21A1CDC8-6FF2-4CEF-8AC6-E26AC0C57268}" type="presParOf" srcId="{5ECFEE74-C51B-4918-BA1E-BA0750A25EF1}" destId="{AF3C2837-E291-4486-BA17-F4D77E6639E3}" srcOrd="1" destOrd="0" presId="urn:microsoft.com/office/officeart/2005/8/layout/vList3"/>
    <dgm:cxn modelId="{17223405-A2E4-46CD-A75C-0B1ACC70BEE0}" type="presParOf" srcId="{A098A1FC-B960-4D74-B9C0-71F3C2B5328E}" destId="{5F4C6ABA-2C18-4A8B-A110-83415D440893}" srcOrd="1" destOrd="0" presId="urn:microsoft.com/office/officeart/2005/8/layout/vList3"/>
    <dgm:cxn modelId="{A43B17C6-F6E9-483D-9EE1-17087587F830}" type="presParOf" srcId="{A098A1FC-B960-4D74-B9C0-71F3C2B5328E}" destId="{7F328755-CD09-45A4-9B7B-C9069117E957}" srcOrd="2" destOrd="0" presId="urn:microsoft.com/office/officeart/2005/8/layout/vList3"/>
    <dgm:cxn modelId="{C51EFAFE-8EA3-446D-9C40-164564D41EEA}" type="presParOf" srcId="{7F328755-CD09-45A4-9B7B-C9069117E957}" destId="{D3DAFCE8-1533-40F2-BE4A-82492021D625}" srcOrd="0" destOrd="0" presId="urn:microsoft.com/office/officeart/2005/8/layout/vList3"/>
    <dgm:cxn modelId="{132EB3C1-B6E5-4D98-BA69-472BFCE9B7E4}" type="presParOf" srcId="{7F328755-CD09-45A4-9B7B-C9069117E957}" destId="{1E21F847-45CB-4D04-93D8-0ADCA9EC09B8}" srcOrd="1" destOrd="0" presId="urn:microsoft.com/office/officeart/2005/8/layout/vList3"/>
    <dgm:cxn modelId="{7B2521D4-BA51-4533-A9ED-21203587D502}" type="presParOf" srcId="{A098A1FC-B960-4D74-B9C0-71F3C2B5328E}" destId="{0C17AE79-05F4-452B-BF04-F38BBAD2E25A}" srcOrd="3" destOrd="0" presId="urn:microsoft.com/office/officeart/2005/8/layout/vList3"/>
    <dgm:cxn modelId="{21A6EA41-E768-426B-AAA9-5D85831BE331}" type="presParOf" srcId="{A098A1FC-B960-4D74-B9C0-71F3C2B5328E}" destId="{99060DF7-469F-42DE-A069-FE7E15B99D19}" srcOrd="4" destOrd="0" presId="urn:microsoft.com/office/officeart/2005/8/layout/vList3"/>
    <dgm:cxn modelId="{216BCA30-9F4C-49DC-88F1-9C96C1F4CEED}" type="presParOf" srcId="{99060DF7-469F-42DE-A069-FE7E15B99D19}" destId="{7DFB03B5-44EF-49DA-8660-3528482648A9}" srcOrd="0" destOrd="0" presId="urn:microsoft.com/office/officeart/2005/8/layout/vList3"/>
    <dgm:cxn modelId="{40F94C95-37D2-480F-ABBB-E5BF0009431D}" type="presParOf" srcId="{99060DF7-469F-42DE-A069-FE7E15B99D19}" destId="{0E84DB6D-38AC-470B-81C9-DBDDA9EA4B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16F9B-0D9B-4A30-86D9-6491F487CE28}">
      <dsp:nvSpPr>
        <dsp:cNvPr id="0" name=""/>
        <dsp:cNvSpPr/>
      </dsp:nvSpPr>
      <dsp:spPr>
        <a:xfrm>
          <a:off x="1074590" y="2231251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Data Collection/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Sharing/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Analysis/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Ownership</a:t>
          </a:r>
          <a:endParaRPr lang="uk-UA" sz="900" kern="1200" dirty="0"/>
        </a:p>
      </dsp:txBody>
      <dsp:txXfrm>
        <a:off x="1268005" y="2397334"/>
        <a:ext cx="861892" cy="740093"/>
      </dsp:txXfrm>
    </dsp:sp>
    <dsp:sp modelId="{451D245D-98F5-4E01-8497-4605187B1927}">
      <dsp:nvSpPr>
        <dsp:cNvPr id="0" name=""/>
        <dsp:cNvSpPr/>
      </dsp:nvSpPr>
      <dsp:spPr>
        <a:xfrm>
          <a:off x="1104384" y="2710764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1E148-C38E-471B-91B8-D1859B69E724}">
      <dsp:nvSpPr>
        <dsp:cNvPr id="0" name=""/>
        <dsp:cNvSpPr/>
      </dsp:nvSpPr>
      <dsp:spPr>
        <a:xfrm>
          <a:off x="0" y="1638505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03AAB-707A-43C3-8AD8-29D5B6065419}">
      <dsp:nvSpPr>
        <dsp:cNvPr id="0" name=""/>
        <dsp:cNvSpPr/>
      </dsp:nvSpPr>
      <dsp:spPr>
        <a:xfrm>
          <a:off x="855434" y="2568533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AC290-ABEF-4682-8677-60686463FF86}">
      <dsp:nvSpPr>
        <dsp:cNvPr id="0" name=""/>
        <dsp:cNvSpPr/>
      </dsp:nvSpPr>
      <dsp:spPr>
        <a:xfrm>
          <a:off x="2149180" y="1635398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Rising costs (healthcare</a:t>
          </a:r>
          <a:r>
            <a:rPr lang="en-US" sz="1050" b="1" kern="1200" dirty="0"/>
            <a:t>) </a:t>
          </a:r>
          <a:endParaRPr lang="uk-UA" sz="1050" kern="1200" dirty="0"/>
        </a:p>
      </dsp:txBody>
      <dsp:txXfrm>
        <a:off x="2342595" y="1801481"/>
        <a:ext cx="861892" cy="740093"/>
      </dsp:txXfrm>
    </dsp:sp>
    <dsp:sp modelId="{DD25228A-A9F4-49EA-9F58-3AD77B977D72}">
      <dsp:nvSpPr>
        <dsp:cNvPr id="0" name=""/>
        <dsp:cNvSpPr/>
      </dsp:nvSpPr>
      <dsp:spPr>
        <a:xfrm>
          <a:off x="3008587" y="2562664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E52BD-B59A-4721-B04B-602E22C55668}">
      <dsp:nvSpPr>
        <dsp:cNvPr id="0" name=""/>
        <dsp:cNvSpPr/>
      </dsp:nvSpPr>
      <dsp:spPr>
        <a:xfrm>
          <a:off x="3223108" y="2229180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64F07-27F6-499D-8DA1-8136847251AE}">
      <dsp:nvSpPr>
        <dsp:cNvPr id="0" name=""/>
        <dsp:cNvSpPr/>
      </dsp:nvSpPr>
      <dsp:spPr>
        <a:xfrm>
          <a:off x="3253565" y="2706276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4E054-F215-4E2A-9CD0-297C1679357B}">
      <dsp:nvSpPr>
        <dsp:cNvPr id="0" name=""/>
        <dsp:cNvSpPr/>
      </dsp:nvSpPr>
      <dsp:spPr>
        <a:xfrm>
          <a:off x="1074590" y="1046104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The manpower </a:t>
          </a:r>
          <a:endParaRPr lang="uk-UA" sz="1100" kern="1200" dirty="0"/>
        </a:p>
      </dsp:txBody>
      <dsp:txXfrm>
        <a:off x="1268005" y="1212187"/>
        <a:ext cx="861892" cy="740093"/>
      </dsp:txXfrm>
    </dsp:sp>
    <dsp:sp modelId="{E8784943-1928-47D7-ACB7-567FFA5A78C5}">
      <dsp:nvSpPr>
        <dsp:cNvPr id="0" name=""/>
        <dsp:cNvSpPr/>
      </dsp:nvSpPr>
      <dsp:spPr>
        <a:xfrm>
          <a:off x="1930024" y="1066472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206FB-F3C8-445E-931E-7D1D86F47676}">
      <dsp:nvSpPr>
        <dsp:cNvPr id="0" name=""/>
        <dsp:cNvSpPr/>
      </dsp:nvSpPr>
      <dsp:spPr>
        <a:xfrm>
          <a:off x="2149180" y="449906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C6641-3A55-4B19-8B4F-DCB7F1BF1F02}">
      <dsp:nvSpPr>
        <dsp:cNvPr id="0" name=""/>
        <dsp:cNvSpPr/>
      </dsp:nvSpPr>
      <dsp:spPr>
        <a:xfrm>
          <a:off x="2184271" y="924931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AE35D-88AC-4918-B07D-C97E48BDFFB9}">
      <dsp:nvSpPr>
        <dsp:cNvPr id="0" name=""/>
        <dsp:cNvSpPr/>
      </dsp:nvSpPr>
      <dsp:spPr>
        <a:xfrm>
          <a:off x="3223108" y="1043687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Suitable Business Model</a:t>
          </a:r>
          <a:endParaRPr lang="uk-UA" sz="1200" kern="1200" dirty="0"/>
        </a:p>
      </dsp:txBody>
      <dsp:txXfrm>
        <a:off x="3416523" y="1209770"/>
        <a:ext cx="861892" cy="740093"/>
      </dsp:txXfrm>
    </dsp:sp>
    <dsp:sp modelId="{9E01AB88-E5D3-42AE-99C4-73ED16F51142}">
      <dsp:nvSpPr>
        <dsp:cNvPr id="0" name=""/>
        <dsp:cNvSpPr/>
      </dsp:nvSpPr>
      <dsp:spPr>
        <a:xfrm>
          <a:off x="4303657" y="1518713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FB9E9-3319-459F-8C27-CA2C51716016}">
      <dsp:nvSpPr>
        <dsp:cNvPr id="0" name=""/>
        <dsp:cNvSpPr/>
      </dsp:nvSpPr>
      <dsp:spPr>
        <a:xfrm>
          <a:off x="4297698" y="1646445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A3468-C28F-4CE4-BC4D-B443E0B07EF4}">
      <dsp:nvSpPr>
        <dsp:cNvPr id="0" name=""/>
        <dsp:cNvSpPr/>
      </dsp:nvSpPr>
      <dsp:spPr>
        <a:xfrm>
          <a:off x="4541352" y="1665777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EC94E-F58B-4441-BB86-891F18339FA1}">
      <dsp:nvSpPr>
        <dsp:cNvPr id="0" name=""/>
        <dsp:cNvSpPr/>
      </dsp:nvSpPr>
      <dsp:spPr>
        <a:xfrm>
          <a:off x="4297698" y="461298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“Prevention →Treatment → Post-treatment care” platforms</a:t>
          </a:r>
          <a:endParaRPr lang="uk-UA" sz="900" kern="1200" dirty="0"/>
        </a:p>
      </dsp:txBody>
      <dsp:txXfrm>
        <a:off x="4491113" y="627381"/>
        <a:ext cx="861892" cy="740093"/>
      </dsp:txXfrm>
    </dsp:sp>
    <dsp:sp modelId="{5AA909CF-8BA4-4AF5-9D2B-3828E1473013}">
      <dsp:nvSpPr>
        <dsp:cNvPr id="0" name=""/>
        <dsp:cNvSpPr/>
      </dsp:nvSpPr>
      <dsp:spPr>
        <a:xfrm>
          <a:off x="5378248" y="941847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43EE2-6A02-4A0E-B269-F49E73D4A98A}">
      <dsp:nvSpPr>
        <dsp:cNvPr id="0" name=""/>
        <dsp:cNvSpPr/>
      </dsp:nvSpPr>
      <dsp:spPr>
        <a:xfrm>
          <a:off x="5372289" y="1059568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22F33-3E63-44FA-8280-229B98D61C34}">
      <dsp:nvSpPr>
        <dsp:cNvPr id="0" name=""/>
        <dsp:cNvSpPr/>
      </dsp:nvSpPr>
      <dsp:spPr>
        <a:xfrm>
          <a:off x="5621239" y="1083388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2AB2B-3809-4C6E-85F3-D6A558B27C16}">
      <dsp:nvSpPr>
        <dsp:cNvPr id="0" name=""/>
        <dsp:cNvSpPr/>
      </dsp:nvSpPr>
      <dsp:spPr>
        <a:xfrm>
          <a:off x="5372289" y="2242989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less targeted platforms</a:t>
          </a:r>
          <a:endParaRPr lang="uk-UA" sz="1050" kern="1200" dirty="0"/>
        </a:p>
      </dsp:txBody>
      <dsp:txXfrm>
        <a:off x="5565704" y="2409072"/>
        <a:ext cx="861892" cy="740093"/>
      </dsp:txXfrm>
    </dsp:sp>
    <dsp:sp modelId="{A264D140-925A-412F-B4AF-D4B4DD96A0F5}">
      <dsp:nvSpPr>
        <dsp:cNvPr id="0" name=""/>
        <dsp:cNvSpPr/>
      </dsp:nvSpPr>
      <dsp:spPr>
        <a:xfrm>
          <a:off x="5619914" y="3181992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84F37-8DC8-4076-8923-7AAEFCED0734}">
      <dsp:nvSpPr>
        <dsp:cNvPr id="0" name=""/>
        <dsp:cNvSpPr/>
      </dsp:nvSpPr>
      <dsp:spPr>
        <a:xfrm>
          <a:off x="4297698" y="2829866"/>
          <a:ext cx="1248722" cy="10722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F4B44-5DCC-4090-A21A-629D30B1C62C}">
      <dsp:nvSpPr>
        <dsp:cNvPr id="0" name=""/>
        <dsp:cNvSpPr/>
      </dsp:nvSpPr>
      <dsp:spPr>
        <a:xfrm>
          <a:off x="5388179" y="3300403"/>
          <a:ext cx="145662" cy="1256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1B469-8819-4139-9312-6C4722C57C77}">
      <dsp:nvSpPr>
        <dsp:cNvPr id="0" name=""/>
        <dsp:cNvSpPr/>
      </dsp:nvSpPr>
      <dsp:spPr>
        <a:xfrm>
          <a:off x="1841807" y="212"/>
          <a:ext cx="2762711" cy="8302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>
              <a:solidFill>
                <a:schemeClr val="bg1">
                  <a:lumMod val="50000"/>
                </a:schemeClr>
              </a:solidFill>
            </a:rPr>
            <a:t>Weak connection between regulators, physicians, inventors and patients</a:t>
          </a:r>
          <a:endParaRPr lang="uk-UA" sz="110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841807" y="103994"/>
        <a:ext cx="2451364" cy="622694"/>
      </dsp:txXfrm>
    </dsp:sp>
    <dsp:sp modelId="{2BA9F37A-1586-498A-9C84-2EB8DC1F46A9}">
      <dsp:nvSpPr>
        <dsp:cNvPr id="0" name=""/>
        <dsp:cNvSpPr/>
      </dsp:nvSpPr>
      <dsp:spPr>
        <a:xfrm>
          <a:off x="0" y="212"/>
          <a:ext cx="1841807" cy="830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No clear standards, regulations</a:t>
          </a:r>
          <a:endParaRPr lang="uk-UA" sz="1700" b="1" kern="1200" dirty="0"/>
        </a:p>
      </dsp:txBody>
      <dsp:txXfrm>
        <a:off x="40530" y="40742"/>
        <a:ext cx="1760747" cy="749198"/>
      </dsp:txXfrm>
    </dsp:sp>
    <dsp:sp modelId="{0BBCAF17-5D2A-4A85-8A86-0E69429A9855}">
      <dsp:nvSpPr>
        <dsp:cNvPr id="0" name=""/>
        <dsp:cNvSpPr/>
      </dsp:nvSpPr>
      <dsp:spPr>
        <a:xfrm>
          <a:off x="1841807" y="913496"/>
          <a:ext cx="2762711" cy="8302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>
              <a:solidFill>
                <a:schemeClr val="bg1">
                  <a:lumMod val="50000"/>
                </a:schemeClr>
              </a:solidFill>
            </a:rPr>
            <a:t>The EHR data ownership;</a:t>
          </a:r>
          <a:endParaRPr lang="uk-UA" sz="1000" kern="1200" dirty="0">
            <a:solidFill>
              <a:schemeClr val="bg1">
                <a:lumMod val="50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>
              <a:solidFill>
                <a:schemeClr val="bg1">
                  <a:lumMod val="50000"/>
                </a:schemeClr>
              </a:solidFill>
            </a:rPr>
            <a:t>Different formats in different hospitals</a:t>
          </a:r>
          <a:endParaRPr lang="uk-UA" sz="1050" b="1" kern="1200" dirty="0">
            <a:solidFill>
              <a:schemeClr val="bg1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uk-UA" sz="1000" kern="1200" dirty="0"/>
        </a:p>
      </dsp:txBody>
      <dsp:txXfrm>
        <a:off x="1841807" y="1017278"/>
        <a:ext cx="2451364" cy="622694"/>
      </dsp:txXfrm>
    </dsp:sp>
    <dsp:sp modelId="{20BDB5EE-46C3-4A7D-8B95-06E1D832F2DC}">
      <dsp:nvSpPr>
        <dsp:cNvPr id="0" name=""/>
        <dsp:cNvSpPr/>
      </dsp:nvSpPr>
      <dsp:spPr>
        <a:xfrm>
          <a:off x="0" y="913496"/>
          <a:ext cx="1841807" cy="830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sharing, </a:t>
          </a:r>
          <a:br>
            <a:rPr lang="en-US" sz="1700" kern="1200" dirty="0"/>
          </a:br>
          <a:r>
            <a:rPr lang="en-US" sz="1700" b="1" kern="1200" dirty="0"/>
            <a:t>Security, and privacy</a:t>
          </a:r>
          <a:endParaRPr lang="uk-UA" sz="1700" kern="1200" dirty="0"/>
        </a:p>
      </dsp:txBody>
      <dsp:txXfrm>
        <a:off x="40530" y="954026"/>
        <a:ext cx="1760747" cy="74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1B469-8819-4139-9312-6C4722C57C77}">
      <dsp:nvSpPr>
        <dsp:cNvPr id="0" name=""/>
        <dsp:cNvSpPr/>
      </dsp:nvSpPr>
      <dsp:spPr>
        <a:xfrm>
          <a:off x="1841807" y="212"/>
          <a:ext cx="2762711" cy="8302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bg1">
                  <a:lumMod val="50000"/>
                </a:schemeClr>
              </a:solidFill>
            </a:rPr>
            <a:t>Repeated examinations</a:t>
          </a:r>
          <a:endParaRPr lang="uk-UA" sz="1400" b="1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bg1">
                  <a:lumMod val="50000"/>
                </a:schemeClr>
              </a:solidFill>
            </a:rPr>
            <a:t>IT infrastructure and maintenance  </a:t>
          </a:r>
          <a:endParaRPr lang="uk-UA" sz="140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841807" y="103994"/>
        <a:ext cx="2451364" cy="622694"/>
      </dsp:txXfrm>
    </dsp:sp>
    <dsp:sp modelId="{2BA9F37A-1586-498A-9C84-2EB8DC1F46A9}">
      <dsp:nvSpPr>
        <dsp:cNvPr id="0" name=""/>
        <dsp:cNvSpPr/>
      </dsp:nvSpPr>
      <dsp:spPr>
        <a:xfrm>
          <a:off x="0" y="212"/>
          <a:ext cx="1841807" cy="830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Healthcare rising cost</a:t>
          </a:r>
          <a:endParaRPr lang="uk-UA" sz="2000" b="1" kern="1200" dirty="0"/>
        </a:p>
      </dsp:txBody>
      <dsp:txXfrm>
        <a:off x="40530" y="40742"/>
        <a:ext cx="1760747" cy="749198"/>
      </dsp:txXfrm>
    </dsp:sp>
    <dsp:sp modelId="{0BBCAF17-5D2A-4A85-8A86-0E69429A9855}">
      <dsp:nvSpPr>
        <dsp:cNvPr id="0" name=""/>
        <dsp:cNvSpPr/>
      </dsp:nvSpPr>
      <dsp:spPr>
        <a:xfrm>
          <a:off x="1841807" y="913496"/>
          <a:ext cx="2762711" cy="8302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Not all platforms are focusing firstly on a patient or healthcare consumer</a:t>
          </a:r>
          <a:endParaRPr lang="uk-UA" sz="120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841807" y="1017278"/>
        <a:ext cx="2451364" cy="622694"/>
      </dsp:txXfrm>
    </dsp:sp>
    <dsp:sp modelId="{20BDB5EE-46C3-4A7D-8B95-06E1D832F2DC}">
      <dsp:nvSpPr>
        <dsp:cNvPr id="0" name=""/>
        <dsp:cNvSpPr/>
      </dsp:nvSpPr>
      <dsp:spPr>
        <a:xfrm>
          <a:off x="0" y="913496"/>
          <a:ext cx="1841807" cy="830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User involvement </a:t>
          </a:r>
        </a:p>
      </dsp:txBody>
      <dsp:txXfrm>
        <a:off x="40530" y="954026"/>
        <a:ext cx="1760747" cy="74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1B469-8819-4139-9312-6C4722C57C77}">
      <dsp:nvSpPr>
        <dsp:cNvPr id="0" name=""/>
        <dsp:cNvSpPr/>
      </dsp:nvSpPr>
      <dsp:spPr>
        <a:xfrm>
          <a:off x="1841807" y="212"/>
          <a:ext cx="2762711" cy="8302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>
              <a:solidFill>
                <a:schemeClr val="bg1">
                  <a:lumMod val="50000"/>
                </a:schemeClr>
              </a:solidFill>
            </a:rPr>
            <a:t>Insufficiency of medical staff</a:t>
          </a:r>
          <a:endParaRPr lang="uk-UA" sz="1050" b="1" kern="1200" dirty="0">
            <a:solidFill>
              <a:schemeClr val="bg1">
                <a:lumMod val="50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b="1" kern="1200" dirty="0">
              <a:solidFill>
                <a:schemeClr val="bg1">
                  <a:lumMod val="50000"/>
                </a:schemeClr>
              </a:solidFill>
            </a:rPr>
            <a:t>Most Medical data is not utilized for research purposes </a:t>
          </a:r>
          <a:endParaRPr lang="uk-UA" sz="105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841807" y="103994"/>
        <a:ext cx="2451364" cy="622694"/>
      </dsp:txXfrm>
    </dsp:sp>
    <dsp:sp modelId="{2BA9F37A-1586-498A-9C84-2EB8DC1F46A9}">
      <dsp:nvSpPr>
        <dsp:cNvPr id="0" name=""/>
        <dsp:cNvSpPr/>
      </dsp:nvSpPr>
      <dsp:spPr>
        <a:xfrm>
          <a:off x="0" y="212"/>
          <a:ext cx="1841807" cy="830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Manpower gap; </a:t>
          </a:r>
          <a:br>
            <a:rPr lang="en-US" sz="1800" b="1" kern="1200" dirty="0"/>
          </a:br>
          <a:r>
            <a:rPr lang="en-US" sz="1800" b="1" kern="1200" dirty="0"/>
            <a:t>Data Analysis</a:t>
          </a:r>
          <a:endParaRPr lang="uk-UA" sz="1800" b="1" kern="1200" dirty="0"/>
        </a:p>
      </dsp:txBody>
      <dsp:txXfrm>
        <a:off x="40530" y="40742"/>
        <a:ext cx="1760747" cy="749198"/>
      </dsp:txXfrm>
    </dsp:sp>
    <dsp:sp modelId="{0BBCAF17-5D2A-4A85-8A86-0E69429A9855}">
      <dsp:nvSpPr>
        <dsp:cNvPr id="0" name=""/>
        <dsp:cNvSpPr/>
      </dsp:nvSpPr>
      <dsp:spPr>
        <a:xfrm>
          <a:off x="1841807" y="913496"/>
          <a:ext cx="2762711" cy="8302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bg1">
                  <a:lumMod val="50000"/>
                </a:schemeClr>
              </a:solidFill>
            </a:rPr>
            <a:t>Attracting more users and keeping those interest</a:t>
          </a:r>
          <a:endParaRPr lang="uk-UA" sz="1000" b="1" kern="1200" dirty="0">
            <a:solidFill>
              <a:schemeClr val="bg1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bg1">
                  <a:lumMod val="50000"/>
                </a:schemeClr>
              </a:solidFill>
            </a:rPr>
            <a:t>Need in offline and online </a:t>
          </a:r>
          <a:r>
            <a:rPr lang="en-US" sz="1000" b="1" kern="1200" dirty="0" err="1">
              <a:solidFill>
                <a:schemeClr val="bg1">
                  <a:lumMod val="50000"/>
                </a:schemeClr>
              </a:solidFill>
            </a:rPr>
            <a:t>oper</a:t>
          </a:r>
          <a:r>
            <a:rPr lang="en-US" sz="1000" b="1" kern="1200" dirty="0">
              <a:solidFill>
                <a:schemeClr val="bg1">
                  <a:lumMod val="50000"/>
                </a:schemeClr>
              </a:solidFill>
            </a:rPr>
            <a:t>. modes</a:t>
          </a:r>
          <a:endParaRPr lang="uk-UA" sz="1000" b="1" kern="1200" dirty="0">
            <a:solidFill>
              <a:schemeClr val="bg1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bg1">
                  <a:lumMod val="50000"/>
                </a:schemeClr>
              </a:solidFill>
            </a:rPr>
            <a:t>Suitable Business Model</a:t>
          </a:r>
          <a:br>
            <a:rPr lang="en-US" sz="800" kern="1200" dirty="0"/>
          </a:br>
          <a:endParaRPr lang="uk-UA" sz="800" kern="1200" dirty="0"/>
        </a:p>
      </dsp:txBody>
      <dsp:txXfrm>
        <a:off x="1841807" y="1017278"/>
        <a:ext cx="2451364" cy="622694"/>
      </dsp:txXfrm>
    </dsp:sp>
    <dsp:sp modelId="{20BDB5EE-46C3-4A7D-8B95-06E1D832F2DC}">
      <dsp:nvSpPr>
        <dsp:cNvPr id="0" name=""/>
        <dsp:cNvSpPr/>
      </dsp:nvSpPr>
      <dsp:spPr>
        <a:xfrm>
          <a:off x="0" y="913496"/>
          <a:ext cx="1841807" cy="830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Continuity of users</a:t>
          </a:r>
          <a:endParaRPr lang="uk-UA" sz="1800" b="1" kern="1200" dirty="0"/>
        </a:p>
      </dsp:txBody>
      <dsp:txXfrm>
        <a:off x="40530" y="954026"/>
        <a:ext cx="1760747" cy="749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8AE1F-B6F4-4207-9F22-9A85068E0D01}">
      <dsp:nvSpPr>
        <dsp:cNvPr id="0" name=""/>
        <dsp:cNvSpPr/>
      </dsp:nvSpPr>
      <dsp:spPr>
        <a:xfrm>
          <a:off x="632" y="0"/>
          <a:ext cx="5508697" cy="1072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38100"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EMR (Electronic Medical Record)</a:t>
          </a:r>
          <a:endParaRPr lang="uk-UA" sz="2400" kern="1200" dirty="0"/>
        </a:p>
      </dsp:txBody>
      <dsp:txXfrm>
        <a:off x="32044" y="31412"/>
        <a:ext cx="5445873" cy="1009657"/>
      </dsp:txXfrm>
    </dsp:sp>
    <dsp:sp modelId="{1C8632E7-13E7-406C-A68E-561D9FB63191}">
      <dsp:nvSpPr>
        <dsp:cNvPr id="0" name=""/>
        <dsp:cNvSpPr/>
      </dsp:nvSpPr>
      <dsp:spPr>
        <a:xfrm>
          <a:off x="632" y="1171723"/>
          <a:ext cx="3598451" cy="107248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 base &amp; Training</a:t>
          </a:r>
          <a:endParaRPr lang="uk-UA" sz="2400" kern="1200" dirty="0"/>
        </a:p>
      </dsp:txBody>
      <dsp:txXfrm>
        <a:off x="32044" y="1203135"/>
        <a:ext cx="3535627" cy="1009657"/>
      </dsp:txXfrm>
    </dsp:sp>
    <dsp:sp modelId="{AB313501-C43E-4FF0-9D43-E225784AD08F}">
      <dsp:nvSpPr>
        <dsp:cNvPr id="0" name=""/>
        <dsp:cNvSpPr/>
      </dsp:nvSpPr>
      <dsp:spPr>
        <a:xfrm>
          <a:off x="632" y="2341080"/>
          <a:ext cx="1762219" cy="107248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Medical facilities rating</a:t>
          </a:r>
          <a:endParaRPr lang="uk-UA" sz="2000" kern="1200" dirty="0"/>
        </a:p>
      </dsp:txBody>
      <dsp:txXfrm>
        <a:off x="32044" y="2372492"/>
        <a:ext cx="1699395" cy="1009657"/>
      </dsp:txXfrm>
    </dsp:sp>
    <dsp:sp modelId="{2384AB56-7054-4305-B251-91EC1D9E4204}">
      <dsp:nvSpPr>
        <dsp:cNvPr id="0" name=""/>
        <dsp:cNvSpPr/>
      </dsp:nvSpPr>
      <dsp:spPr>
        <a:xfrm>
          <a:off x="1836864" y="2341080"/>
          <a:ext cx="1762219" cy="107248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Hospital Information Systems (HIS)</a:t>
          </a:r>
          <a:endParaRPr lang="uk-UA" sz="1800" kern="1200" dirty="0"/>
        </a:p>
      </dsp:txBody>
      <dsp:txXfrm>
        <a:off x="1868276" y="2372492"/>
        <a:ext cx="1699395" cy="1009657"/>
      </dsp:txXfrm>
    </dsp:sp>
    <dsp:sp modelId="{C81B6023-A544-4FC3-98D8-B5AEA47C73B7}">
      <dsp:nvSpPr>
        <dsp:cNvPr id="0" name=""/>
        <dsp:cNvSpPr/>
      </dsp:nvSpPr>
      <dsp:spPr>
        <a:xfrm>
          <a:off x="3747110" y="1171723"/>
          <a:ext cx="1762219" cy="107248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AI</a:t>
          </a:r>
          <a:endParaRPr lang="uk-UA" sz="3200" kern="1200" dirty="0"/>
        </a:p>
      </dsp:txBody>
      <dsp:txXfrm>
        <a:off x="3778522" y="1203135"/>
        <a:ext cx="1699395" cy="1009657"/>
      </dsp:txXfrm>
    </dsp:sp>
    <dsp:sp modelId="{82713FA9-37A8-44E1-8E03-70F84312DC79}">
      <dsp:nvSpPr>
        <dsp:cNvPr id="0" name=""/>
        <dsp:cNvSpPr/>
      </dsp:nvSpPr>
      <dsp:spPr>
        <a:xfrm>
          <a:off x="3747110" y="2341080"/>
          <a:ext cx="1762219" cy="107248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38100"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Portal</a:t>
          </a:r>
          <a:endParaRPr lang="uk-UA" sz="2400" kern="1200" dirty="0"/>
        </a:p>
      </dsp:txBody>
      <dsp:txXfrm>
        <a:off x="3778522" y="2372492"/>
        <a:ext cx="1699395" cy="10096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C2837-E291-4486-BA17-F4D77E6639E3}">
      <dsp:nvSpPr>
        <dsp:cNvPr id="0" name=""/>
        <dsp:cNvSpPr/>
      </dsp:nvSpPr>
      <dsp:spPr>
        <a:xfrm rot="10800000">
          <a:off x="1269400" y="1032"/>
          <a:ext cx="4166022" cy="880254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816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Electronic Medical Record</a:t>
          </a:r>
          <a:endParaRPr lang="uk-UA" sz="2500" kern="1200" dirty="0"/>
        </a:p>
      </dsp:txBody>
      <dsp:txXfrm rot="10800000">
        <a:off x="1489463" y="1032"/>
        <a:ext cx="3945959" cy="880254"/>
      </dsp:txXfrm>
    </dsp:sp>
    <dsp:sp modelId="{A71F68D1-1FA5-4894-89C3-32C0655959BB}">
      <dsp:nvSpPr>
        <dsp:cNvPr id="0" name=""/>
        <dsp:cNvSpPr/>
      </dsp:nvSpPr>
      <dsp:spPr>
        <a:xfrm>
          <a:off x="829273" y="1032"/>
          <a:ext cx="880254" cy="88025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E21F847-45CB-4D04-93D8-0ADCA9EC09B8}">
      <dsp:nvSpPr>
        <dsp:cNvPr id="0" name=""/>
        <dsp:cNvSpPr/>
      </dsp:nvSpPr>
      <dsp:spPr>
        <a:xfrm rot="10800000">
          <a:off x="1269400" y="1144048"/>
          <a:ext cx="4166022" cy="880254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247178"/>
                <a:satOff val="-568"/>
                <a:lumOff val="140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247178"/>
                <a:satOff val="-568"/>
                <a:lumOff val="140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247178"/>
                <a:satOff val="-568"/>
                <a:lumOff val="140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816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Healthcare Information Systems</a:t>
          </a:r>
          <a:endParaRPr lang="uk-UA" sz="2500" kern="1200" dirty="0"/>
        </a:p>
      </dsp:txBody>
      <dsp:txXfrm rot="10800000">
        <a:off x="1489463" y="1144048"/>
        <a:ext cx="3945959" cy="880254"/>
      </dsp:txXfrm>
    </dsp:sp>
    <dsp:sp modelId="{D3DAFCE8-1533-40F2-BE4A-82492021D625}">
      <dsp:nvSpPr>
        <dsp:cNvPr id="0" name=""/>
        <dsp:cNvSpPr/>
      </dsp:nvSpPr>
      <dsp:spPr>
        <a:xfrm>
          <a:off x="829273" y="1144048"/>
          <a:ext cx="880254" cy="880254"/>
        </a:xfrm>
        <a:prstGeom prst="ellipse">
          <a:avLst/>
        </a:prstGeom>
        <a:solidFill>
          <a:schemeClr val="accent2">
            <a:tint val="50000"/>
            <a:hueOff val="37299"/>
            <a:satOff val="-1471"/>
            <a:lumOff val="5027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E84DB6D-38AC-470B-81C9-DBDDA9EA4B55}">
      <dsp:nvSpPr>
        <dsp:cNvPr id="0" name=""/>
        <dsp:cNvSpPr/>
      </dsp:nvSpPr>
      <dsp:spPr>
        <a:xfrm rot="10800000">
          <a:off x="1269400" y="2287065"/>
          <a:ext cx="4166022" cy="880254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494355"/>
                <a:satOff val="-1136"/>
                <a:lumOff val="280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494355"/>
                <a:satOff val="-1136"/>
                <a:lumOff val="280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494355"/>
                <a:satOff val="-1136"/>
                <a:lumOff val="280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816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 &amp; Training</a:t>
          </a:r>
          <a:br>
            <a:rPr lang="en-US" sz="2500" kern="1200" dirty="0"/>
          </a:br>
          <a:r>
            <a:rPr lang="en-US" sz="2500" kern="1200" dirty="0"/>
            <a:t> (</a:t>
          </a:r>
          <a:r>
            <a:rPr lang="en-US" sz="2000" kern="1200" dirty="0"/>
            <a:t>for private sector)</a:t>
          </a:r>
          <a:endParaRPr lang="uk-UA" sz="2500" kern="1200" dirty="0"/>
        </a:p>
      </dsp:txBody>
      <dsp:txXfrm rot="10800000">
        <a:off x="1489463" y="2287065"/>
        <a:ext cx="3945959" cy="880254"/>
      </dsp:txXfrm>
    </dsp:sp>
    <dsp:sp modelId="{7DFB03B5-44EF-49DA-8660-3528482648A9}">
      <dsp:nvSpPr>
        <dsp:cNvPr id="0" name=""/>
        <dsp:cNvSpPr/>
      </dsp:nvSpPr>
      <dsp:spPr>
        <a:xfrm>
          <a:off x="829273" y="2287065"/>
          <a:ext cx="880254" cy="880254"/>
        </a:xfrm>
        <a:prstGeom prst="ellipse">
          <a:avLst/>
        </a:prstGeom>
        <a:solidFill>
          <a:schemeClr val="accent2">
            <a:tint val="50000"/>
            <a:hueOff val="74598"/>
            <a:satOff val="-2942"/>
            <a:lumOff val="10055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B8E07B6-AE5D-4030-B22C-8DC0C3059D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uk-UA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7221045-03AF-47FB-B87D-871951F49D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uk-UA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9D6F4C3A-0C36-4C59-ABAD-16689DCA101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uk-UA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B57B8391-4DBE-414F-A8E3-E49C3EB0FF1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EDABEC-0028-4012-B801-FF871565378D}" type="slidenum">
              <a:rPr lang="en-US" altLang="uk-UA"/>
              <a:pPr/>
              <a:t>‹№›</a:t>
            </a:fld>
            <a:endParaRPr lang="en-US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DD48338-CFB0-4684-A8EF-855D91C5E0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4876800"/>
            <a:ext cx="7772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uk-UA" altLang="uk-UA" noProof="0"/>
              <a:t>Клацніть, щоб редагувати стиль зразка заголовка</a:t>
            </a:r>
            <a:endParaRPr lang="en-US" altLang="uk-UA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711C4AA-0C31-44BA-B932-3BB0998088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62000" y="5562600"/>
            <a:ext cx="77724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uk-UA" altLang="uk-UA" noProof="0"/>
              <a:t>Клацніть, щоб редагувати стиль зразка підзаголовка</a:t>
            </a:r>
            <a:endParaRPr lang="en-US" altLang="uk-UA" noProof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7ADDBD-A1B7-40D2-AF82-E00E80538D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C9FB639-A747-43F4-8612-6D09C69F63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/>
            </a:lvl1pPr>
          </a:lstStyle>
          <a:p>
            <a:fld id="{19B2E197-74AE-4BEC-A203-05725C739649}" type="slidenum">
              <a:rPr lang="en-US" altLang="uk-UA"/>
              <a:pPr/>
              <a:t>‹№›</a:t>
            </a:fld>
            <a:endParaRPr lang="en-US" altLang="uk-UA"/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id="{A3486FF6-ABDA-4B91-9514-DCBD00A1670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4800" y="471488"/>
            <a:ext cx="1384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uk-UA" sz="2800" b="1" i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4A5665E9-16AD-42E4-A2FE-8463BE4799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28800" y="274320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uk-UA" sz="1600" b="1"/>
              <a:t>“ Add your company slogan ”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A0F66-A6F8-4FAB-967B-D304694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9FDA542-763D-458D-8637-D4347014D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A3C1F19-AEDE-4C22-91F8-AF186697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771B37D-C4B9-400B-934B-C23DE488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BF610ED-DEB7-44EA-B92F-111A49E9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C9130-A34C-4418-9A71-CB2DC0DE7973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200749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43217916-2221-4C53-B965-25102817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9436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CF08F83-6A47-4192-A2ED-37BF3E87D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943600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753C487-FE64-471E-94EA-12DBC2CE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F3F2E42-DD7F-4C8D-B481-9271E84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1380DFF-A929-4A41-A65D-49C18A9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A2472-8A6D-460C-9DED-BBB3697C5315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145830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FA820-6AA5-4681-82B0-57E0158F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093BD8E-DB6C-4F89-960F-98E58099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FE64AA6-AEB7-4915-8CE7-CF4FA744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FCA1E40-A0D0-41CB-9616-4DF63EAC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E7983CA-EED8-4E34-A7BC-9728C063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B7BA3-FCD3-4DA9-B586-678D679FB859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146653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D8CF9-8017-4478-BBCB-F0160C26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3F13F6C-BD8E-4E24-B9AB-BF9D6DBF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EE0C074-7A9B-4AA1-81FF-EDA60C70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D606B05-B83A-46CA-9379-92DB109A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CB113FB-1CA4-47F1-BB25-FEF2C43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17290-85B1-48D8-B18A-53FD3E1D5616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171323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B2599-13B2-47EB-A385-867C804B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317392-A6DC-46E0-946A-9B7FFA29E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3D140F4-A561-46D9-91A8-35930A20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029717A-97D8-410D-A0A6-C8AE82AA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E262394-9A41-4731-AED6-96F5AA2B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08E25DF-5E1D-442D-AA40-36733A8E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B3475-CD91-44DB-87E7-D216D048F5E3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112873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653C6-FBBF-44E2-93C2-18EE3FD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87BA676-FB53-41D4-8A14-4935E615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44456B6-DB7A-48A0-B773-05195BDAC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1F1B1A4-483F-4821-BA1F-2A4879BBC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C651928-A01C-4C63-9E1D-4E2D0A86C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DE758AF-D89E-4AC0-A229-68A6DBC1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B525CA22-071C-404B-A827-4DCBAB22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D113A2F-8890-4D7B-8E0D-A47834A8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18034-049D-4F70-9C22-174FDA73FB18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69515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5264F-1A0A-46D0-B630-F6F7DDB6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2070FB83-0363-40A4-8CC6-BECD1506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E2E8FD2-1A00-44B0-AF02-5EE1A720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02DFAA6-1EF1-4A23-A223-E9FDF4E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F5430-196B-43B1-BBD9-BFBDE4AB9816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117130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367A997-CE68-4BDE-B375-E5827592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3E02E218-36CB-4A10-821E-A2603F12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90360F0-392F-41E0-9A8D-6718083B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D1989-D7E2-4D13-AB4B-4A173C12676C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366657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53F39-EEFB-48E7-8F7E-EED42984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6A81E51-FD15-4F20-BECD-E16015D5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875CE46-46F0-4AC9-AF3B-C0E764FB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836C449-F020-432E-A15E-1069500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3FDE4A6-0938-4F28-8FBC-1E6CBAEA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050453B-5B26-4468-9E40-119B9989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970C5-9058-48E3-89EF-7F5CF55E8E7F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14412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9BDE3-FA17-4453-B44A-6A73801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FE7B70C-F692-4EDA-990C-9B1564327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6346663-2D1D-46F1-8A4E-175093D5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036B347-8B92-4C0E-9A59-08BBB3F0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A497761-A904-4404-887D-544D7D4C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77C898A-FA4F-46DC-9AA7-D3A73EF4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A8EEA-94BB-438A-B849-ABD6DFD9D7BD}" type="slidenum">
              <a:rPr lang="en-US" altLang="uk-UA"/>
              <a:pPr/>
              <a:t>‹№›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248495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25" descr="p5_s">
            <a:extLst>
              <a:ext uri="{FF2B5EF4-FFF2-40B4-BE49-F238E27FC236}">
                <a16:creationId xmlns:a16="http://schemas.microsoft.com/office/drawing/2014/main" id="{8BB108EF-46F9-4341-AA4D-F94E7750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9BC8D02D-2094-4BC7-91E5-70A1137AB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/>
              <a:t>Клацніть, щоб редагувати стиль зразка заголовка</a:t>
            </a:r>
            <a:endParaRPr lang="en-US" altLang="uk-UA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4E610D-FE18-4D3A-849F-A69A39DACE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uk-U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262F08-6C3D-4802-BC98-DC989CBBA7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uk-U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F504C2-3EA3-4599-96B9-1D12E7F04F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467E30-AEB1-4871-8DAA-A3809397F497}" type="slidenum">
              <a:rPr lang="en-US" altLang="uk-UA"/>
              <a:pPr/>
              <a:t>‹№›</a:t>
            </a:fld>
            <a:endParaRPr lang="en-US" altLang="uk-UA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22B589-6D0C-4DD0-BBFD-B30ACF925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/>
              <a:t>Відредагуйте стиль зразка тексту</a:t>
            </a:r>
          </a:p>
          <a:p>
            <a:pPr lvl="1"/>
            <a:r>
              <a:rPr lang="uk-UA" altLang="uk-UA"/>
              <a:t>Другий рівень</a:t>
            </a:r>
          </a:p>
          <a:p>
            <a:pPr lvl="2"/>
            <a:r>
              <a:rPr lang="uk-UA" altLang="uk-UA"/>
              <a:t>Третій рівень</a:t>
            </a:r>
          </a:p>
          <a:p>
            <a:pPr lvl="3"/>
            <a:r>
              <a:rPr lang="uk-UA" altLang="uk-UA"/>
              <a:t>Четвертий рівень</a:t>
            </a:r>
          </a:p>
          <a:p>
            <a:pPr lvl="4"/>
            <a:r>
              <a:rPr lang="uk-UA" altLang="uk-UA"/>
              <a:t>П’ятий рівень</a:t>
            </a:r>
            <a:endParaRPr lang="en-US" altLang="uk-UA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>
            <a:extLst>
              <a:ext uri="{FF2B5EF4-FFF2-40B4-BE49-F238E27FC236}">
                <a16:creationId xmlns:a16="http://schemas.microsoft.com/office/drawing/2014/main" id="{D4386D8E-DA01-4A3A-B227-6D43A78BDC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5123206"/>
            <a:ext cx="7772400" cy="838200"/>
          </a:xfrm>
        </p:spPr>
        <p:txBody>
          <a:bodyPr/>
          <a:lstStyle/>
          <a:p>
            <a:r>
              <a:rPr lang="en-US" altLang="uk-UA" dirty="0" err="1"/>
              <a:t>DigiHealth</a:t>
            </a:r>
            <a:br>
              <a:rPr lang="en-US" altLang="uk-UA" dirty="0"/>
            </a:br>
            <a:r>
              <a:rPr lang="en-US" altLang="uk-UA" sz="2400" dirty="0"/>
              <a:t>The Healthcare Service Platform</a:t>
            </a:r>
            <a:endParaRPr lang="en-US" alt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47EB74-68F0-4870-97F6-9AD5D2F8E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" y="-281430"/>
            <a:ext cx="9139545" cy="5222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CB07C0-6E51-494C-A049-30CA6FFC93F5}"/>
              </a:ext>
            </a:extLst>
          </p:cNvPr>
          <p:cNvSpPr txBox="1"/>
          <p:nvPr/>
        </p:nvSpPr>
        <p:spPr>
          <a:xfrm>
            <a:off x="323528" y="616530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 by: </a:t>
            </a:r>
          </a:p>
          <a:p>
            <a:r>
              <a:rPr lang="en-US" dirty="0"/>
              <a:t>Innovation Digital Healthcare Services team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DAB54-79E8-42B7-B733-E59728BBC01C}"/>
              </a:ext>
            </a:extLst>
          </p:cNvPr>
          <p:cNvSpPr txBox="1"/>
          <p:nvPr/>
        </p:nvSpPr>
        <p:spPr>
          <a:xfrm>
            <a:off x="0" y="-19481"/>
            <a:ext cx="9139545" cy="861774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“Innovation &amp; Entrepreneurship Program”</a:t>
            </a:r>
          </a:p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Tsinghua University</a:t>
            </a:r>
          </a:p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September, 2018</a:t>
            </a:r>
            <a:endParaRPr lang="uk-UA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кутник: округлені кути 40">
            <a:extLst>
              <a:ext uri="{FF2B5EF4-FFF2-40B4-BE49-F238E27FC236}">
                <a16:creationId xmlns:a16="http://schemas.microsoft.com/office/drawing/2014/main" id="{1C1C13CF-BC60-468B-A86C-DCCCAD6E1292}"/>
              </a:ext>
            </a:extLst>
          </p:cNvPr>
          <p:cNvSpPr/>
          <p:nvPr/>
        </p:nvSpPr>
        <p:spPr>
          <a:xfrm>
            <a:off x="1597469" y="3473678"/>
            <a:ext cx="5852888" cy="2520280"/>
          </a:xfrm>
          <a:prstGeom prst="roundRect">
            <a:avLst/>
          </a:prstGeom>
          <a:solidFill>
            <a:schemeClr val="tx2">
              <a:alpha val="18000"/>
            </a:schemeClr>
          </a:solidFill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Стрілка: вправо 49">
            <a:extLst>
              <a:ext uri="{FF2B5EF4-FFF2-40B4-BE49-F238E27FC236}">
                <a16:creationId xmlns:a16="http://schemas.microsoft.com/office/drawing/2014/main" id="{2C0B2779-329D-41C0-8DBE-BBFBBFF2ACE6}"/>
              </a:ext>
            </a:extLst>
          </p:cNvPr>
          <p:cNvSpPr/>
          <p:nvPr/>
        </p:nvSpPr>
        <p:spPr>
          <a:xfrm rot="3325744">
            <a:off x="2724162" y="3812019"/>
            <a:ext cx="2190915" cy="17749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C7F3A-BCD6-4B1C-8A44-565555E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DigiHealth</a:t>
            </a:r>
            <a:r>
              <a:rPr lang="en-US" dirty="0"/>
              <a:t>” Scheme for Users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2FADB1-8BE1-4936-9B57-04664D6BC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78" b="50650"/>
          <a:stretch/>
        </p:blipFill>
        <p:spPr>
          <a:xfrm>
            <a:off x="359120" y="5059421"/>
            <a:ext cx="1033264" cy="10081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C586D7-8962-430B-B7F2-1D65C336E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650" r="71332" b="50000"/>
          <a:stretch/>
        </p:blipFill>
        <p:spPr>
          <a:xfrm>
            <a:off x="5940152" y="1624491"/>
            <a:ext cx="1033264" cy="10081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EF961-7D2E-4888-BE91-432766612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1" t="1377" r="28667" b="50000"/>
          <a:stretch/>
        </p:blipFill>
        <p:spPr>
          <a:xfrm>
            <a:off x="4007281" y="1602088"/>
            <a:ext cx="1033264" cy="1050106"/>
          </a:xfrm>
          <a:prstGeom prst="ellipse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514EA3-A87C-4017-8A9F-E6262A37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5" t="1969" r="14212" b="53403"/>
          <a:stretch/>
        </p:blipFill>
        <p:spPr>
          <a:xfrm>
            <a:off x="2002716" y="1623728"/>
            <a:ext cx="1070528" cy="1024576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3C16E3-C6E1-4BCC-9ACA-71852D99033B}"/>
              </a:ext>
            </a:extLst>
          </p:cNvPr>
          <p:cNvSpPr txBox="1"/>
          <p:nvPr/>
        </p:nvSpPr>
        <p:spPr>
          <a:xfrm>
            <a:off x="1784598" y="265842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Researches</a:t>
            </a:r>
            <a:endParaRPr lang="uk-U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715EE-0736-47E7-BEF3-811D2DDA6801}"/>
              </a:ext>
            </a:extLst>
          </p:cNvPr>
          <p:cNvSpPr txBox="1"/>
          <p:nvPr/>
        </p:nvSpPr>
        <p:spPr>
          <a:xfrm>
            <a:off x="3816795" y="26579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Physicians</a:t>
            </a:r>
            <a:endParaRPr lang="uk-U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ABEC3-1EAE-4046-B979-C63962A267D8}"/>
              </a:ext>
            </a:extLst>
          </p:cNvPr>
          <p:cNvSpPr txBox="1"/>
          <p:nvPr/>
        </p:nvSpPr>
        <p:spPr>
          <a:xfrm>
            <a:off x="5786191" y="266403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Regulators</a:t>
            </a:r>
            <a:endParaRPr lang="uk-UA" b="1" dirty="0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67474463-8084-4883-87BF-8930430100AF}"/>
              </a:ext>
            </a:extLst>
          </p:cNvPr>
          <p:cNvSpPr/>
          <p:nvPr/>
        </p:nvSpPr>
        <p:spPr>
          <a:xfrm>
            <a:off x="1852005" y="3626059"/>
            <a:ext cx="5218071" cy="55314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Shared knowledge base and training</a:t>
            </a:r>
            <a:endParaRPr lang="uk-UA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7B56FEF9-E9E6-4CDD-94AE-42E1BCEDA660}"/>
              </a:ext>
            </a:extLst>
          </p:cNvPr>
          <p:cNvSpPr/>
          <p:nvPr/>
        </p:nvSpPr>
        <p:spPr>
          <a:xfrm>
            <a:off x="5390224" y="4492623"/>
            <a:ext cx="1215797" cy="69519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HIS</a:t>
            </a:r>
            <a:endParaRPr lang="uk-UA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DFA9E5-6D0A-4B88-B436-935200EBB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9" t="693" r="-351" b="49957"/>
          <a:stretch/>
        </p:blipFill>
        <p:spPr>
          <a:xfrm>
            <a:off x="312748" y="3034315"/>
            <a:ext cx="1033264" cy="10081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C0ED8F-3DBB-4819-B832-C3125F98E32A}"/>
              </a:ext>
            </a:extLst>
          </p:cNvPr>
          <p:cNvSpPr txBox="1"/>
          <p:nvPr/>
        </p:nvSpPr>
        <p:spPr>
          <a:xfrm>
            <a:off x="12073" y="422539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Entrepreneur</a:t>
            </a:r>
            <a:endParaRPr lang="uk-UA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84CA9-F62B-40FE-A997-DE692A059B0E}"/>
              </a:ext>
            </a:extLst>
          </p:cNvPr>
          <p:cNvSpPr txBox="1"/>
          <p:nvPr/>
        </p:nvSpPr>
        <p:spPr>
          <a:xfrm>
            <a:off x="7668344" y="4160273"/>
            <a:ext cx="1855903" cy="65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Insurance companies</a:t>
            </a:r>
            <a:endParaRPr lang="uk-UA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C4F0D-FB13-428D-9F7B-529D14F128E0}"/>
              </a:ext>
            </a:extLst>
          </p:cNvPr>
          <p:cNvSpPr txBox="1"/>
          <p:nvPr/>
        </p:nvSpPr>
        <p:spPr>
          <a:xfrm>
            <a:off x="7243307" y="6172873"/>
            <a:ext cx="171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staff</a:t>
            </a:r>
            <a:endParaRPr lang="uk-UA" b="1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6FE5E6D-7733-41FA-BD67-50CFFEF806B9}"/>
              </a:ext>
            </a:extLst>
          </p:cNvPr>
          <p:cNvSpPr/>
          <p:nvPr/>
        </p:nvSpPr>
        <p:spPr>
          <a:xfrm>
            <a:off x="7595838" y="5097468"/>
            <a:ext cx="1033264" cy="10081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B3CB30F-AFCA-40D1-91A4-929F36F38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53" y="5059421"/>
            <a:ext cx="1070224" cy="1070224"/>
          </a:xfrm>
          <a:prstGeom prst="rect">
            <a:avLst/>
          </a:prstGeom>
        </p:spPr>
      </p:pic>
      <p:sp>
        <p:nvSpPr>
          <p:cNvPr id="31" name="Стрілка: вправо 30">
            <a:extLst>
              <a:ext uri="{FF2B5EF4-FFF2-40B4-BE49-F238E27FC236}">
                <a16:creationId xmlns:a16="http://schemas.microsoft.com/office/drawing/2014/main" id="{07432DE4-6FEF-48BC-A411-A5334502BE4F}"/>
              </a:ext>
            </a:extLst>
          </p:cNvPr>
          <p:cNvSpPr/>
          <p:nvPr/>
        </p:nvSpPr>
        <p:spPr>
          <a:xfrm rot="20505350">
            <a:off x="1467435" y="5010653"/>
            <a:ext cx="1077318" cy="20471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Стрілка: вправо 31">
            <a:extLst>
              <a:ext uri="{FF2B5EF4-FFF2-40B4-BE49-F238E27FC236}">
                <a16:creationId xmlns:a16="http://schemas.microsoft.com/office/drawing/2014/main" id="{ED55968A-A462-4F77-97D3-EC1C7CEE1487}"/>
              </a:ext>
            </a:extLst>
          </p:cNvPr>
          <p:cNvSpPr/>
          <p:nvPr/>
        </p:nvSpPr>
        <p:spPr>
          <a:xfrm rot="5400000">
            <a:off x="2273147" y="3215977"/>
            <a:ext cx="553145" cy="18919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Стрілка: вправо 32">
            <a:extLst>
              <a:ext uri="{FF2B5EF4-FFF2-40B4-BE49-F238E27FC236}">
                <a16:creationId xmlns:a16="http://schemas.microsoft.com/office/drawing/2014/main" id="{EFEA1A4E-4BB1-4FFE-A45A-6E2394034824}"/>
              </a:ext>
            </a:extLst>
          </p:cNvPr>
          <p:cNvSpPr/>
          <p:nvPr/>
        </p:nvSpPr>
        <p:spPr>
          <a:xfrm rot="5400000">
            <a:off x="4212510" y="3220582"/>
            <a:ext cx="575739" cy="18919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Стрілка: вправо 33">
            <a:extLst>
              <a:ext uri="{FF2B5EF4-FFF2-40B4-BE49-F238E27FC236}">
                <a16:creationId xmlns:a16="http://schemas.microsoft.com/office/drawing/2014/main" id="{7192A2EA-425E-4D4F-893E-A872EE744ABF}"/>
              </a:ext>
            </a:extLst>
          </p:cNvPr>
          <p:cNvSpPr/>
          <p:nvPr/>
        </p:nvSpPr>
        <p:spPr>
          <a:xfrm rot="5400000">
            <a:off x="6163170" y="3204682"/>
            <a:ext cx="575737" cy="18919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Стрілка: вправо 36">
            <a:extLst>
              <a:ext uri="{FF2B5EF4-FFF2-40B4-BE49-F238E27FC236}">
                <a16:creationId xmlns:a16="http://schemas.microsoft.com/office/drawing/2014/main" id="{81FADF36-7624-4CD9-ABAA-DF4B987E957D}"/>
              </a:ext>
            </a:extLst>
          </p:cNvPr>
          <p:cNvSpPr/>
          <p:nvPr/>
        </p:nvSpPr>
        <p:spPr>
          <a:xfrm rot="16200000">
            <a:off x="3191902" y="4202759"/>
            <a:ext cx="260456" cy="20245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Стрілка: вправо 37">
            <a:extLst>
              <a:ext uri="{FF2B5EF4-FFF2-40B4-BE49-F238E27FC236}">
                <a16:creationId xmlns:a16="http://schemas.microsoft.com/office/drawing/2014/main" id="{22446C4B-B592-4BC4-B050-F219CFB34AD0}"/>
              </a:ext>
            </a:extLst>
          </p:cNvPr>
          <p:cNvSpPr/>
          <p:nvPr/>
        </p:nvSpPr>
        <p:spPr>
          <a:xfrm rot="2933426">
            <a:off x="3743857" y="5095397"/>
            <a:ext cx="290010" cy="20970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Стрілка: вправо 38">
            <a:extLst>
              <a:ext uri="{FF2B5EF4-FFF2-40B4-BE49-F238E27FC236}">
                <a16:creationId xmlns:a16="http://schemas.microsoft.com/office/drawing/2014/main" id="{723951B4-7665-4004-BA03-EFE737326F7A}"/>
              </a:ext>
            </a:extLst>
          </p:cNvPr>
          <p:cNvSpPr/>
          <p:nvPr/>
        </p:nvSpPr>
        <p:spPr>
          <a:xfrm rot="8165317">
            <a:off x="5149935" y="5153029"/>
            <a:ext cx="292744" cy="19867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Стрілка: вправо 39">
            <a:extLst>
              <a:ext uri="{FF2B5EF4-FFF2-40B4-BE49-F238E27FC236}">
                <a16:creationId xmlns:a16="http://schemas.microsoft.com/office/drawing/2014/main" id="{A7B78261-B3D3-4C74-B738-FC854FC0AD77}"/>
              </a:ext>
            </a:extLst>
          </p:cNvPr>
          <p:cNvSpPr/>
          <p:nvPr/>
        </p:nvSpPr>
        <p:spPr>
          <a:xfrm rot="16200000">
            <a:off x="5708699" y="4223970"/>
            <a:ext cx="260456" cy="20245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9F30B-07D0-40FC-ADF0-CE7602888F3A}"/>
              </a:ext>
            </a:extLst>
          </p:cNvPr>
          <p:cNvSpPr txBox="1"/>
          <p:nvPr/>
        </p:nvSpPr>
        <p:spPr>
          <a:xfrm>
            <a:off x="23809" y="614110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/ Patient</a:t>
            </a:r>
            <a:endParaRPr lang="uk-UA" b="1" dirty="0"/>
          </a:p>
        </p:txBody>
      </p:sp>
      <p:sp>
        <p:nvSpPr>
          <p:cNvPr id="42" name="Стрілка: вправо 41">
            <a:extLst>
              <a:ext uri="{FF2B5EF4-FFF2-40B4-BE49-F238E27FC236}">
                <a16:creationId xmlns:a16="http://schemas.microsoft.com/office/drawing/2014/main" id="{6C9F6AA1-621B-4FB5-B5BA-03407533939F}"/>
              </a:ext>
            </a:extLst>
          </p:cNvPr>
          <p:cNvSpPr/>
          <p:nvPr/>
        </p:nvSpPr>
        <p:spPr>
          <a:xfrm rot="12238743">
            <a:off x="6644496" y="5109270"/>
            <a:ext cx="940674" cy="22104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Стрілка: вправо 42">
            <a:extLst>
              <a:ext uri="{FF2B5EF4-FFF2-40B4-BE49-F238E27FC236}">
                <a16:creationId xmlns:a16="http://schemas.microsoft.com/office/drawing/2014/main" id="{7A4DF4E6-0D10-408F-A55C-B50B9CD8C3B6}"/>
              </a:ext>
            </a:extLst>
          </p:cNvPr>
          <p:cNvSpPr/>
          <p:nvPr/>
        </p:nvSpPr>
        <p:spPr>
          <a:xfrm>
            <a:off x="1325143" y="3648913"/>
            <a:ext cx="526862" cy="21679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Стрілка: вправо 43">
            <a:extLst>
              <a:ext uri="{FF2B5EF4-FFF2-40B4-BE49-F238E27FC236}">
                <a16:creationId xmlns:a16="http://schemas.microsoft.com/office/drawing/2014/main" id="{B690B4FA-DD6D-4DB6-86BA-C117025C8B07}"/>
              </a:ext>
            </a:extLst>
          </p:cNvPr>
          <p:cNvSpPr/>
          <p:nvPr/>
        </p:nvSpPr>
        <p:spPr>
          <a:xfrm rot="10800000">
            <a:off x="7150243" y="3669648"/>
            <a:ext cx="624208" cy="19605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380BB9CE-3FB8-4E27-9013-3067E1DE18BD}"/>
              </a:ext>
            </a:extLst>
          </p:cNvPr>
          <p:cNvSpPr/>
          <p:nvPr/>
        </p:nvSpPr>
        <p:spPr>
          <a:xfrm>
            <a:off x="7852985" y="2956458"/>
            <a:ext cx="1033264" cy="10081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DD419F2-4F40-45C5-B016-11CC79592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05" y="3137976"/>
            <a:ext cx="698906" cy="69890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BC637FD-7FAF-42AC-AE8E-D29ACB5A4C50}"/>
              </a:ext>
            </a:extLst>
          </p:cNvPr>
          <p:cNvSpPr txBox="1"/>
          <p:nvPr/>
        </p:nvSpPr>
        <p:spPr>
          <a:xfrm>
            <a:off x="4116792" y="6048921"/>
            <a:ext cx="1710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uk-UA" sz="1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Прямокутник: округлені кути 44">
            <a:extLst>
              <a:ext uri="{FF2B5EF4-FFF2-40B4-BE49-F238E27FC236}">
                <a16:creationId xmlns:a16="http://schemas.microsoft.com/office/drawing/2014/main" id="{5A9BA91F-8EBD-48C9-A307-5E24E5F42BE7}"/>
              </a:ext>
            </a:extLst>
          </p:cNvPr>
          <p:cNvSpPr/>
          <p:nvPr/>
        </p:nvSpPr>
        <p:spPr>
          <a:xfrm>
            <a:off x="3964626" y="5223078"/>
            <a:ext cx="1215797" cy="69519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AI</a:t>
            </a:r>
            <a:endParaRPr lang="uk-UA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Прямокутник: округлені кути 47">
            <a:extLst>
              <a:ext uri="{FF2B5EF4-FFF2-40B4-BE49-F238E27FC236}">
                <a16:creationId xmlns:a16="http://schemas.microsoft.com/office/drawing/2014/main" id="{774B7AAA-4F48-4C49-A70B-D4428244DE08}"/>
              </a:ext>
            </a:extLst>
          </p:cNvPr>
          <p:cNvSpPr/>
          <p:nvPr/>
        </p:nvSpPr>
        <p:spPr>
          <a:xfrm>
            <a:off x="2537980" y="4458557"/>
            <a:ext cx="1215797" cy="695190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User Portal</a:t>
            </a:r>
            <a:endParaRPr lang="uk-UA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3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EEF87-0DAB-4EB2-BB7C-32F9E135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36" y="457199"/>
            <a:ext cx="8229600" cy="56356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DigiHealth</a:t>
            </a:r>
            <a:r>
              <a:rPr lang="en-US" dirty="0"/>
              <a:t>”</a:t>
            </a:r>
            <a:r>
              <a:rPr lang="en-US" altLang="uk-UA" dirty="0"/>
              <a:t> </a:t>
            </a:r>
            <a:r>
              <a:rPr lang="en-US" dirty="0"/>
              <a:t>Business Ideas</a:t>
            </a:r>
            <a:endParaRPr lang="uk-UA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DCE39DDD-D9A5-4E59-B780-57BE48010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412849"/>
              </p:ext>
            </p:extLst>
          </p:nvPr>
        </p:nvGraphicFramePr>
        <p:xfrm>
          <a:off x="1187624" y="2276872"/>
          <a:ext cx="6264696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вал 4">
            <a:extLst>
              <a:ext uri="{FF2B5EF4-FFF2-40B4-BE49-F238E27FC236}">
                <a16:creationId xmlns:a16="http://schemas.microsoft.com/office/drawing/2014/main" id="{FD346DE3-494C-4363-A66C-B523F6ED100E}"/>
              </a:ext>
            </a:extLst>
          </p:cNvPr>
          <p:cNvSpPr/>
          <p:nvPr/>
        </p:nvSpPr>
        <p:spPr>
          <a:xfrm>
            <a:off x="1907704" y="2276872"/>
            <a:ext cx="1008112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EMR</a:t>
            </a:r>
            <a:endParaRPr lang="uk-UA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9A00515-5B44-4264-8579-ACC0EC7D2F4A}"/>
              </a:ext>
            </a:extLst>
          </p:cNvPr>
          <p:cNvSpPr/>
          <p:nvPr/>
        </p:nvSpPr>
        <p:spPr>
          <a:xfrm>
            <a:off x="1937974" y="3429000"/>
            <a:ext cx="1008112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HIS</a:t>
            </a:r>
            <a:endParaRPr lang="uk-UA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74124E4-0943-4E74-8C85-D4204F181EA2}"/>
              </a:ext>
            </a:extLst>
          </p:cNvPr>
          <p:cNvSpPr/>
          <p:nvPr/>
        </p:nvSpPr>
        <p:spPr>
          <a:xfrm>
            <a:off x="1937974" y="4581128"/>
            <a:ext cx="1008112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R&amp;T</a:t>
            </a:r>
            <a:endParaRPr lang="uk-UA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36DFF-3FCA-4A0B-9322-715C32EC503F}"/>
              </a:ext>
            </a:extLst>
          </p:cNvPr>
          <p:cNvSpPr txBox="1"/>
          <p:nvPr/>
        </p:nvSpPr>
        <p:spPr>
          <a:xfrm>
            <a:off x="1259632" y="5980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uk-UA" b="1" dirty="0" err="1"/>
              <a:t>artnership</a:t>
            </a:r>
            <a:r>
              <a:rPr lang="uk-UA" b="1" dirty="0"/>
              <a:t> </a:t>
            </a:r>
            <a:r>
              <a:rPr lang="uk-UA" b="1" dirty="0" err="1"/>
              <a:t>with</a:t>
            </a:r>
            <a:r>
              <a:rPr lang="uk-UA" b="1" dirty="0"/>
              <a:t> </a:t>
            </a:r>
            <a:r>
              <a:rPr lang="uk-UA" b="1" dirty="0" err="1"/>
              <a:t>companies</a:t>
            </a:r>
            <a:r>
              <a:rPr lang="uk-UA" b="1" dirty="0"/>
              <a:t>, </a:t>
            </a:r>
            <a:r>
              <a:rPr lang="en-US" b="1" dirty="0"/>
              <a:t>R&amp;D</a:t>
            </a:r>
            <a:r>
              <a:rPr lang="uk-UA" b="1" dirty="0"/>
              <a:t> </a:t>
            </a:r>
            <a:r>
              <a:rPr lang="uk-UA" b="1" dirty="0" err="1"/>
              <a:t>centers</a:t>
            </a:r>
            <a:r>
              <a:rPr lang="uk-UA" b="1" dirty="0"/>
              <a:t> </a:t>
            </a:r>
            <a:r>
              <a:rPr lang="uk-UA" b="1" dirty="0" err="1"/>
              <a:t>and</a:t>
            </a:r>
            <a:r>
              <a:rPr lang="uk-UA" b="1" dirty="0"/>
              <a:t> </a:t>
            </a:r>
            <a:r>
              <a:rPr lang="uk-UA" b="1" dirty="0" err="1"/>
              <a:t>hospitals</a:t>
            </a:r>
            <a:r>
              <a:rPr lang="en-US" b="1" dirty="0"/>
              <a:t>/clinics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504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 ÐµÐ·ÑÐ»ÑÑÐ°Ñ Ð¿Ð¾ÑÑÐºÑ Ð·Ð¾Ð±ÑÐ°Ð¶ÐµÐ½Ñ Ð·Ð° Ð·Ð°Ð¿Ð¸ÑÐ¾Ð¼ &quot;digital health&quot;">
            <a:extLst>
              <a:ext uri="{FF2B5EF4-FFF2-40B4-BE49-F238E27FC236}">
                <a16:creationId xmlns:a16="http://schemas.microsoft.com/office/drawing/2014/main" id="{A90BB16E-5810-4817-9EF1-BCB4E8A6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3" y="548680"/>
            <a:ext cx="8760974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WordArt 7">
            <a:extLst>
              <a:ext uri="{FF2B5EF4-FFF2-40B4-BE49-F238E27FC236}">
                <a16:creationId xmlns:a16="http://schemas.microsoft.com/office/drawing/2014/main" id="{49FB7AF1-C613-4A61-9815-AD7927BCE481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67608" y="1552769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NZ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uk-UA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E4EB6E-5FD9-46B4-B8A3-5FC99D1538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23234" r="5749" b="14191"/>
          <a:stretch/>
        </p:blipFill>
        <p:spPr>
          <a:xfrm>
            <a:off x="6352457" y="3367790"/>
            <a:ext cx="2016223" cy="1868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B8A26-3765-4157-966C-BD92BCC011A0}"/>
              </a:ext>
            </a:extLst>
          </p:cNvPr>
          <p:cNvSpPr txBox="1"/>
          <p:nvPr/>
        </p:nvSpPr>
        <p:spPr>
          <a:xfrm>
            <a:off x="6244444" y="523625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 us for any questions or suggestions</a:t>
            </a:r>
            <a:endParaRPr lang="uk-U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88AFA-1FEB-4F26-90A5-6819C32DEB8E}"/>
              </a:ext>
            </a:extLst>
          </p:cNvPr>
          <p:cNvSpPr txBox="1"/>
          <p:nvPr/>
        </p:nvSpPr>
        <p:spPr>
          <a:xfrm>
            <a:off x="6732240" y="296969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DigiHealth</a:t>
            </a:r>
            <a:endParaRPr lang="uk-UA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688F511-C2B2-465A-9314-33496AB9D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Contents</a:t>
            </a:r>
          </a:p>
        </p:txBody>
      </p:sp>
      <p:sp>
        <p:nvSpPr>
          <p:cNvPr id="41076" name="AutoShape 116">
            <a:extLst>
              <a:ext uri="{FF2B5EF4-FFF2-40B4-BE49-F238E27FC236}">
                <a16:creationId xmlns:a16="http://schemas.microsoft.com/office/drawing/2014/main" id="{9D0F6409-9C57-48F3-B3EF-DBFA7A919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800" y="2057400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uk-UA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Overview</a:t>
            </a:r>
          </a:p>
        </p:txBody>
      </p:sp>
      <p:sp>
        <p:nvSpPr>
          <p:cNvPr id="41077" name="AutoShape 117">
            <a:extLst>
              <a:ext uri="{FF2B5EF4-FFF2-40B4-BE49-F238E27FC236}">
                <a16:creationId xmlns:a16="http://schemas.microsoft.com/office/drawing/2014/main" id="{7C0C2B6A-A863-49BE-9473-080B33B2EF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11760" y="2819400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uk-UA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a. In the World</a:t>
            </a:r>
          </a:p>
        </p:txBody>
      </p:sp>
      <p:sp>
        <p:nvSpPr>
          <p:cNvPr id="41078" name="AutoShape 118">
            <a:extLst>
              <a:ext uri="{FF2B5EF4-FFF2-40B4-BE49-F238E27FC236}">
                <a16:creationId xmlns:a16="http://schemas.microsoft.com/office/drawing/2014/main" id="{1535E9AC-2D40-4A0C-A643-30A9BFC96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11760" y="3566746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uk-UA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b. In China</a:t>
            </a:r>
          </a:p>
        </p:txBody>
      </p:sp>
      <p:sp>
        <p:nvSpPr>
          <p:cNvPr id="41079" name="AutoShape 119">
            <a:extLst>
              <a:ext uri="{FF2B5EF4-FFF2-40B4-BE49-F238E27FC236}">
                <a16:creationId xmlns:a16="http://schemas.microsoft.com/office/drawing/2014/main" id="{8752C8F9-EE2D-479A-B115-36A4C7B16B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800" y="4343400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uk-UA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2. Challenges</a:t>
            </a:r>
          </a:p>
        </p:txBody>
      </p:sp>
      <p:sp>
        <p:nvSpPr>
          <p:cNvPr id="41080" name="AutoShape 120">
            <a:extLst>
              <a:ext uri="{FF2B5EF4-FFF2-40B4-BE49-F238E27FC236}">
                <a16:creationId xmlns:a16="http://schemas.microsoft.com/office/drawing/2014/main" id="{053FB8BC-DF80-4D33-B1AE-B41B9A1CCC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800" y="5105400"/>
            <a:ext cx="5181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uk-UA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>
            <a:extLst>
              <a:ext uri="{FF2B5EF4-FFF2-40B4-BE49-F238E27FC236}">
                <a16:creationId xmlns:a16="http://schemas.microsoft.com/office/drawing/2014/main" id="{39D6F0A3-CB08-462E-80AC-064DCE7EC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3563"/>
          </a:xfrm>
        </p:spPr>
        <p:txBody>
          <a:bodyPr/>
          <a:lstStyle/>
          <a:p>
            <a:r>
              <a:rPr lang="en-US" altLang="uk-UA" dirty="0"/>
              <a:t>The Digital Health in the World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F41338-A755-4406-A884-4AC690FD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5921115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142C081-F8F6-4BBE-95BD-D0F4E8465659}"/>
              </a:ext>
            </a:extLst>
          </p:cNvPr>
          <p:cNvSpPr/>
          <p:nvPr/>
        </p:nvSpPr>
        <p:spPr>
          <a:xfrm>
            <a:off x="2699792" y="1124744"/>
            <a:ext cx="3168352" cy="288032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90E29E11-D206-4839-8C8F-44AF2E51B991}"/>
              </a:ext>
            </a:extLst>
          </p:cNvPr>
          <p:cNvSpPr/>
          <p:nvPr/>
        </p:nvSpPr>
        <p:spPr>
          <a:xfrm>
            <a:off x="2987824" y="6165304"/>
            <a:ext cx="2664296" cy="235496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CAAB36-E8E3-459D-BD21-44E3FD2D5B3A}"/>
              </a:ext>
            </a:extLst>
          </p:cNvPr>
          <p:cNvSpPr/>
          <p:nvPr/>
        </p:nvSpPr>
        <p:spPr>
          <a:xfrm>
            <a:off x="220688" y="1628800"/>
            <a:ext cx="1800200" cy="2808312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sz="1200" b="1" dirty="0"/>
              <a:t>The beginning of</a:t>
            </a:r>
            <a:r>
              <a:rPr lang="en-US" sz="1600" b="1" dirty="0"/>
              <a:t> </a:t>
            </a:r>
            <a:r>
              <a:rPr lang="en-US" b="1" dirty="0"/>
              <a:t>19</a:t>
            </a:r>
            <a:r>
              <a:rPr lang="en-US" b="1" baseline="30000" dirty="0"/>
              <a:t>th</a:t>
            </a:r>
            <a:r>
              <a:rPr lang="en-US" b="1" dirty="0"/>
              <a:t> -</a:t>
            </a:r>
            <a:endParaRPr lang="uk-UA" dirty="0"/>
          </a:p>
          <a:p>
            <a:pPr fontAlgn="t"/>
            <a:r>
              <a:rPr lang="en-US" sz="1200" b="1" dirty="0"/>
              <a:t>the first </a:t>
            </a:r>
            <a:r>
              <a:rPr lang="uk-UA" sz="1200" b="1" dirty="0" err="1"/>
              <a:t>medical</a:t>
            </a:r>
            <a:r>
              <a:rPr lang="uk-UA" sz="1200" b="1" dirty="0"/>
              <a:t> </a:t>
            </a:r>
            <a:r>
              <a:rPr lang="uk-UA" sz="1200" b="1" dirty="0" err="1"/>
              <a:t>technologies</a:t>
            </a:r>
            <a:r>
              <a:rPr lang="uk-UA" sz="1200" b="1" dirty="0"/>
              <a:t> </a:t>
            </a:r>
            <a:r>
              <a:rPr lang="uk-UA" sz="1200" b="1" dirty="0" err="1"/>
              <a:t>to</a:t>
            </a:r>
            <a:r>
              <a:rPr lang="uk-UA" sz="1200" b="1" dirty="0"/>
              <a:t> </a:t>
            </a:r>
            <a:r>
              <a:rPr lang="uk-UA" sz="1200" b="1" dirty="0" err="1"/>
              <a:t>diagnose</a:t>
            </a:r>
            <a:r>
              <a:rPr lang="uk-UA" sz="1200" b="1" dirty="0"/>
              <a:t> </a:t>
            </a:r>
            <a:r>
              <a:rPr lang="uk-UA" sz="1200" b="1" dirty="0" err="1"/>
              <a:t>and</a:t>
            </a:r>
            <a:r>
              <a:rPr lang="uk-UA" sz="1200" b="1" dirty="0"/>
              <a:t> </a:t>
            </a:r>
            <a:r>
              <a:rPr lang="uk-UA" sz="1200" b="1" dirty="0" err="1"/>
              <a:t>treat</a:t>
            </a:r>
            <a:r>
              <a:rPr lang="uk-UA" sz="1200" b="1" dirty="0"/>
              <a:t> </a:t>
            </a:r>
            <a:r>
              <a:rPr lang="uk-UA" sz="1200" b="1" dirty="0" err="1"/>
              <a:t>diseases</a:t>
            </a:r>
            <a:endParaRPr lang="uk-UA" sz="1200" dirty="0"/>
          </a:p>
          <a:p>
            <a:pPr fontAlgn="t"/>
            <a:endParaRPr lang="en-US" dirty="0"/>
          </a:p>
          <a:p>
            <a:pPr fontAlgn="t"/>
            <a:r>
              <a:rPr lang="en-US" b="1" dirty="0"/>
              <a:t>1950</a:t>
            </a:r>
            <a:r>
              <a:rPr lang="en-US" dirty="0"/>
              <a:t> -</a:t>
            </a:r>
            <a:endParaRPr lang="uk-UA" dirty="0"/>
          </a:p>
          <a:p>
            <a:pPr fontAlgn="t"/>
            <a:r>
              <a:rPr lang="en-US" sz="1200" b="1" dirty="0"/>
              <a:t>explosion of the use of medical technologies</a:t>
            </a:r>
            <a:endParaRPr lang="uk-UA" sz="1200" b="1" dirty="0"/>
          </a:p>
          <a:p>
            <a:pPr algn="ctr"/>
            <a:endParaRPr lang="uk-UA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5B0ECA1-269C-4DDD-AAE7-F3AE1A63B7E3}"/>
              </a:ext>
            </a:extLst>
          </p:cNvPr>
          <p:cNvSpPr/>
          <p:nvPr/>
        </p:nvSpPr>
        <p:spPr>
          <a:xfrm>
            <a:off x="220688" y="548680"/>
            <a:ext cx="583514" cy="6675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uk-UA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E9CEFC7-3E05-4474-9112-C4E29FA4A87C}"/>
              </a:ext>
            </a:extLst>
          </p:cNvPr>
          <p:cNvSpPr/>
          <p:nvPr/>
        </p:nvSpPr>
        <p:spPr>
          <a:xfrm>
            <a:off x="251520" y="4133110"/>
            <a:ext cx="144016" cy="1599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C8F7E9C-1BBB-47E8-8811-C7419F0D5DFB}"/>
              </a:ext>
            </a:extLst>
          </p:cNvPr>
          <p:cNvSpPr/>
          <p:nvPr/>
        </p:nvSpPr>
        <p:spPr>
          <a:xfrm>
            <a:off x="251520" y="4368606"/>
            <a:ext cx="144016" cy="1599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5F54AFC-1D78-498C-BC35-D4390ACAB8F3}"/>
              </a:ext>
            </a:extLst>
          </p:cNvPr>
          <p:cNvSpPr/>
          <p:nvPr/>
        </p:nvSpPr>
        <p:spPr>
          <a:xfrm>
            <a:off x="254011" y="4635569"/>
            <a:ext cx="144016" cy="1599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48103EB-27CE-483B-82C8-98A5FB197C88}"/>
              </a:ext>
            </a:extLst>
          </p:cNvPr>
          <p:cNvSpPr/>
          <p:nvPr/>
        </p:nvSpPr>
        <p:spPr>
          <a:xfrm>
            <a:off x="251520" y="4885163"/>
            <a:ext cx="144016" cy="1599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BB4FE01-E129-4E3C-8D33-703BF0A95F43}"/>
              </a:ext>
            </a:extLst>
          </p:cNvPr>
          <p:cNvSpPr/>
          <p:nvPr/>
        </p:nvSpPr>
        <p:spPr>
          <a:xfrm>
            <a:off x="251520" y="5149207"/>
            <a:ext cx="144016" cy="1599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B2A7270-498D-4A1E-AAB7-E1D041E76C68}"/>
              </a:ext>
            </a:extLst>
          </p:cNvPr>
          <p:cNvSpPr/>
          <p:nvPr/>
        </p:nvSpPr>
        <p:spPr>
          <a:xfrm>
            <a:off x="251520" y="5400673"/>
            <a:ext cx="144016" cy="1599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>
            <a:extLst>
              <a:ext uri="{FF2B5EF4-FFF2-40B4-BE49-F238E27FC236}">
                <a16:creationId xmlns:a16="http://schemas.microsoft.com/office/drawing/2014/main" id="{39D6F0A3-CB08-462E-80AC-064DCE7EC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 dirty="0"/>
              <a:t> The Digital Health (World &amp; China)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22B9872F-800D-4354-B3F6-9FF7768B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" y="1189099"/>
            <a:ext cx="4871710" cy="2613734"/>
          </a:xfrm>
          <a:prstGeom prst="rect">
            <a:avLst/>
          </a:prstGeom>
        </p:spPr>
      </p:pic>
      <p:sp>
        <p:nvSpPr>
          <p:cNvPr id="14" name="AutoShape 3">
            <a:extLst>
              <a:ext uri="{FF2B5EF4-FFF2-40B4-BE49-F238E27FC236}">
                <a16:creationId xmlns:a16="http://schemas.microsoft.com/office/drawing/2014/main" id="{DE96E614-B47F-486E-A172-290DBB1453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3157" y="3190247"/>
            <a:ext cx="3473773" cy="3526777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7740ABD4-0E5F-4D04-8D30-B22CD98144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4538" y="3487299"/>
            <a:ext cx="2911010" cy="2991643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74011FEA-CD02-47D1-AA9E-724B76CFA2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19167" y="2924944"/>
            <a:ext cx="3451225" cy="43445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NZ" sz="1600" b="1" dirty="0">
                <a:solidFill>
                  <a:schemeClr val="bg1">
                    <a:lumMod val="50000"/>
                  </a:schemeClr>
                </a:solidFill>
              </a:rPr>
              <a:t>Mobile Healthcare Applications </a:t>
            </a:r>
            <a:endParaRPr lang="en-US" altLang="uk-UA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A6741E2E-77E5-4F57-A2E5-43D00E50DC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79744" y="4352088"/>
            <a:ext cx="1322798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uk-UA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China</a:t>
            </a:r>
          </a:p>
        </p:txBody>
      </p:sp>
      <p:pic>
        <p:nvPicPr>
          <p:cNvPr id="19" name="Picture 2" descr="Ð ÐµÐ·ÑÐ»ÑÑÐ°Ñ Ð¿Ð¾ÑÑÐºÑ Ð·Ð¾Ð±ÑÐ°Ð¶ÐµÐ½Ñ Ð·Ð° Ð·Ð°Ð¿Ð¸ÑÐ¾Ð¼ &quot;digital health in China&quot;">
            <a:extLst>
              <a:ext uri="{FF2B5EF4-FFF2-40B4-BE49-F238E27FC236}">
                <a16:creationId xmlns:a16="http://schemas.microsoft.com/office/drawing/2014/main" id="{C38CAAA1-39E0-4A1D-8A2A-CD8F03388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7933"/>
          <a:stretch/>
        </p:blipFill>
        <p:spPr bwMode="auto">
          <a:xfrm>
            <a:off x="3004538" y="3487299"/>
            <a:ext cx="2911009" cy="29916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9">
            <a:extLst>
              <a:ext uri="{FF2B5EF4-FFF2-40B4-BE49-F238E27FC236}">
                <a16:creationId xmlns:a16="http://schemas.microsoft.com/office/drawing/2014/main" id="{3551061E-3DFE-44E6-9A57-B93A88671B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52119" y="5589954"/>
            <a:ext cx="2736305" cy="44437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NZ" sz="1600" b="1" dirty="0">
                <a:solidFill>
                  <a:schemeClr val="bg1">
                    <a:lumMod val="50000"/>
                  </a:schemeClr>
                </a:solidFill>
              </a:rPr>
              <a:t>Telemedicine </a:t>
            </a:r>
            <a:endParaRPr lang="en-US" altLang="uk-UA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73E052C2-385D-41C0-994E-E885FFD23E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32240" y="4897806"/>
            <a:ext cx="3168352" cy="44437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Picture Archiving and 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Communication System </a:t>
            </a:r>
            <a:endParaRPr lang="en-US" altLang="uk-U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940CB1C0-CB15-45B9-9C28-023C7307C5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96817" y="3585344"/>
            <a:ext cx="3403775" cy="43445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NZ" sz="1600" b="1" dirty="0">
                <a:solidFill>
                  <a:schemeClr val="bg1">
                    <a:lumMod val="50000"/>
                  </a:schemeClr>
                </a:solidFill>
              </a:rPr>
              <a:t>Electronic Medical Record  (EMR)</a:t>
            </a:r>
            <a:endParaRPr lang="en-US" altLang="uk-UA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52C5D051-35E9-4146-B7B1-B3E1163DA2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13525" y="4211882"/>
            <a:ext cx="3352179" cy="4699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NZ" sz="1600" b="1" dirty="0">
                <a:solidFill>
                  <a:schemeClr val="bg1">
                    <a:lumMod val="50000"/>
                  </a:schemeClr>
                </a:solidFill>
              </a:rPr>
              <a:t>Hospital Information Systems </a:t>
            </a:r>
            <a:endParaRPr lang="en-US" altLang="uk-UA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4F45993F-5C82-41F8-A38D-3624327B08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33626" y="6282103"/>
            <a:ext cx="3403775" cy="44437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NZ" sz="1400" b="1" dirty="0">
                <a:solidFill>
                  <a:schemeClr val="bg1">
                    <a:lumMod val="50000"/>
                  </a:schemeClr>
                </a:solidFill>
              </a:rPr>
              <a:t>The radiology information systems </a:t>
            </a:r>
            <a:endParaRPr lang="en-US" altLang="uk-UA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5404C-53A8-4D9F-9E39-6970914383D6}"/>
              </a:ext>
            </a:extLst>
          </p:cNvPr>
          <p:cNvSpPr txBox="1"/>
          <p:nvPr/>
        </p:nvSpPr>
        <p:spPr>
          <a:xfrm>
            <a:off x="25765" y="3802569"/>
            <a:ext cx="27050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Key World Trends: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Wearable technology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Telemedicine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b="1" dirty="0"/>
              <a:t>Addictive manufacturing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b="1" dirty="0"/>
              <a:t>Electronic health records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b="1" dirty="0"/>
              <a:t>Serious health games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089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43DC197-C25C-4AF4-89E2-F38E88184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8180"/>
            <a:ext cx="8686800" cy="563563"/>
          </a:xfrm>
        </p:spPr>
        <p:txBody>
          <a:bodyPr/>
          <a:lstStyle/>
          <a:p>
            <a:r>
              <a:rPr lang="en-NZ" dirty="0"/>
              <a:t>Healthcare Platform Classifications </a:t>
            </a:r>
            <a:r>
              <a:rPr lang="en-US" altLang="uk-UA" sz="1600" dirty="0"/>
              <a:t>(World &amp; China)</a:t>
            </a:r>
            <a:endParaRPr lang="en-US" altLang="uk-UA" dirty="0"/>
          </a:p>
        </p:txBody>
      </p:sp>
      <p:sp>
        <p:nvSpPr>
          <p:cNvPr id="66607" name="AutoShape 47">
            <a:extLst>
              <a:ext uri="{FF2B5EF4-FFF2-40B4-BE49-F238E27FC236}">
                <a16:creationId xmlns:a16="http://schemas.microsoft.com/office/drawing/2014/main" id="{548162F4-575E-485E-AC91-03B453E40A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-44595" y="1409275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>
            <a:prstShdw prst="shdw12">
              <a:srgbClr val="000000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6608" name="AutoShape 48">
            <a:extLst>
              <a:ext uri="{FF2B5EF4-FFF2-40B4-BE49-F238E27FC236}">
                <a16:creationId xmlns:a16="http://schemas.microsoft.com/office/drawing/2014/main" id="{F5A47BEE-6FE6-4F31-83D2-4615120548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1257" y="1417212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6609" name="AutoShape 49">
            <a:extLst>
              <a:ext uri="{FF2B5EF4-FFF2-40B4-BE49-F238E27FC236}">
                <a16:creationId xmlns:a16="http://schemas.microsoft.com/office/drawing/2014/main" id="{6B4D8E23-A169-433E-A771-7C0AB9C2CB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05" y="3480962"/>
            <a:ext cx="207010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6610" name="AutoShape 50">
            <a:extLst>
              <a:ext uri="{FF2B5EF4-FFF2-40B4-BE49-F238E27FC236}">
                <a16:creationId xmlns:a16="http://schemas.microsoft.com/office/drawing/2014/main" id="{B86C644F-EA9F-4713-986C-D4E22770A8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05" y="1439437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grpSp>
        <p:nvGrpSpPr>
          <p:cNvPr id="66611" name="Group 51">
            <a:extLst>
              <a:ext uri="{FF2B5EF4-FFF2-40B4-BE49-F238E27FC236}">
                <a16:creationId xmlns:a16="http://schemas.microsoft.com/office/drawing/2014/main" id="{2BA28630-9D32-4364-8D81-B7C4215C172E}"/>
              </a:ext>
            </a:extLst>
          </p:cNvPr>
          <p:cNvGrpSpPr>
            <a:grpSpLocks/>
          </p:cNvGrpSpPr>
          <p:nvPr/>
        </p:nvGrpSpPr>
        <p:grpSpPr bwMode="auto">
          <a:xfrm>
            <a:off x="699943" y="1101300"/>
            <a:ext cx="642937" cy="642937"/>
            <a:chOff x="1289" y="582"/>
            <a:chExt cx="668" cy="668"/>
          </a:xfrm>
        </p:grpSpPr>
        <p:sp>
          <p:nvSpPr>
            <p:cNvPr id="66612" name="Oval 52">
              <a:extLst>
                <a:ext uri="{FF2B5EF4-FFF2-40B4-BE49-F238E27FC236}">
                  <a16:creationId xmlns:a16="http://schemas.microsoft.com/office/drawing/2014/main" id="{9564CD26-F415-4D0C-941C-8F9BA9539A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uk-UA"/>
            </a:p>
          </p:txBody>
        </p:sp>
        <p:sp>
          <p:nvSpPr>
            <p:cNvPr id="66613" name="Oval 53">
              <a:extLst>
                <a:ext uri="{FF2B5EF4-FFF2-40B4-BE49-F238E27FC236}">
                  <a16:creationId xmlns:a16="http://schemas.microsoft.com/office/drawing/2014/main" id="{BFD45F5A-3F69-445C-9707-9B64DB47FB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66614" name="Oval 54">
              <a:extLst>
                <a:ext uri="{FF2B5EF4-FFF2-40B4-BE49-F238E27FC236}">
                  <a16:creationId xmlns:a16="http://schemas.microsoft.com/office/drawing/2014/main" id="{274C2EA9-BD31-4690-BA52-F487CB741B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66615" name="Oval 55">
              <a:extLst>
                <a:ext uri="{FF2B5EF4-FFF2-40B4-BE49-F238E27FC236}">
                  <a16:creationId xmlns:a16="http://schemas.microsoft.com/office/drawing/2014/main" id="{8D20962C-D0E2-4DDA-A2CF-8FA0F91920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66616" name="Oval 56">
              <a:extLst>
                <a:ext uri="{FF2B5EF4-FFF2-40B4-BE49-F238E27FC236}">
                  <a16:creationId xmlns:a16="http://schemas.microsoft.com/office/drawing/2014/main" id="{E90F1A28-C212-4155-8193-0BA4FFE6BD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</p:grpSp>
      <p:sp>
        <p:nvSpPr>
          <p:cNvPr id="66617" name="Text Box 57">
            <a:extLst>
              <a:ext uri="{FF2B5EF4-FFF2-40B4-BE49-F238E27FC236}">
                <a16:creationId xmlns:a16="http://schemas.microsoft.com/office/drawing/2014/main" id="{9857A2B3-F94C-4BD0-9225-061BBB8D67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1896" y="1193375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uk-UA" sz="2400" dirty="0">
                <a:solidFill>
                  <a:srgbClr val="000000"/>
                </a:solidFill>
              </a:rPr>
              <a:t>W1</a:t>
            </a:r>
          </a:p>
        </p:txBody>
      </p:sp>
      <p:sp>
        <p:nvSpPr>
          <p:cNvPr id="66618" name="Text Box 58">
            <a:extLst>
              <a:ext uri="{FF2B5EF4-FFF2-40B4-BE49-F238E27FC236}">
                <a16:creationId xmlns:a16="http://schemas.microsoft.com/office/drawing/2014/main" id="{522D5A5F-522F-4B48-ADCE-63F15C0C7D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605" y="1863300"/>
            <a:ext cx="2057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 sz="1400" dirty="0">
                <a:solidFill>
                  <a:schemeClr val="bg1">
                    <a:lumMod val="50000"/>
                  </a:schemeClr>
                </a:solidFill>
              </a:rPr>
              <a:t>- Inpatient clinical care </a:t>
            </a:r>
          </a:p>
          <a:p>
            <a:r>
              <a:rPr lang="en-NZ" sz="1400" dirty="0">
                <a:solidFill>
                  <a:schemeClr val="bg1">
                    <a:lumMod val="50000"/>
                  </a:schemeClr>
                </a:solidFill>
              </a:rPr>
              <a:t>- Ambulatory &amp; post-acute care</a:t>
            </a:r>
          </a:p>
          <a:p>
            <a:r>
              <a:rPr lang="en-NZ" sz="1400" dirty="0">
                <a:solidFill>
                  <a:schemeClr val="bg1">
                    <a:lumMod val="50000"/>
                  </a:schemeClr>
                </a:solidFill>
              </a:rPr>
              <a:t>- Financial/ Revenue cycle/HIM </a:t>
            </a:r>
          </a:p>
          <a:p>
            <a:r>
              <a:rPr lang="en-NZ" sz="1400" dirty="0">
                <a:solidFill>
                  <a:schemeClr val="bg1">
                    <a:lumMod val="50000"/>
                  </a:schemeClr>
                </a:solidFill>
              </a:rPr>
              <a:t>- Value-based Care </a:t>
            </a:r>
          </a:p>
          <a:p>
            <a:r>
              <a:rPr lang="en-NZ" sz="1400" dirty="0">
                <a:solidFill>
                  <a:schemeClr val="bg1">
                    <a:lumMod val="50000"/>
                  </a:schemeClr>
                </a:solidFill>
              </a:rPr>
              <a:t>- Services &amp; Consulting </a:t>
            </a:r>
          </a:p>
          <a:p>
            <a:r>
              <a:rPr lang="en-NZ" sz="1400" dirty="0">
                <a:solidFill>
                  <a:schemeClr val="bg1">
                    <a:lumMod val="50000"/>
                  </a:schemeClr>
                </a:solidFill>
              </a:rPr>
              <a:t>- Imaging systems &amp; equipment </a:t>
            </a:r>
          </a:p>
          <a:p>
            <a:r>
              <a:rPr lang="en-NZ" sz="1400" dirty="0">
                <a:solidFill>
                  <a:schemeClr val="bg1">
                    <a:lumMod val="50000"/>
                  </a:schemeClr>
                </a:solidFill>
              </a:rPr>
              <a:t>- Payer solutions </a:t>
            </a:r>
            <a:endParaRPr lang="en-US" altLang="uk-UA" sz="11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grpSp>
        <p:nvGrpSpPr>
          <p:cNvPr id="66623" name="Group 63">
            <a:extLst>
              <a:ext uri="{FF2B5EF4-FFF2-40B4-BE49-F238E27FC236}">
                <a16:creationId xmlns:a16="http://schemas.microsoft.com/office/drawing/2014/main" id="{1CEE6A30-7CFE-405C-A927-87D52FB5C9A5}"/>
              </a:ext>
            </a:extLst>
          </p:cNvPr>
          <p:cNvGrpSpPr>
            <a:grpSpLocks/>
          </p:cNvGrpSpPr>
          <p:nvPr/>
        </p:nvGrpSpPr>
        <p:grpSpPr bwMode="auto">
          <a:xfrm>
            <a:off x="5424343" y="1101300"/>
            <a:ext cx="642937" cy="642937"/>
            <a:chOff x="1289" y="582"/>
            <a:chExt cx="668" cy="668"/>
          </a:xfrm>
        </p:grpSpPr>
        <p:sp>
          <p:nvSpPr>
            <p:cNvPr id="66624" name="Oval 64">
              <a:extLst>
                <a:ext uri="{FF2B5EF4-FFF2-40B4-BE49-F238E27FC236}">
                  <a16:creationId xmlns:a16="http://schemas.microsoft.com/office/drawing/2014/main" id="{C98F3E0F-C5A8-448C-A8B0-28C84EF80A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uk-UA"/>
            </a:p>
          </p:txBody>
        </p:sp>
        <p:sp>
          <p:nvSpPr>
            <p:cNvPr id="66625" name="Oval 65">
              <a:extLst>
                <a:ext uri="{FF2B5EF4-FFF2-40B4-BE49-F238E27FC236}">
                  <a16:creationId xmlns:a16="http://schemas.microsoft.com/office/drawing/2014/main" id="{06D07CA1-F25A-4DD9-8E85-AD9087C3F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66626" name="Oval 66">
              <a:extLst>
                <a:ext uri="{FF2B5EF4-FFF2-40B4-BE49-F238E27FC236}">
                  <a16:creationId xmlns:a16="http://schemas.microsoft.com/office/drawing/2014/main" id="{B21BE96C-CA10-461E-818D-5BA280E2A0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66627" name="Oval 67">
              <a:extLst>
                <a:ext uri="{FF2B5EF4-FFF2-40B4-BE49-F238E27FC236}">
                  <a16:creationId xmlns:a16="http://schemas.microsoft.com/office/drawing/2014/main" id="{CD5A517F-C10F-479F-B670-FD2DA08C1D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66628" name="Oval 68">
              <a:extLst>
                <a:ext uri="{FF2B5EF4-FFF2-40B4-BE49-F238E27FC236}">
                  <a16:creationId xmlns:a16="http://schemas.microsoft.com/office/drawing/2014/main" id="{C79A8C1E-2F1F-4D5A-B49A-F2B61C5EAC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</p:grpSp>
      <p:sp>
        <p:nvSpPr>
          <p:cNvPr id="66630" name="Text Box 70">
            <a:extLst>
              <a:ext uri="{FF2B5EF4-FFF2-40B4-BE49-F238E27FC236}">
                <a16:creationId xmlns:a16="http://schemas.microsoft.com/office/drawing/2014/main" id="{4F741D27-7663-42FE-8D05-273DFF297FE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56005" y="1863300"/>
            <a:ext cx="2057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uk-UA" sz="1400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</a:p>
        </p:txBody>
      </p:sp>
      <p:sp>
        <p:nvSpPr>
          <p:cNvPr id="66635" name="Oval 75">
            <a:extLst>
              <a:ext uri="{FF2B5EF4-FFF2-40B4-BE49-F238E27FC236}">
                <a16:creationId xmlns:a16="http://schemas.microsoft.com/office/drawing/2014/main" id="{49E098DC-F16A-4AD4-A8A5-4DE7515023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2143" y="1101300"/>
            <a:ext cx="642937" cy="642937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uk-UA"/>
          </a:p>
        </p:txBody>
      </p:sp>
      <p:sp>
        <p:nvSpPr>
          <p:cNvPr id="66639" name="Oval 79">
            <a:extLst>
              <a:ext uri="{FF2B5EF4-FFF2-40B4-BE49-F238E27FC236}">
                <a16:creationId xmlns:a16="http://schemas.microsoft.com/office/drawing/2014/main" id="{7C6546FA-4CF9-4DD9-9D6B-F0B82C73D8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17705" y="1131462"/>
            <a:ext cx="512763" cy="46037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uk-UA"/>
          </a:p>
        </p:txBody>
      </p:sp>
      <p:sp>
        <p:nvSpPr>
          <p:cNvPr id="40" name="AutoShape 47">
            <a:extLst>
              <a:ext uri="{FF2B5EF4-FFF2-40B4-BE49-F238E27FC236}">
                <a16:creationId xmlns:a16="http://schemas.microsoft.com/office/drawing/2014/main" id="{2FDC9657-063F-49DA-8B22-60730C5803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49355" y="1411058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>
            <a:prstShdw prst="shdw12">
              <a:srgbClr val="000000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1" name="AutoShape 48">
            <a:extLst>
              <a:ext uri="{FF2B5EF4-FFF2-40B4-BE49-F238E27FC236}">
                <a16:creationId xmlns:a16="http://schemas.microsoft.com/office/drawing/2014/main" id="{DB492AB0-1FCE-406D-BC4E-34717BB79E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82693" y="1418995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2" name="AutoShape 49">
            <a:extLst>
              <a:ext uri="{FF2B5EF4-FFF2-40B4-BE49-F238E27FC236}">
                <a16:creationId xmlns:a16="http://schemas.microsoft.com/office/drawing/2014/main" id="{71DFBBDA-153F-4993-BCA5-8C7966E7D0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00155" y="3482745"/>
            <a:ext cx="207010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3" name="AutoShape 50">
            <a:extLst>
              <a:ext uri="{FF2B5EF4-FFF2-40B4-BE49-F238E27FC236}">
                <a16:creationId xmlns:a16="http://schemas.microsoft.com/office/drawing/2014/main" id="{B9DF2145-605D-4EB0-86DA-6F5E7D3EB8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00155" y="1441220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grpSp>
        <p:nvGrpSpPr>
          <p:cNvPr id="44" name="Group 51">
            <a:extLst>
              <a:ext uri="{FF2B5EF4-FFF2-40B4-BE49-F238E27FC236}">
                <a16:creationId xmlns:a16="http://schemas.microsoft.com/office/drawing/2014/main" id="{84BD6FF8-071B-4DF4-B831-5B2B66822370}"/>
              </a:ext>
            </a:extLst>
          </p:cNvPr>
          <p:cNvGrpSpPr>
            <a:grpSpLocks/>
          </p:cNvGrpSpPr>
          <p:nvPr/>
        </p:nvGrpSpPr>
        <p:grpSpPr bwMode="auto">
          <a:xfrm>
            <a:off x="3093893" y="1103083"/>
            <a:ext cx="642937" cy="642937"/>
            <a:chOff x="1289" y="582"/>
            <a:chExt cx="668" cy="668"/>
          </a:xfrm>
        </p:grpSpPr>
        <p:sp>
          <p:nvSpPr>
            <p:cNvPr id="45" name="Oval 52">
              <a:extLst>
                <a:ext uri="{FF2B5EF4-FFF2-40B4-BE49-F238E27FC236}">
                  <a16:creationId xmlns:a16="http://schemas.microsoft.com/office/drawing/2014/main" id="{D6B478EC-A71B-4538-A5E1-F3721B11D9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uk-UA"/>
            </a:p>
          </p:txBody>
        </p:sp>
        <p:sp>
          <p:nvSpPr>
            <p:cNvPr id="46" name="Oval 53">
              <a:extLst>
                <a:ext uri="{FF2B5EF4-FFF2-40B4-BE49-F238E27FC236}">
                  <a16:creationId xmlns:a16="http://schemas.microsoft.com/office/drawing/2014/main" id="{F77BD9DA-56DE-4259-81E2-0F0C6344BD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47" name="Oval 54">
              <a:extLst>
                <a:ext uri="{FF2B5EF4-FFF2-40B4-BE49-F238E27FC236}">
                  <a16:creationId xmlns:a16="http://schemas.microsoft.com/office/drawing/2014/main" id="{AF63DD09-7331-43EB-91E6-90248761FC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48" name="Oval 55">
              <a:extLst>
                <a:ext uri="{FF2B5EF4-FFF2-40B4-BE49-F238E27FC236}">
                  <a16:creationId xmlns:a16="http://schemas.microsoft.com/office/drawing/2014/main" id="{691C6B54-636D-44CE-8C3D-DC8BCE0AD2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49" name="Oval 56">
              <a:extLst>
                <a:ext uri="{FF2B5EF4-FFF2-40B4-BE49-F238E27FC236}">
                  <a16:creationId xmlns:a16="http://schemas.microsoft.com/office/drawing/2014/main" id="{25509794-B56D-4089-AA39-38EBBDB2D3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</p:grpSp>
      <p:sp>
        <p:nvSpPr>
          <p:cNvPr id="50" name="Text Box 57">
            <a:extLst>
              <a:ext uri="{FF2B5EF4-FFF2-40B4-BE49-F238E27FC236}">
                <a16:creationId xmlns:a16="http://schemas.microsoft.com/office/drawing/2014/main" id="{79E4237E-7FE8-4E9A-8C73-5EF02B1E00D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85845" y="1195158"/>
            <a:ext cx="646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uk-UA" sz="2400" dirty="0">
                <a:solidFill>
                  <a:srgbClr val="000000"/>
                </a:solidFill>
              </a:rPr>
              <a:t>W2</a:t>
            </a:r>
          </a:p>
        </p:txBody>
      </p:sp>
      <p:sp>
        <p:nvSpPr>
          <p:cNvPr id="51" name="Text Box 58">
            <a:extLst>
              <a:ext uri="{FF2B5EF4-FFF2-40B4-BE49-F238E27FC236}">
                <a16:creationId xmlns:a16="http://schemas.microsoft.com/office/drawing/2014/main" id="{C8780303-7F62-4E94-8649-22B8BA1E7A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25555" y="1865083"/>
            <a:ext cx="2057400" cy="163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uk-UA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• Patient 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• Physician 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• Enterprise 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• Administrators </a:t>
            </a:r>
          </a:p>
          <a:p>
            <a:endParaRPr lang="en-US" altLang="uk-UA" sz="105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2" name="AutoShape 47">
            <a:extLst>
              <a:ext uri="{FF2B5EF4-FFF2-40B4-BE49-F238E27FC236}">
                <a16:creationId xmlns:a16="http://schemas.microsoft.com/office/drawing/2014/main" id="{9504DE27-2E61-40D7-9BDD-16E75CBEDD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77769" y="1417210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>
            <a:prstShdw prst="shdw12">
              <a:srgbClr val="000000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53" name="AutoShape 48">
            <a:extLst>
              <a:ext uri="{FF2B5EF4-FFF2-40B4-BE49-F238E27FC236}">
                <a16:creationId xmlns:a16="http://schemas.microsoft.com/office/drawing/2014/main" id="{316D57EE-0142-4A9F-AE33-4786FC056E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11107" y="1425147"/>
            <a:ext cx="2274908" cy="28035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54" name="AutoShape 49">
            <a:extLst>
              <a:ext uri="{FF2B5EF4-FFF2-40B4-BE49-F238E27FC236}">
                <a16:creationId xmlns:a16="http://schemas.microsoft.com/office/drawing/2014/main" id="{C5BA053E-27CB-4E9C-84BD-C7BA09D1B7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8569" y="3488897"/>
            <a:ext cx="207010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55" name="AutoShape 50">
            <a:extLst>
              <a:ext uri="{FF2B5EF4-FFF2-40B4-BE49-F238E27FC236}">
                <a16:creationId xmlns:a16="http://schemas.microsoft.com/office/drawing/2014/main" id="{D35FD44C-7F27-486A-9F59-54FAC4A58A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8569" y="1447372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grpSp>
        <p:nvGrpSpPr>
          <p:cNvPr id="56" name="Group 51">
            <a:extLst>
              <a:ext uri="{FF2B5EF4-FFF2-40B4-BE49-F238E27FC236}">
                <a16:creationId xmlns:a16="http://schemas.microsoft.com/office/drawing/2014/main" id="{814B71E7-CD13-448C-9EDC-2C0AA9034298}"/>
              </a:ext>
            </a:extLst>
          </p:cNvPr>
          <p:cNvGrpSpPr>
            <a:grpSpLocks/>
          </p:cNvGrpSpPr>
          <p:nvPr/>
        </p:nvGrpSpPr>
        <p:grpSpPr bwMode="auto">
          <a:xfrm>
            <a:off x="5422307" y="1109235"/>
            <a:ext cx="642937" cy="642937"/>
            <a:chOff x="1289" y="582"/>
            <a:chExt cx="668" cy="668"/>
          </a:xfrm>
        </p:grpSpPr>
        <p:sp>
          <p:nvSpPr>
            <p:cNvPr id="57" name="Oval 52">
              <a:extLst>
                <a:ext uri="{FF2B5EF4-FFF2-40B4-BE49-F238E27FC236}">
                  <a16:creationId xmlns:a16="http://schemas.microsoft.com/office/drawing/2014/main" id="{12FC1DAA-EB06-410E-AABB-96FB31C28B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uk-UA"/>
            </a:p>
          </p:txBody>
        </p:sp>
        <p:sp>
          <p:nvSpPr>
            <p:cNvPr id="58" name="Oval 53">
              <a:extLst>
                <a:ext uri="{FF2B5EF4-FFF2-40B4-BE49-F238E27FC236}">
                  <a16:creationId xmlns:a16="http://schemas.microsoft.com/office/drawing/2014/main" id="{4C6397F9-D87C-45E2-AD80-9ADC969009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59" name="Oval 54">
              <a:extLst>
                <a:ext uri="{FF2B5EF4-FFF2-40B4-BE49-F238E27FC236}">
                  <a16:creationId xmlns:a16="http://schemas.microsoft.com/office/drawing/2014/main" id="{C61893E6-72EE-40B9-89BB-372526824C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60" name="Oval 55">
              <a:extLst>
                <a:ext uri="{FF2B5EF4-FFF2-40B4-BE49-F238E27FC236}">
                  <a16:creationId xmlns:a16="http://schemas.microsoft.com/office/drawing/2014/main" id="{22042580-3640-4E3B-855A-323A3A4871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61" name="Oval 56">
              <a:extLst>
                <a:ext uri="{FF2B5EF4-FFF2-40B4-BE49-F238E27FC236}">
                  <a16:creationId xmlns:a16="http://schemas.microsoft.com/office/drawing/2014/main" id="{C7B619AC-AF58-467D-9833-73C46BF6C9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</p:grpSp>
      <p:sp>
        <p:nvSpPr>
          <p:cNvPr id="63" name="Text Box 58">
            <a:extLst>
              <a:ext uri="{FF2B5EF4-FFF2-40B4-BE49-F238E27FC236}">
                <a16:creationId xmlns:a16="http://schemas.microsoft.com/office/drawing/2014/main" id="{4146C2AD-DD8A-4F3B-A835-2FB272F926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92088" y="1766462"/>
            <a:ext cx="2446862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uk-UA" dirty="0"/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• Cloud 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• IoT 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• AI/Machine learning/ Blockchain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• Other </a:t>
            </a:r>
          </a:p>
          <a:p>
            <a:endParaRPr lang="en-US" altLang="uk-UA" sz="105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4608AE-3CA5-4F9D-A32D-0ECECC3DD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7" b="7170"/>
          <a:stretch/>
        </p:blipFill>
        <p:spPr>
          <a:xfrm>
            <a:off x="399791" y="4288736"/>
            <a:ext cx="1220141" cy="958682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2E71C4B-EDC8-4AEC-B57E-DEEF31C7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19" y="4378886"/>
            <a:ext cx="3588069" cy="2321409"/>
          </a:xfrm>
          <a:prstGeom prst="rect">
            <a:avLst/>
          </a:prstGeom>
        </p:spPr>
      </p:pic>
      <p:sp>
        <p:nvSpPr>
          <p:cNvPr id="65" name="AutoShape 47">
            <a:extLst>
              <a:ext uri="{FF2B5EF4-FFF2-40B4-BE49-F238E27FC236}">
                <a16:creationId xmlns:a16="http://schemas.microsoft.com/office/drawing/2014/main" id="{57F43BEA-954E-4288-9025-474A73BCD3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38084" y="3918995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>
            <a:prstShdw prst="shdw12">
              <a:srgbClr val="000000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6" name="AutoShape 48">
            <a:extLst>
              <a:ext uri="{FF2B5EF4-FFF2-40B4-BE49-F238E27FC236}">
                <a16:creationId xmlns:a16="http://schemas.microsoft.com/office/drawing/2014/main" id="{67C0C210-22F1-4DDB-9C96-29552AFF90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71422" y="3926932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7" name="AutoShape 49">
            <a:extLst>
              <a:ext uri="{FF2B5EF4-FFF2-40B4-BE49-F238E27FC236}">
                <a16:creationId xmlns:a16="http://schemas.microsoft.com/office/drawing/2014/main" id="{77B3644A-66A3-4DDB-9677-1338131ADE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88884" y="5990682"/>
            <a:ext cx="207010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8" name="AutoShape 50">
            <a:extLst>
              <a:ext uri="{FF2B5EF4-FFF2-40B4-BE49-F238E27FC236}">
                <a16:creationId xmlns:a16="http://schemas.microsoft.com/office/drawing/2014/main" id="{383CC591-D30A-437E-BA61-56E6F2108E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88884" y="3949157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grpSp>
        <p:nvGrpSpPr>
          <p:cNvPr id="69" name="Group 51">
            <a:extLst>
              <a:ext uri="{FF2B5EF4-FFF2-40B4-BE49-F238E27FC236}">
                <a16:creationId xmlns:a16="http://schemas.microsoft.com/office/drawing/2014/main" id="{D155C54A-0DA3-4589-B757-4C88EB907728}"/>
              </a:ext>
            </a:extLst>
          </p:cNvPr>
          <p:cNvGrpSpPr>
            <a:grpSpLocks/>
          </p:cNvGrpSpPr>
          <p:nvPr/>
        </p:nvGrpSpPr>
        <p:grpSpPr bwMode="auto">
          <a:xfrm>
            <a:off x="7782622" y="3611020"/>
            <a:ext cx="642937" cy="642937"/>
            <a:chOff x="1289" y="582"/>
            <a:chExt cx="668" cy="668"/>
          </a:xfrm>
        </p:grpSpPr>
        <p:sp>
          <p:nvSpPr>
            <p:cNvPr id="70" name="Oval 52">
              <a:extLst>
                <a:ext uri="{FF2B5EF4-FFF2-40B4-BE49-F238E27FC236}">
                  <a16:creationId xmlns:a16="http://schemas.microsoft.com/office/drawing/2014/main" id="{DA7FC740-3071-4E84-942F-86E1E9088F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uk-UA"/>
            </a:p>
          </p:txBody>
        </p:sp>
        <p:sp>
          <p:nvSpPr>
            <p:cNvPr id="71" name="Oval 53">
              <a:extLst>
                <a:ext uri="{FF2B5EF4-FFF2-40B4-BE49-F238E27FC236}">
                  <a16:creationId xmlns:a16="http://schemas.microsoft.com/office/drawing/2014/main" id="{132996D9-5E8D-4B0E-B3F1-39B2E4789F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72" name="Oval 54">
              <a:extLst>
                <a:ext uri="{FF2B5EF4-FFF2-40B4-BE49-F238E27FC236}">
                  <a16:creationId xmlns:a16="http://schemas.microsoft.com/office/drawing/2014/main" id="{0F90DA49-55C0-457C-8855-29A395F98F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73" name="Oval 55">
              <a:extLst>
                <a:ext uri="{FF2B5EF4-FFF2-40B4-BE49-F238E27FC236}">
                  <a16:creationId xmlns:a16="http://schemas.microsoft.com/office/drawing/2014/main" id="{60F61D5B-CDE7-4115-AA2E-1FBA959F97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uk-UA"/>
            </a:p>
          </p:txBody>
        </p:sp>
        <p:sp>
          <p:nvSpPr>
            <p:cNvPr id="74" name="Oval 56">
              <a:extLst>
                <a:ext uri="{FF2B5EF4-FFF2-40B4-BE49-F238E27FC236}">
                  <a16:creationId xmlns:a16="http://schemas.microsoft.com/office/drawing/2014/main" id="{FB77EAAC-D862-45A2-804D-7965C83531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7" y="655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anchor="ctr"/>
            <a:lstStyle/>
            <a:p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</a:rPr>
                <a:t>CN</a:t>
              </a:r>
              <a:endParaRPr lang="uk-UA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75" name="Text Box 58">
            <a:extLst>
              <a:ext uri="{FF2B5EF4-FFF2-40B4-BE49-F238E27FC236}">
                <a16:creationId xmlns:a16="http://schemas.microsoft.com/office/drawing/2014/main" id="{72D18109-A9D5-4233-88D6-63017686EC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30158" y="4289245"/>
            <a:ext cx="2163763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NZ" sz="1100" b="1" dirty="0">
                <a:solidFill>
                  <a:schemeClr val="bg1">
                    <a:lumMod val="50000"/>
                  </a:schemeClr>
                </a:solidFill>
              </a:rPr>
              <a:t>- Integrated technology platform: 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</a:rPr>
              <a:t>平安科技 </a:t>
            </a:r>
          </a:p>
          <a:p>
            <a:r>
              <a:rPr lang="en-NZ" sz="1100" b="1" dirty="0">
                <a:solidFill>
                  <a:schemeClr val="bg1">
                    <a:lumMod val="50000"/>
                  </a:schemeClr>
                </a:solidFill>
              </a:rPr>
              <a:t>- Pharmaceutical companies / device providers: 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</a:rPr>
              <a:t>乐普医疗，鱼跃，糖医 </a:t>
            </a:r>
          </a:p>
          <a:p>
            <a:r>
              <a:rPr lang="en-NZ" sz="1100" b="1" dirty="0">
                <a:solidFill>
                  <a:schemeClr val="bg1">
                    <a:lumMod val="50000"/>
                  </a:schemeClr>
                </a:solidFill>
              </a:rPr>
              <a:t>- Online hospitals / Medical examination </a:t>
            </a:r>
            <a:r>
              <a:rPr lang="en-NZ" sz="1100" b="1" dirty="0" err="1">
                <a:solidFill>
                  <a:schemeClr val="bg1">
                    <a:lumMod val="50000"/>
                  </a:schemeClr>
                </a:solidFill>
              </a:rPr>
              <a:t>centers</a:t>
            </a:r>
            <a:r>
              <a:rPr lang="en-NZ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</a:rPr>
              <a:t>春雨医生，平安好医生，爱康国宾，慈铭体检 </a:t>
            </a:r>
          </a:p>
          <a:p>
            <a:r>
              <a:rPr lang="en-NZ" sz="1100" b="1" dirty="0">
                <a:solidFill>
                  <a:schemeClr val="bg1">
                    <a:lumMod val="50000"/>
                  </a:schemeClr>
                </a:solidFill>
              </a:rPr>
              <a:t>- IT companies: 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</a:rPr>
              <a:t>东软熙康 </a:t>
            </a:r>
          </a:p>
          <a:p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</a:rPr>
              <a:t>- CROs: 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</a:rPr>
              <a:t>百奥知，泰格医疗 </a:t>
            </a:r>
          </a:p>
          <a:p>
            <a:r>
              <a:rPr lang="en-NZ" sz="1100" b="1" dirty="0">
                <a:solidFill>
                  <a:schemeClr val="bg1">
                    <a:lumMod val="50000"/>
                  </a:schemeClr>
                </a:solidFill>
              </a:rPr>
              <a:t>- Pharmacies: 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</a:rPr>
              <a:t>老百姓大药房，一心堂 </a:t>
            </a:r>
            <a:endParaRPr lang="en-US" altLang="uk-UA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25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">
            <a:extLst>
              <a:ext uri="{FF2B5EF4-FFF2-40B4-BE49-F238E27FC236}">
                <a16:creationId xmlns:a16="http://schemas.microsoft.com/office/drawing/2014/main" id="{C1DDEF38-F1FD-4E92-9452-7E618CB1CD69}"/>
              </a:ext>
            </a:extLst>
          </p:cNvPr>
          <p:cNvSpPr/>
          <p:nvPr/>
        </p:nvSpPr>
        <p:spPr>
          <a:xfrm>
            <a:off x="-2" y="1700808"/>
            <a:ext cx="9144002" cy="4775396"/>
          </a:xfrm>
          <a:prstGeom prst="rect">
            <a:avLst/>
          </a:prstGeom>
          <a:solidFill>
            <a:srgbClr val="FFFFFF">
              <a:alpha val="4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EEF87-0DAB-4EB2-BB7C-32F9E135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36" y="457199"/>
            <a:ext cx="8229600" cy="563563"/>
          </a:xfrm>
        </p:spPr>
        <p:txBody>
          <a:bodyPr/>
          <a:lstStyle/>
          <a:p>
            <a:r>
              <a:rPr lang="en-US" dirty="0"/>
              <a:t>Challenges</a:t>
            </a:r>
            <a:endParaRPr lang="uk-UA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9C88C43-1FB9-4960-8AD4-E77222DBE035}"/>
              </a:ext>
            </a:extLst>
          </p:cNvPr>
          <p:cNvSpPr/>
          <p:nvPr/>
        </p:nvSpPr>
        <p:spPr>
          <a:xfrm>
            <a:off x="35764" y="405209"/>
            <a:ext cx="583514" cy="6675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uk-UA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05B325DF-90F2-4824-BC7C-B226DC43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853874"/>
              </p:ext>
            </p:extLst>
          </p:nvPr>
        </p:nvGraphicFramePr>
        <p:xfrm>
          <a:off x="878636" y="1412776"/>
          <a:ext cx="6621012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Шестикутник 10">
            <a:extLst>
              <a:ext uri="{FF2B5EF4-FFF2-40B4-BE49-F238E27FC236}">
                <a16:creationId xmlns:a16="http://schemas.microsoft.com/office/drawing/2014/main" id="{E9774528-2C95-479A-87D2-AC3B4130EB0F}"/>
              </a:ext>
            </a:extLst>
          </p:cNvPr>
          <p:cNvSpPr/>
          <p:nvPr/>
        </p:nvSpPr>
        <p:spPr>
          <a:xfrm>
            <a:off x="3001915" y="4235704"/>
            <a:ext cx="1282582" cy="967162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Standards/</a:t>
            </a:r>
          </a:p>
          <a:p>
            <a:pPr algn="ctr"/>
            <a:r>
              <a:rPr lang="en-US" sz="1000" b="1" dirty="0"/>
              <a:t>regulations,</a:t>
            </a:r>
          </a:p>
          <a:p>
            <a:pPr algn="ctr"/>
            <a:r>
              <a:rPr lang="en-US" sz="800" b="1" dirty="0"/>
              <a:t>classification</a:t>
            </a:r>
            <a:endParaRPr lang="uk-UA" sz="1000" dirty="0"/>
          </a:p>
        </p:txBody>
      </p:sp>
      <p:sp>
        <p:nvSpPr>
          <p:cNvPr id="12" name="Шестикутник 11">
            <a:extLst>
              <a:ext uri="{FF2B5EF4-FFF2-40B4-BE49-F238E27FC236}">
                <a16:creationId xmlns:a16="http://schemas.microsoft.com/office/drawing/2014/main" id="{DE4FC14B-2AE2-4C60-AB27-9949EEFF414F}"/>
              </a:ext>
            </a:extLst>
          </p:cNvPr>
          <p:cNvSpPr/>
          <p:nvPr/>
        </p:nvSpPr>
        <p:spPr>
          <a:xfrm>
            <a:off x="878636" y="3103040"/>
            <a:ext cx="1219770" cy="953804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</a:t>
            </a:r>
            <a:r>
              <a:rPr lang="en-US" sz="1400" dirty="0"/>
              <a:t> </a:t>
            </a:r>
            <a:r>
              <a:rPr lang="en-US" sz="1400" b="1" dirty="0"/>
              <a:t>access </a:t>
            </a:r>
            <a:endParaRPr lang="uk-UA" sz="1400" dirty="0"/>
          </a:p>
        </p:txBody>
      </p:sp>
      <p:sp>
        <p:nvSpPr>
          <p:cNvPr id="13" name="Шестикутник 12">
            <a:extLst>
              <a:ext uri="{FF2B5EF4-FFF2-40B4-BE49-F238E27FC236}">
                <a16:creationId xmlns:a16="http://schemas.microsoft.com/office/drawing/2014/main" id="{6BB1E5E2-4D1E-4BA9-BAD3-E9151CAA633F}"/>
              </a:ext>
            </a:extLst>
          </p:cNvPr>
          <p:cNvSpPr/>
          <p:nvPr/>
        </p:nvSpPr>
        <p:spPr>
          <a:xfrm>
            <a:off x="3001915" y="1909859"/>
            <a:ext cx="1282582" cy="967162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security </a:t>
            </a:r>
            <a:endParaRPr lang="uk-UA" sz="1400" dirty="0"/>
          </a:p>
        </p:txBody>
      </p:sp>
      <p:sp>
        <p:nvSpPr>
          <p:cNvPr id="14" name="Шестикутник 13">
            <a:extLst>
              <a:ext uri="{FF2B5EF4-FFF2-40B4-BE49-F238E27FC236}">
                <a16:creationId xmlns:a16="http://schemas.microsoft.com/office/drawing/2014/main" id="{A27F1D28-5C5B-47DA-9E00-8E17AE344E97}"/>
              </a:ext>
            </a:extLst>
          </p:cNvPr>
          <p:cNvSpPr/>
          <p:nvPr/>
        </p:nvSpPr>
        <p:spPr>
          <a:xfrm>
            <a:off x="4120905" y="3680862"/>
            <a:ext cx="1219770" cy="1024383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The services of the platform</a:t>
            </a:r>
            <a:endParaRPr lang="uk-UA" sz="1050" dirty="0"/>
          </a:p>
        </p:txBody>
      </p:sp>
      <p:sp>
        <p:nvSpPr>
          <p:cNvPr id="15" name="Шестикутник 14">
            <a:extLst>
              <a:ext uri="{FF2B5EF4-FFF2-40B4-BE49-F238E27FC236}">
                <a16:creationId xmlns:a16="http://schemas.microsoft.com/office/drawing/2014/main" id="{3F3D0C5C-5853-4596-B4F0-B9C71C60CA6C}"/>
              </a:ext>
            </a:extLst>
          </p:cNvPr>
          <p:cNvSpPr/>
          <p:nvPr/>
        </p:nvSpPr>
        <p:spPr>
          <a:xfrm>
            <a:off x="5163136" y="3123387"/>
            <a:ext cx="1282581" cy="953804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Lack of infrastructures</a:t>
            </a:r>
            <a:endParaRPr lang="uk-UA" sz="1200" dirty="0"/>
          </a:p>
        </p:txBody>
      </p:sp>
      <p:sp>
        <p:nvSpPr>
          <p:cNvPr id="16" name="Шестикутник 15">
            <a:extLst>
              <a:ext uri="{FF2B5EF4-FFF2-40B4-BE49-F238E27FC236}">
                <a16:creationId xmlns:a16="http://schemas.microsoft.com/office/drawing/2014/main" id="{D8208635-03DF-4079-B6BA-C4C98A0E38F3}"/>
              </a:ext>
            </a:extLst>
          </p:cNvPr>
          <p:cNvSpPr/>
          <p:nvPr/>
        </p:nvSpPr>
        <p:spPr>
          <a:xfrm>
            <a:off x="5163135" y="4300454"/>
            <a:ext cx="1282582" cy="936104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Lack of reliability, efficiency and transparency </a:t>
            </a:r>
            <a:endParaRPr lang="uk-UA" sz="900" dirty="0"/>
          </a:p>
        </p:txBody>
      </p:sp>
      <p:sp>
        <p:nvSpPr>
          <p:cNvPr id="17" name="Шестикутник 16">
            <a:extLst>
              <a:ext uri="{FF2B5EF4-FFF2-40B4-BE49-F238E27FC236}">
                <a16:creationId xmlns:a16="http://schemas.microsoft.com/office/drawing/2014/main" id="{35391C0B-E981-4655-9741-4FE1D8E1569B}"/>
              </a:ext>
            </a:extLst>
          </p:cNvPr>
          <p:cNvSpPr/>
          <p:nvPr/>
        </p:nvSpPr>
        <p:spPr>
          <a:xfrm>
            <a:off x="6210894" y="2521496"/>
            <a:ext cx="1282582" cy="936104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continuity of users</a:t>
            </a:r>
            <a:endParaRPr lang="uk-UA" sz="1100" b="1" dirty="0"/>
          </a:p>
        </p:txBody>
      </p:sp>
    </p:spTree>
    <p:extLst>
      <p:ext uri="{BB962C8B-B14F-4D97-AF65-F5344CB8AC3E}">
        <p14:creationId xmlns:p14="http://schemas.microsoft.com/office/powerpoint/2010/main" val="165979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54711E4F-1BB0-4A92-A026-58E3D3BBF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499223"/>
              </p:ext>
            </p:extLst>
          </p:nvPr>
        </p:nvGraphicFramePr>
        <p:xfrm>
          <a:off x="192088" y="1268760"/>
          <a:ext cx="4604519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31DC4274-EDA3-446D-B9A8-787EF48D5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623243"/>
              </p:ext>
            </p:extLst>
          </p:nvPr>
        </p:nvGraphicFramePr>
        <p:xfrm>
          <a:off x="192088" y="3158201"/>
          <a:ext cx="4604519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38FEDA1-F2A7-402E-ADEA-3EDCC8E9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384" y="457199"/>
            <a:ext cx="8229600" cy="563563"/>
          </a:xfrm>
        </p:spPr>
        <p:txBody>
          <a:bodyPr/>
          <a:lstStyle/>
          <a:p>
            <a:r>
              <a:rPr lang="en-US" dirty="0"/>
              <a:t>Challenges &amp; Solutions</a:t>
            </a:r>
            <a:endParaRPr lang="uk-UA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778E6F5-2D22-427A-8FAD-0EDBB63ECD8D}"/>
              </a:ext>
            </a:extLst>
          </p:cNvPr>
          <p:cNvSpPr/>
          <p:nvPr/>
        </p:nvSpPr>
        <p:spPr>
          <a:xfrm>
            <a:off x="179512" y="353218"/>
            <a:ext cx="583514" cy="6675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uk-UA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33869ECC-D8BC-4F82-BE7C-2D8467CA7F54}"/>
              </a:ext>
            </a:extLst>
          </p:cNvPr>
          <p:cNvSpPr/>
          <p:nvPr/>
        </p:nvSpPr>
        <p:spPr>
          <a:xfrm>
            <a:off x="4868615" y="1268760"/>
            <a:ext cx="2448272" cy="7920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err="1"/>
              <a:t>Shared</a:t>
            </a:r>
            <a:r>
              <a:rPr lang="uk-UA" b="1" dirty="0"/>
              <a:t> </a:t>
            </a:r>
            <a:r>
              <a:rPr lang="uk-UA" b="1" dirty="0" err="1"/>
              <a:t>knowledge</a:t>
            </a:r>
            <a:r>
              <a:rPr lang="uk-UA" b="1" dirty="0"/>
              <a:t> </a:t>
            </a:r>
            <a:r>
              <a:rPr lang="uk-UA" b="1" dirty="0" err="1"/>
              <a:t>base</a:t>
            </a:r>
            <a:r>
              <a:rPr lang="uk-UA" b="1" dirty="0"/>
              <a:t> </a:t>
            </a:r>
            <a:r>
              <a:rPr lang="uk-UA" b="1" dirty="0" err="1"/>
              <a:t>and</a:t>
            </a:r>
            <a:r>
              <a:rPr lang="uk-UA" b="1" dirty="0"/>
              <a:t> </a:t>
            </a:r>
            <a:r>
              <a:rPr lang="uk-UA" b="1" dirty="0" err="1"/>
              <a:t>training</a:t>
            </a:r>
            <a:endParaRPr lang="uk-UA" dirty="0"/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3195515E-973C-4474-BA4D-238170A2A110}"/>
              </a:ext>
            </a:extLst>
          </p:cNvPr>
          <p:cNvSpPr/>
          <p:nvPr/>
        </p:nvSpPr>
        <p:spPr>
          <a:xfrm>
            <a:off x="4868615" y="2174572"/>
            <a:ext cx="2448272" cy="7920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EHR management </a:t>
            </a:r>
            <a:endParaRPr lang="uk-UA" b="1" dirty="0"/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53C0B0F6-7898-483E-809F-5A882CFE8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684278"/>
              </p:ext>
            </p:extLst>
          </p:nvPr>
        </p:nvGraphicFramePr>
        <p:xfrm>
          <a:off x="192088" y="5024696"/>
          <a:ext cx="4604519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E88383C6-F358-42C8-9DFF-356D48FBC052}"/>
              </a:ext>
            </a:extLst>
          </p:cNvPr>
          <p:cNvSpPr/>
          <p:nvPr/>
        </p:nvSpPr>
        <p:spPr>
          <a:xfrm>
            <a:off x="4868615" y="3069816"/>
            <a:ext cx="2448272" cy="7920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Hospital Information System/ portal </a:t>
            </a:r>
            <a:endParaRPr lang="uk-UA" sz="1600" b="1" dirty="0"/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C1242071-14E1-4BC0-B8FC-C2AFB6164AD4}"/>
              </a:ext>
            </a:extLst>
          </p:cNvPr>
          <p:cNvSpPr/>
          <p:nvPr/>
        </p:nvSpPr>
        <p:spPr>
          <a:xfrm>
            <a:off x="4868615" y="4020971"/>
            <a:ext cx="2448272" cy="7920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Normal user (patient) portal</a:t>
            </a:r>
            <a:endParaRPr lang="uk-UA" b="1" dirty="0"/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D6A8770F-C9BD-49F9-91F8-4439C52ACE7D}"/>
              </a:ext>
            </a:extLst>
          </p:cNvPr>
          <p:cNvSpPr/>
          <p:nvPr/>
        </p:nvSpPr>
        <p:spPr>
          <a:xfrm>
            <a:off x="4868615" y="4972126"/>
            <a:ext cx="2448272" cy="7920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AI</a:t>
            </a:r>
            <a:endParaRPr lang="uk-UA" b="1" dirty="0"/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A188102C-AC15-4A72-B921-FD90B8208D09}"/>
              </a:ext>
            </a:extLst>
          </p:cNvPr>
          <p:cNvSpPr/>
          <p:nvPr/>
        </p:nvSpPr>
        <p:spPr>
          <a:xfrm>
            <a:off x="4868615" y="5923281"/>
            <a:ext cx="2448272" cy="7920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Medical Facilities Rating </a:t>
            </a:r>
            <a:endParaRPr lang="uk-UA" b="1" dirty="0"/>
          </a:p>
        </p:txBody>
      </p:sp>
      <p:sp>
        <p:nvSpPr>
          <p:cNvPr id="16" name="Стрілка: вліво 15">
            <a:extLst>
              <a:ext uri="{FF2B5EF4-FFF2-40B4-BE49-F238E27FC236}">
                <a16:creationId xmlns:a16="http://schemas.microsoft.com/office/drawing/2014/main" id="{A44CCE7B-1BB3-432A-BE6E-A027D8791789}"/>
              </a:ext>
            </a:extLst>
          </p:cNvPr>
          <p:cNvSpPr/>
          <p:nvPr/>
        </p:nvSpPr>
        <p:spPr>
          <a:xfrm>
            <a:off x="7352651" y="892075"/>
            <a:ext cx="1655916" cy="1193590"/>
          </a:xfrm>
          <a:prstGeom prst="leftArrow">
            <a:avLst>
              <a:gd name="adj1" fmla="val 69592"/>
              <a:gd name="adj2" fmla="val 1456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regulations, standards/guidelines; sharing new inventions in the field, trainings; insurance policies; prevention medicine</a:t>
            </a:r>
            <a:endParaRPr lang="uk-UA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Стрілка: вліво 16">
            <a:extLst>
              <a:ext uri="{FF2B5EF4-FFF2-40B4-BE49-F238E27FC236}">
                <a16:creationId xmlns:a16="http://schemas.microsoft.com/office/drawing/2014/main" id="{4F94D880-0B17-4453-9C55-4ED92E86525E}"/>
              </a:ext>
            </a:extLst>
          </p:cNvPr>
          <p:cNvSpPr/>
          <p:nvPr/>
        </p:nvSpPr>
        <p:spPr>
          <a:xfrm>
            <a:off x="7316887" y="2060848"/>
            <a:ext cx="1691680" cy="994489"/>
          </a:xfrm>
          <a:prstGeom prst="leftArrow">
            <a:avLst>
              <a:gd name="adj1" fmla="val 69592"/>
              <a:gd name="adj2" fmla="val 2782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1. keep a copy of their  data locally;</a:t>
            </a:r>
            <a:br>
              <a:rPr lang="en-US" sz="8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store all the EHRs in our platform in the Cloud </a:t>
            </a:r>
            <a:endParaRPr lang="uk-UA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Стрілка: вліво 17">
            <a:extLst>
              <a:ext uri="{FF2B5EF4-FFF2-40B4-BE49-F238E27FC236}">
                <a16:creationId xmlns:a16="http://schemas.microsoft.com/office/drawing/2014/main" id="{777D71B4-DCB1-419F-85BE-13E2134E1BDD}"/>
              </a:ext>
            </a:extLst>
          </p:cNvPr>
          <p:cNvSpPr/>
          <p:nvPr/>
        </p:nvSpPr>
        <p:spPr>
          <a:xfrm>
            <a:off x="7316887" y="3080154"/>
            <a:ext cx="1655916" cy="881024"/>
          </a:xfrm>
          <a:prstGeom prst="leftArrow">
            <a:avLst>
              <a:gd name="adj1" fmla="val 69592"/>
              <a:gd name="adj2" fmla="val 2782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billing, healthcare process management and reporting</a:t>
            </a:r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Стрілка: вліво 18">
            <a:extLst>
              <a:ext uri="{FF2B5EF4-FFF2-40B4-BE49-F238E27FC236}">
                <a16:creationId xmlns:a16="http://schemas.microsoft.com/office/drawing/2014/main" id="{8180C7B9-F11C-4CDD-92C0-E1F900ABA2A0}"/>
              </a:ext>
            </a:extLst>
          </p:cNvPr>
          <p:cNvSpPr/>
          <p:nvPr/>
        </p:nvSpPr>
        <p:spPr>
          <a:xfrm>
            <a:off x="7316887" y="3932003"/>
            <a:ext cx="1655916" cy="954186"/>
          </a:xfrm>
          <a:prstGeom prst="leftArrow">
            <a:avLst>
              <a:gd name="adj1" fmla="val 69592"/>
              <a:gd name="adj2" fmla="val 2782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Check his/ her medical records, reports, doctors feedback; devices; tracking of lifestyle; emergency </a:t>
            </a:r>
            <a:endParaRPr lang="uk-UA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Стрілка: вліво 19">
            <a:extLst>
              <a:ext uri="{FF2B5EF4-FFF2-40B4-BE49-F238E27FC236}">
                <a16:creationId xmlns:a16="http://schemas.microsoft.com/office/drawing/2014/main" id="{41F885C6-CDFE-48B2-903E-A832E4088A48}"/>
              </a:ext>
            </a:extLst>
          </p:cNvPr>
          <p:cNvSpPr/>
          <p:nvPr/>
        </p:nvSpPr>
        <p:spPr>
          <a:xfrm>
            <a:off x="7316887" y="4913267"/>
            <a:ext cx="1655916" cy="924419"/>
          </a:xfrm>
          <a:prstGeom prst="leftArrow">
            <a:avLst>
              <a:gd name="adj1" fmla="val 69592"/>
              <a:gd name="adj2" fmla="val 2782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diagnosing and recommendations; better insurance policy; cutting costs; access for medical data for researches</a:t>
            </a:r>
            <a:endParaRPr lang="uk-UA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Стрілка: вліво 20">
            <a:extLst>
              <a:ext uri="{FF2B5EF4-FFF2-40B4-BE49-F238E27FC236}">
                <a16:creationId xmlns:a16="http://schemas.microsoft.com/office/drawing/2014/main" id="{2D733110-7DC4-480C-B5EA-A7B7D05CF4DE}"/>
              </a:ext>
            </a:extLst>
          </p:cNvPr>
          <p:cNvSpPr/>
          <p:nvPr/>
        </p:nvSpPr>
        <p:spPr>
          <a:xfrm>
            <a:off x="7320343" y="5907785"/>
            <a:ext cx="1688223" cy="881024"/>
          </a:xfrm>
          <a:prstGeom prst="leftArrow">
            <a:avLst>
              <a:gd name="adj1" fmla="val 69592"/>
              <a:gd name="adj2" fmla="val 2782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Rankings and reviews for hospitals, doctors,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</a:rPr>
              <a:t>med.devices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; startups</a:t>
            </a:r>
            <a:endParaRPr lang="uk-UA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id="{E4EE69A4-15F0-432C-9C33-95563785F256}"/>
              </a:ext>
            </a:extLst>
          </p:cNvPr>
          <p:cNvSpPr/>
          <p:nvPr/>
        </p:nvSpPr>
        <p:spPr>
          <a:xfrm>
            <a:off x="0" y="1484784"/>
            <a:ext cx="9144002" cy="4775396"/>
          </a:xfrm>
          <a:prstGeom prst="rect">
            <a:avLst/>
          </a:prstGeom>
          <a:solidFill>
            <a:srgbClr val="FFFFFF">
              <a:alpha val="4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0FCCE-9CB1-4880-B77E-69F2E505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DigiHealth</a:t>
            </a:r>
            <a:r>
              <a:rPr lang="en-US" dirty="0"/>
              <a:t>” Visions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B3082C-F4C3-4A9E-A1C7-04C74D30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57" y="2921386"/>
            <a:ext cx="4896543" cy="187220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Developing a unified shared healthcare service platform with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the patient as the main focus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C1C28-737C-4383-AB20-2E34BC2DC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68" y="2420888"/>
            <a:ext cx="3333173" cy="23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3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405A3AE-2107-4670-A7E0-E59206AAE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563" y="448192"/>
            <a:ext cx="8229600" cy="56356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DigiHealth</a:t>
            </a:r>
            <a:r>
              <a:rPr lang="en-US" dirty="0"/>
              <a:t>”</a:t>
            </a:r>
            <a:r>
              <a:rPr lang="en-US" altLang="uk-UA" dirty="0"/>
              <a:t> System Diagram (Modules)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19359A49-BA48-456C-B5F2-54DF5E066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581141"/>
              </p:ext>
            </p:extLst>
          </p:nvPr>
        </p:nvGraphicFramePr>
        <p:xfrm>
          <a:off x="1693558" y="2201169"/>
          <a:ext cx="5509962" cy="341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Виноска: зі стрілкою вниз 5">
            <a:extLst>
              <a:ext uri="{FF2B5EF4-FFF2-40B4-BE49-F238E27FC236}">
                <a16:creationId xmlns:a16="http://schemas.microsoft.com/office/drawing/2014/main" id="{073BA1BE-02E7-4C35-887A-80544A2DB705}"/>
              </a:ext>
            </a:extLst>
          </p:cNvPr>
          <p:cNvSpPr/>
          <p:nvPr/>
        </p:nvSpPr>
        <p:spPr>
          <a:xfrm>
            <a:off x="2341630" y="1196752"/>
            <a:ext cx="4436593" cy="1004417"/>
          </a:xfrm>
          <a:prstGeom prst="downArrowCallout">
            <a:avLst>
              <a:gd name="adj1" fmla="val 56514"/>
              <a:gd name="adj2" fmla="val 46884"/>
              <a:gd name="adj3" fmla="val 21499"/>
              <a:gd name="adj4" fmla="val 746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 Data security</a:t>
            </a:r>
            <a:br>
              <a:rPr lang="en-US" sz="14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 Infrastructure</a:t>
            </a:r>
            <a:br>
              <a:rPr lang="en-US" sz="14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 Sharing / Permissions</a:t>
            </a:r>
            <a:endParaRPr lang="uk-UA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Виноска: зі стрілкою вліво 6">
            <a:extLst>
              <a:ext uri="{FF2B5EF4-FFF2-40B4-BE49-F238E27FC236}">
                <a16:creationId xmlns:a16="http://schemas.microsoft.com/office/drawing/2014/main" id="{DAE08049-AB1C-41C2-AF3C-014890293992}"/>
              </a:ext>
            </a:extLst>
          </p:cNvPr>
          <p:cNvSpPr/>
          <p:nvPr/>
        </p:nvSpPr>
        <p:spPr>
          <a:xfrm>
            <a:off x="7232503" y="2851552"/>
            <a:ext cx="1874123" cy="2088232"/>
          </a:xfrm>
          <a:prstGeom prst="leftArrowCallout">
            <a:avLst>
              <a:gd name="adj1" fmla="val 23152"/>
              <a:gd name="adj2" fmla="val 23172"/>
              <a:gd name="adj3" fmla="val 15858"/>
              <a:gd name="adj4" fmla="val 806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 Data analysis</a:t>
            </a:r>
            <a:br>
              <a:rPr lang="en-US" sz="14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 Help diagnose</a:t>
            </a:r>
            <a:endParaRPr lang="uk-UA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Виноска: зі стрілкою вправо 8">
            <a:extLst>
              <a:ext uri="{FF2B5EF4-FFF2-40B4-BE49-F238E27FC236}">
                <a16:creationId xmlns:a16="http://schemas.microsoft.com/office/drawing/2014/main" id="{939A25E4-2923-4B6D-8E51-9C85506E2E08}"/>
              </a:ext>
            </a:extLst>
          </p:cNvPr>
          <p:cNvSpPr/>
          <p:nvPr/>
        </p:nvSpPr>
        <p:spPr>
          <a:xfrm>
            <a:off x="37374" y="2865017"/>
            <a:ext cx="1625266" cy="2144464"/>
          </a:xfrm>
          <a:prstGeom prst="rightArrowCallout">
            <a:avLst>
              <a:gd name="adj1" fmla="val 26075"/>
              <a:gd name="adj2" fmla="val 25000"/>
              <a:gd name="adj3" fmla="val 13172"/>
              <a:gd name="adj4" fmla="val 82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 Researches</a:t>
            </a:r>
            <a:br>
              <a:rPr lang="en-US" sz="14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 Best practice</a:t>
            </a:r>
            <a:br>
              <a:rPr lang="en-US" sz="14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 AR games for trainings</a:t>
            </a:r>
            <a:endParaRPr lang="uk-UA" sz="1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uk-UA" dirty="0"/>
          </a:p>
        </p:txBody>
      </p:sp>
      <p:sp>
        <p:nvSpPr>
          <p:cNvPr id="10" name="Виноска: зі стрілкою вгору 9">
            <a:extLst>
              <a:ext uri="{FF2B5EF4-FFF2-40B4-BE49-F238E27FC236}">
                <a16:creationId xmlns:a16="http://schemas.microsoft.com/office/drawing/2014/main" id="{88BB8B5E-9631-4BDE-A37C-13F107623502}"/>
              </a:ext>
            </a:extLst>
          </p:cNvPr>
          <p:cNvSpPr/>
          <p:nvPr/>
        </p:nvSpPr>
        <p:spPr>
          <a:xfrm>
            <a:off x="349079" y="5608922"/>
            <a:ext cx="2862318" cy="1146164"/>
          </a:xfrm>
          <a:prstGeom prst="upArrowCallout">
            <a:avLst>
              <a:gd name="adj1" fmla="val 29603"/>
              <a:gd name="adj2" fmla="val 25000"/>
              <a:gd name="adj3" fmla="val 25000"/>
              <a:gd name="adj4" fmla="val 6958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Rating &amp; review (doctors/hospitals/pharmacies)</a:t>
            </a:r>
            <a:endParaRPr lang="uk-UA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Виноска: зі стрілкою вгору 33">
            <a:extLst>
              <a:ext uri="{FF2B5EF4-FFF2-40B4-BE49-F238E27FC236}">
                <a16:creationId xmlns:a16="http://schemas.microsoft.com/office/drawing/2014/main" id="{10F8416B-CC81-43D7-9359-FCC17A0D0A6F}"/>
              </a:ext>
            </a:extLst>
          </p:cNvPr>
          <p:cNvSpPr/>
          <p:nvPr/>
        </p:nvSpPr>
        <p:spPr>
          <a:xfrm>
            <a:off x="5603019" y="5603800"/>
            <a:ext cx="3112771" cy="1209162"/>
          </a:xfrm>
          <a:prstGeom prst="upArrowCallout">
            <a:avLst>
              <a:gd name="adj1" fmla="val 29363"/>
              <a:gd name="adj2" fmla="val 25000"/>
              <a:gd name="adj3" fmla="val 17329"/>
              <a:gd name="adj4" fmla="val 770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</a:rPr>
              <a:t>Records;</a:t>
            </a:r>
            <a:br>
              <a:rPr lang="en-US" sz="105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bg1">
                    <a:lumMod val="75000"/>
                  </a:schemeClr>
                </a:solidFill>
              </a:rPr>
              <a:t>- Medications;</a:t>
            </a:r>
          </a:p>
          <a:p>
            <a:pPr algn="ctr"/>
            <a:r>
              <a:rPr lang="en-US" sz="1050" b="1" dirty="0">
                <a:solidFill>
                  <a:schemeClr val="bg1">
                    <a:lumMod val="75000"/>
                  </a:schemeClr>
                </a:solidFill>
              </a:rPr>
              <a:t>- Keep track of the lifestyle</a:t>
            </a:r>
            <a:br>
              <a:rPr lang="en-US" sz="105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bg1">
                    <a:lumMod val="75000"/>
                  </a:schemeClr>
                </a:solidFill>
              </a:rPr>
              <a:t>- View the readings (from devises)</a:t>
            </a:r>
            <a:br>
              <a:rPr lang="en-US" sz="105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bg1">
                    <a:lumMod val="75000"/>
                  </a:schemeClr>
                </a:solidFill>
              </a:rPr>
              <a:t>- Predictions &amp; Recommendations</a:t>
            </a:r>
            <a:endParaRPr lang="uk-UA" dirty="0"/>
          </a:p>
        </p:txBody>
      </p:sp>
      <p:sp>
        <p:nvSpPr>
          <p:cNvPr id="35" name="Виноска: зі стрілкою вгору 34">
            <a:extLst>
              <a:ext uri="{FF2B5EF4-FFF2-40B4-BE49-F238E27FC236}">
                <a16:creationId xmlns:a16="http://schemas.microsoft.com/office/drawing/2014/main" id="{29B6917F-E603-4D7D-9FCE-6DF89B286C31}"/>
              </a:ext>
            </a:extLst>
          </p:cNvPr>
          <p:cNvSpPr/>
          <p:nvPr/>
        </p:nvSpPr>
        <p:spPr>
          <a:xfrm>
            <a:off x="3452266" y="5600746"/>
            <a:ext cx="1973297" cy="1146164"/>
          </a:xfrm>
          <a:prstGeom prst="upArrowCallout">
            <a:avLst>
              <a:gd name="adj1" fmla="val 32671"/>
              <a:gd name="adj2" fmla="val 33438"/>
              <a:gd name="adj3" fmla="val 19630"/>
              <a:gd name="adj4" fmla="val 757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- Billing</a:t>
            </a:r>
            <a:br>
              <a:rPr lang="en-US" sz="12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- Process management</a:t>
            </a:r>
            <a:br>
              <a:rPr lang="en-US" sz="12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- Reporting</a:t>
            </a:r>
            <a:endParaRPr lang="uk-UA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34" grpId="0" animBg="1"/>
    </p:bldLst>
  </p:timing>
</p:sld>
</file>

<file path=ppt/theme/theme1.xml><?xml version="1.0" encoding="utf-8"?>
<a:theme xmlns:a="http://schemas.openxmlformats.org/drawingml/2006/main" name="210tgp_best_dark">
  <a:themeElements>
    <a:clrScheme name="210tgp_best_dark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210tgp_best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0tgp_best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0tgp_best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0tgp_best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</Template>
  <TotalTime>1167</TotalTime>
  <Words>668</Words>
  <Application>Microsoft Office PowerPoint</Application>
  <PresentationFormat>Екран (4:3)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SimSun</vt:lpstr>
      <vt:lpstr>Arial</vt:lpstr>
      <vt:lpstr>Courier New</vt:lpstr>
      <vt:lpstr>Verdana</vt:lpstr>
      <vt:lpstr>Wingdings</vt:lpstr>
      <vt:lpstr>210tgp_best_dark</vt:lpstr>
      <vt:lpstr>DigiHealth The Healthcare Service Platform</vt:lpstr>
      <vt:lpstr>Contents</vt:lpstr>
      <vt:lpstr>The Digital Health in the World</vt:lpstr>
      <vt:lpstr> The Digital Health (World &amp; China)</vt:lpstr>
      <vt:lpstr>Healthcare Platform Classifications (World &amp; China)</vt:lpstr>
      <vt:lpstr>Challenges</vt:lpstr>
      <vt:lpstr>Challenges &amp; Solutions</vt:lpstr>
      <vt:lpstr>“DigiHealth” Visions</vt:lpstr>
      <vt:lpstr>“DigiHealth” System Diagram (Modules)</vt:lpstr>
      <vt:lpstr>“DigiHealth” Scheme for Users</vt:lpstr>
      <vt:lpstr>“DigiHealth” Business Ideas</vt:lpstr>
      <vt:lpstr>Презентація PowerPoint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Service Platform</dc:title>
  <dc:creator>Svitlana</dc:creator>
  <cp:lastModifiedBy>Svitlana</cp:lastModifiedBy>
  <cp:revision>145</cp:revision>
  <dcterms:created xsi:type="dcterms:W3CDTF">2018-09-25T15:13:59Z</dcterms:created>
  <dcterms:modified xsi:type="dcterms:W3CDTF">2018-09-27T15:58:26Z</dcterms:modified>
</cp:coreProperties>
</file>