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9"/>
  </p:notesMasterIdLst>
  <p:sldIdLst>
    <p:sldId id="256" r:id="rId2"/>
    <p:sldId id="317" r:id="rId3"/>
    <p:sldId id="318" r:id="rId4"/>
    <p:sldId id="319" r:id="rId5"/>
    <p:sldId id="321" r:id="rId6"/>
    <p:sldId id="324" r:id="rId7"/>
    <p:sldId id="322" r:id="rId8"/>
    <p:sldId id="326" r:id="rId9"/>
    <p:sldId id="311" r:id="rId10"/>
    <p:sldId id="330" r:id="rId11"/>
    <p:sldId id="334" r:id="rId12"/>
    <p:sldId id="337" r:id="rId13"/>
    <p:sldId id="331" r:id="rId14"/>
    <p:sldId id="336" r:id="rId15"/>
    <p:sldId id="332" r:id="rId16"/>
    <p:sldId id="333" r:id="rId17"/>
    <p:sldId id="335" r:id="rId18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7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39" autoAdjust="0"/>
    <p:restoredTop sz="95280" autoAdjust="0"/>
  </p:normalViewPr>
  <p:slideViewPr>
    <p:cSldViewPr snapToGrid="0">
      <p:cViewPr varScale="1">
        <p:scale>
          <a:sx n="74" d="100"/>
          <a:sy n="74" d="100"/>
        </p:scale>
        <p:origin x="-294" y="-210"/>
      </p:cViewPr>
      <p:guideLst>
        <p:guide orient="horz" pos="417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D8F302-5FF2-456A-A002-7B2119729DA2}" type="doc">
      <dgm:prSet loTypeId="urn:microsoft.com/office/officeart/2005/8/layout/defaul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6F9EE710-D19A-4B4A-B780-FA10D4316640}">
      <dgm:prSet phldrT="[Text]"/>
      <dgm:spPr/>
      <dgm:t>
        <a:bodyPr/>
        <a:lstStyle/>
        <a:p>
          <a:r>
            <a:rPr lang="id-ID" smtClean="0"/>
            <a:t>Study Room</a:t>
          </a:r>
          <a:endParaRPr lang="id-ID" dirty="0"/>
        </a:p>
      </dgm:t>
    </dgm:pt>
    <dgm:pt modelId="{C21CC5A9-6DFF-426D-B14F-F8C8E1C0CA52}" type="parTrans" cxnId="{C544BF83-07BA-46B1-B74C-0F7F7316E5F9}">
      <dgm:prSet/>
      <dgm:spPr/>
      <dgm:t>
        <a:bodyPr/>
        <a:lstStyle/>
        <a:p>
          <a:endParaRPr lang="id-ID"/>
        </a:p>
      </dgm:t>
    </dgm:pt>
    <dgm:pt modelId="{E1B903C5-C70B-49F0-8698-189282F3B744}" type="sibTrans" cxnId="{C544BF83-07BA-46B1-B74C-0F7F7316E5F9}">
      <dgm:prSet/>
      <dgm:spPr/>
      <dgm:t>
        <a:bodyPr/>
        <a:lstStyle/>
        <a:p>
          <a:endParaRPr lang="id-ID"/>
        </a:p>
      </dgm:t>
    </dgm:pt>
    <dgm:pt modelId="{56CBB0D3-28A4-48EA-B4EA-6202CD0996B3}">
      <dgm:prSet phldrT="[Text]"/>
      <dgm:spPr/>
      <dgm:t>
        <a:bodyPr/>
        <a:lstStyle/>
        <a:p>
          <a:r>
            <a:rPr lang="id-ID" smtClean="0"/>
            <a:t>Corridor</a:t>
          </a:r>
          <a:endParaRPr lang="id-ID" dirty="0"/>
        </a:p>
      </dgm:t>
    </dgm:pt>
    <dgm:pt modelId="{D627D1BA-42DF-4C5E-BAE1-179B6CBECB89}" type="parTrans" cxnId="{CA409ED5-9553-429D-8BCE-8DE5066475BE}">
      <dgm:prSet/>
      <dgm:spPr/>
      <dgm:t>
        <a:bodyPr/>
        <a:lstStyle/>
        <a:p>
          <a:endParaRPr lang="id-ID"/>
        </a:p>
      </dgm:t>
    </dgm:pt>
    <dgm:pt modelId="{A9AD61DA-3E5F-4A1E-93A1-D49A6E64B904}" type="sibTrans" cxnId="{CA409ED5-9553-429D-8BCE-8DE5066475BE}">
      <dgm:prSet/>
      <dgm:spPr/>
      <dgm:t>
        <a:bodyPr/>
        <a:lstStyle/>
        <a:p>
          <a:endParaRPr lang="id-ID"/>
        </a:p>
      </dgm:t>
    </dgm:pt>
    <dgm:pt modelId="{7AD2EB0A-21EF-49B9-A588-D0759CD452DD}">
      <dgm:prSet phldrT="[Text]"/>
      <dgm:spPr/>
      <dgm:t>
        <a:bodyPr/>
        <a:lstStyle/>
        <a:p>
          <a:r>
            <a:rPr lang="id-ID" dirty="0" smtClean="0"/>
            <a:t>Room</a:t>
          </a:r>
          <a:endParaRPr lang="id-ID" dirty="0"/>
        </a:p>
      </dgm:t>
    </dgm:pt>
    <dgm:pt modelId="{8CD852AA-DE56-42EF-9F99-A206B6EBB464}" type="sibTrans" cxnId="{A3211AF1-F807-434C-951D-200A4BE2EA8F}">
      <dgm:prSet/>
      <dgm:spPr/>
      <dgm:t>
        <a:bodyPr/>
        <a:lstStyle/>
        <a:p>
          <a:endParaRPr lang="id-ID"/>
        </a:p>
      </dgm:t>
    </dgm:pt>
    <dgm:pt modelId="{D91E0322-BE6A-41B4-98C7-30BB9BAAF612}" type="parTrans" cxnId="{A3211AF1-F807-434C-951D-200A4BE2EA8F}">
      <dgm:prSet/>
      <dgm:spPr/>
      <dgm:t>
        <a:bodyPr/>
        <a:lstStyle/>
        <a:p>
          <a:endParaRPr lang="id-ID"/>
        </a:p>
      </dgm:t>
    </dgm:pt>
    <dgm:pt modelId="{A9151F7A-D050-4922-BA10-426059FEBE56}" type="pres">
      <dgm:prSet presAssocID="{25D8F302-5FF2-456A-A002-7B2119729DA2}" presName="diagram" presStyleCnt="0">
        <dgm:presLayoutVars>
          <dgm:dir/>
          <dgm:resizeHandles val="exact"/>
        </dgm:presLayoutVars>
      </dgm:prSet>
      <dgm:spPr/>
    </dgm:pt>
    <dgm:pt modelId="{1E84E092-CE16-4F26-99E3-4E02C3B36637}" type="pres">
      <dgm:prSet presAssocID="{6F9EE710-D19A-4B4A-B780-FA10D431664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124C3DD-2F3B-40FF-91A2-87B2FBFB301B}" type="pres">
      <dgm:prSet presAssocID="{E1B903C5-C70B-49F0-8698-189282F3B744}" presName="sibTrans" presStyleCnt="0"/>
      <dgm:spPr/>
    </dgm:pt>
    <dgm:pt modelId="{02B8C793-B46A-43FC-9FE6-D42D6BE9ABB6}" type="pres">
      <dgm:prSet presAssocID="{56CBB0D3-28A4-48EA-B4EA-6202CD0996B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03FA5F7-1CB3-44A5-9BA7-71292BD848FD}" type="pres">
      <dgm:prSet presAssocID="{A9AD61DA-3E5F-4A1E-93A1-D49A6E64B904}" presName="sibTrans" presStyleCnt="0"/>
      <dgm:spPr/>
    </dgm:pt>
    <dgm:pt modelId="{A85B56A4-B513-4409-B83B-78FB173057C6}" type="pres">
      <dgm:prSet presAssocID="{7AD2EB0A-21EF-49B9-A588-D0759CD452D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C544BF83-07BA-46B1-B74C-0F7F7316E5F9}" srcId="{25D8F302-5FF2-456A-A002-7B2119729DA2}" destId="{6F9EE710-D19A-4B4A-B780-FA10D4316640}" srcOrd="0" destOrd="0" parTransId="{C21CC5A9-6DFF-426D-B14F-F8C8E1C0CA52}" sibTransId="{E1B903C5-C70B-49F0-8698-189282F3B744}"/>
    <dgm:cxn modelId="{A24C9B89-1142-4D84-B0CB-B5FFCC6815BE}" type="presOf" srcId="{7AD2EB0A-21EF-49B9-A588-D0759CD452DD}" destId="{A85B56A4-B513-4409-B83B-78FB173057C6}" srcOrd="0" destOrd="0" presId="urn:microsoft.com/office/officeart/2005/8/layout/default"/>
    <dgm:cxn modelId="{CA409ED5-9553-429D-8BCE-8DE5066475BE}" srcId="{25D8F302-5FF2-456A-A002-7B2119729DA2}" destId="{56CBB0D3-28A4-48EA-B4EA-6202CD0996B3}" srcOrd="1" destOrd="0" parTransId="{D627D1BA-42DF-4C5E-BAE1-179B6CBECB89}" sibTransId="{A9AD61DA-3E5F-4A1E-93A1-D49A6E64B904}"/>
    <dgm:cxn modelId="{FE73F633-A189-4C91-9430-F6E0C0F78744}" type="presOf" srcId="{25D8F302-5FF2-456A-A002-7B2119729DA2}" destId="{A9151F7A-D050-4922-BA10-426059FEBE56}" srcOrd="0" destOrd="0" presId="urn:microsoft.com/office/officeart/2005/8/layout/default"/>
    <dgm:cxn modelId="{A3211AF1-F807-434C-951D-200A4BE2EA8F}" srcId="{25D8F302-5FF2-456A-A002-7B2119729DA2}" destId="{7AD2EB0A-21EF-49B9-A588-D0759CD452DD}" srcOrd="2" destOrd="0" parTransId="{D91E0322-BE6A-41B4-98C7-30BB9BAAF612}" sibTransId="{8CD852AA-DE56-42EF-9F99-A206B6EBB464}"/>
    <dgm:cxn modelId="{A97F976D-2B53-4B5D-8DF6-8AA8A386F2B9}" type="presOf" srcId="{6F9EE710-D19A-4B4A-B780-FA10D4316640}" destId="{1E84E092-CE16-4F26-99E3-4E02C3B36637}" srcOrd="0" destOrd="0" presId="urn:microsoft.com/office/officeart/2005/8/layout/default"/>
    <dgm:cxn modelId="{C39F89E4-846E-47A3-B82D-1519AC350C2F}" type="presOf" srcId="{56CBB0D3-28A4-48EA-B4EA-6202CD0996B3}" destId="{02B8C793-B46A-43FC-9FE6-D42D6BE9ABB6}" srcOrd="0" destOrd="0" presId="urn:microsoft.com/office/officeart/2005/8/layout/default"/>
    <dgm:cxn modelId="{DFA1FC68-EC7D-4DA2-8E70-A9BCDF28E17C}" type="presParOf" srcId="{A9151F7A-D050-4922-BA10-426059FEBE56}" destId="{1E84E092-CE16-4F26-99E3-4E02C3B36637}" srcOrd="0" destOrd="0" presId="urn:microsoft.com/office/officeart/2005/8/layout/default"/>
    <dgm:cxn modelId="{FB7EB59F-6807-4569-B54B-B450B9C1B510}" type="presParOf" srcId="{A9151F7A-D050-4922-BA10-426059FEBE56}" destId="{2124C3DD-2F3B-40FF-91A2-87B2FBFB301B}" srcOrd="1" destOrd="0" presId="urn:microsoft.com/office/officeart/2005/8/layout/default"/>
    <dgm:cxn modelId="{1CF84257-A405-4F5F-9B24-805574862E69}" type="presParOf" srcId="{A9151F7A-D050-4922-BA10-426059FEBE56}" destId="{02B8C793-B46A-43FC-9FE6-D42D6BE9ABB6}" srcOrd="2" destOrd="0" presId="urn:microsoft.com/office/officeart/2005/8/layout/default"/>
    <dgm:cxn modelId="{6D630B87-0598-4552-8A19-8F6425C923B6}" type="presParOf" srcId="{A9151F7A-D050-4922-BA10-426059FEBE56}" destId="{603FA5F7-1CB3-44A5-9BA7-71292BD848FD}" srcOrd="3" destOrd="0" presId="urn:microsoft.com/office/officeart/2005/8/layout/default"/>
    <dgm:cxn modelId="{AD996DB6-C4B4-4820-AA22-93C9BD9E116A}" type="presParOf" srcId="{A9151F7A-D050-4922-BA10-426059FEBE56}" destId="{A85B56A4-B513-4409-B83B-78FB173057C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D8F302-5FF2-456A-A002-7B2119729DA2}" type="doc">
      <dgm:prSet loTypeId="urn:microsoft.com/office/officeart/2005/8/layout/pyramid2" loCatId="list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id-ID"/>
        </a:p>
      </dgm:t>
    </dgm:pt>
    <dgm:pt modelId="{6F9EE710-D19A-4B4A-B780-FA10D4316640}">
      <dgm:prSet phldrT="[Text]"/>
      <dgm:spPr/>
      <dgm:t>
        <a:bodyPr/>
        <a:lstStyle/>
        <a:p>
          <a:r>
            <a:rPr lang="id-ID" dirty="0" smtClean="0"/>
            <a:t>Study Room: 1,750 yuan/year</a:t>
          </a:r>
          <a:endParaRPr lang="id-ID" dirty="0"/>
        </a:p>
      </dgm:t>
    </dgm:pt>
    <dgm:pt modelId="{C21CC5A9-6DFF-426D-B14F-F8C8E1C0CA52}" type="parTrans" cxnId="{C544BF83-07BA-46B1-B74C-0F7F7316E5F9}">
      <dgm:prSet/>
      <dgm:spPr/>
      <dgm:t>
        <a:bodyPr/>
        <a:lstStyle/>
        <a:p>
          <a:endParaRPr lang="id-ID"/>
        </a:p>
      </dgm:t>
    </dgm:pt>
    <dgm:pt modelId="{E1B903C5-C70B-49F0-8698-189282F3B744}" type="sibTrans" cxnId="{C544BF83-07BA-46B1-B74C-0F7F7316E5F9}">
      <dgm:prSet/>
      <dgm:spPr/>
      <dgm:t>
        <a:bodyPr/>
        <a:lstStyle/>
        <a:p>
          <a:endParaRPr lang="id-ID"/>
        </a:p>
      </dgm:t>
    </dgm:pt>
    <dgm:pt modelId="{56CBB0D3-28A4-48EA-B4EA-6202CD0996B3}">
      <dgm:prSet phldrT="[Text]"/>
      <dgm:spPr/>
      <dgm:t>
        <a:bodyPr/>
        <a:lstStyle/>
        <a:p>
          <a:r>
            <a:rPr lang="id-ID" dirty="0" smtClean="0"/>
            <a:t>Corridor: 5,900 yuan/year</a:t>
          </a:r>
          <a:endParaRPr lang="id-ID" dirty="0"/>
        </a:p>
      </dgm:t>
    </dgm:pt>
    <dgm:pt modelId="{D627D1BA-42DF-4C5E-BAE1-179B6CBECB89}" type="parTrans" cxnId="{CA409ED5-9553-429D-8BCE-8DE5066475BE}">
      <dgm:prSet/>
      <dgm:spPr/>
      <dgm:t>
        <a:bodyPr/>
        <a:lstStyle/>
        <a:p>
          <a:endParaRPr lang="id-ID"/>
        </a:p>
      </dgm:t>
    </dgm:pt>
    <dgm:pt modelId="{A9AD61DA-3E5F-4A1E-93A1-D49A6E64B904}" type="sibTrans" cxnId="{CA409ED5-9553-429D-8BCE-8DE5066475BE}">
      <dgm:prSet/>
      <dgm:spPr/>
      <dgm:t>
        <a:bodyPr/>
        <a:lstStyle/>
        <a:p>
          <a:endParaRPr lang="id-ID"/>
        </a:p>
      </dgm:t>
    </dgm:pt>
    <dgm:pt modelId="{7AD2EB0A-21EF-49B9-A588-D0759CD452DD}">
      <dgm:prSet phldrT="[Text]"/>
      <dgm:spPr/>
      <dgm:t>
        <a:bodyPr/>
        <a:lstStyle/>
        <a:p>
          <a:r>
            <a:rPr lang="id-ID" dirty="0" smtClean="0"/>
            <a:t>Room: 62,200 yuan/year</a:t>
          </a:r>
          <a:endParaRPr lang="id-ID" dirty="0"/>
        </a:p>
      </dgm:t>
    </dgm:pt>
    <dgm:pt modelId="{8CD852AA-DE56-42EF-9F99-A206B6EBB464}" type="sibTrans" cxnId="{A3211AF1-F807-434C-951D-200A4BE2EA8F}">
      <dgm:prSet/>
      <dgm:spPr/>
      <dgm:t>
        <a:bodyPr/>
        <a:lstStyle/>
        <a:p>
          <a:endParaRPr lang="id-ID"/>
        </a:p>
      </dgm:t>
    </dgm:pt>
    <dgm:pt modelId="{D91E0322-BE6A-41B4-98C7-30BB9BAAF612}" type="parTrans" cxnId="{A3211AF1-F807-434C-951D-200A4BE2EA8F}">
      <dgm:prSet/>
      <dgm:spPr/>
      <dgm:t>
        <a:bodyPr/>
        <a:lstStyle/>
        <a:p>
          <a:endParaRPr lang="id-ID"/>
        </a:p>
      </dgm:t>
    </dgm:pt>
    <dgm:pt modelId="{6C1F8A4A-BB28-4BD4-97C1-9C64E1C4ED11}">
      <dgm:prSet phldrT="[Text]"/>
      <dgm:spPr/>
      <dgm:t>
        <a:bodyPr/>
        <a:lstStyle/>
        <a:p>
          <a:r>
            <a:rPr lang="id-ID" dirty="0" smtClean="0"/>
            <a:t>Total: 69,850 yuan/year</a:t>
          </a:r>
          <a:endParaRPr lang="id-ID" dirty="0"/>
        </a:p>
      </dgm:t>
    </dgm:pt>
    <dgm:pt modelId="{5FC2168B-67FA-4F54-B28B-23014BB023BB}" type="parTrans" cxnId="{1ACDF010-AF3D-400F-AEF5-4E30D4CB92CE}">
      <dgm:prSet/>
      <dgm:spPr/>
      <dgm:t>
        <a:bodyPr/>
        <a:lstStyle/>
        <a:p>
          <a:endParaRPr lang="id-ID"/>
        </a:p>
      </dgm:t>
    </dgm:pt>
    <dgm:pt modelId="{0E3076A6-6DC3-4FAF-8407-D286B30587DD}" type="sibTrans" cxnId="{1ACDF010-AF3D-400F-AEF5-4E30D4CB92CE}">
      <dgm:prSet/>
      <dgm:spPr/>
      <dgm:t>
        <a:bodyPr/>
        <a:lstStyle/>
        <a:p>
          <a:endParaRPr lang="id-ID"/>
        </a:p>
      </dgm:t>
    </dgm:pt>
    <dgm:pt modelId="{1FEE2176-8D81-4EB1-8D7E-35188867AFAA}" type="pres">
      <dgm:prSet presAssocID="{25D8F302-5FF2-456A-A002-7B2119729DA2}" presName="compositeShape" presStyleCnt="0">
        <dgm:presLayoutVars>
          <dgm:dir/>
          <dgm:resizeHandles/>
        </dgm:presLayoutVars>
      </dgm:prSet>
      <dgm:spPr/>
    </dgm:pt>
    <dgm:pt modelId="{A8485FD9-12AF-4FF8-A62B-15BF29CE8C4F}" type="pres">
      <dgm:prSet presAssocID="{25D8F302-5FF2-456A-A002-7B2119729DA2}" presName="pyramid" presStyleLbl="node1" presStyleIdx="0" presStyleCnt="1"/>
      <dgm:spPr/>
    </dgm:pt>
    <dgm:pt modelId="{32CD3522-19B4-4DFB-A832-75D757D13384}" type="pres">
      <dgm:prSet presAssocID="{25D8F302-5FF2-456A-A002-7B2119729DA2}" presName="theList" presStyleCnt="0"/>
      <dgm:spPr/>
    </dgm:pt>
    <dgm:pt modelId="{41559262-6AB7-4C9C-88EE-5D67AC5A82F4}" type="pres">
      <dgm:prSet presAssocID="{6F9EE710-D19A-4B4A-B780-FA10D4316640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8DFC5F0-BAE7-4B95-9ED8-B41F096FAE32}" type="pres">
      <dgm:prSet presAssocID="{6F9EE710-D19A-4B4A-B780-FA10D4316640}" presName="aSpace" presStyleCnt="0"/>
      <dgm:spPr/>
    </dgm:pt>
    <dgm:pt modelId="{572A4F93-948F-4F74-BE4D-992E442BEB87}" type="pres">
      <dgm:prSet presAssocID="{56CBB0D3-28A4-48EA-B4EA-6202CD0996B3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B190AA6-AA7F-48B5-8F6D-98EACCB50F35}" type="pres">
      <dgm:prSet presAssocID="{56CBB0D3-28A4-48EA-B4EA-6202CD0996B3}" presName="aSpace" presStyleCnt="0"/>
      <dgm:spPr/>
    </dgm:pt>
    <dgm:pt modelId="{3A3B1AF6-231F-4F93-A079-A01F5C589609}" type="pres">
      <dgm:prSet presAssocID="{7AD2EB0A-21EF-49B9-A588-D0759CD452DD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7EE313A-64D0-438D-B5AF-E4F8154F3292}" type="pres">
      <dgm:prSet presAssocID="{7AD2EB0A-21EF-49B9-A588-D0759CD452DD}" presName="aSpace" presStyleCnt="0"/>
      <dgm:spPr/>
    </dgm:pt>
    <dgm:pt modelId="{50714763-6693-4A50-A95E-7C1D4D655DD0}" type="pres">
      <dgm:prSet presAssocID="{6C1F8A4A-BB28-4BD4-97C1-9C64E1C4ED11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8291F46-3E56-42BB-8959-0A74696E9A92}" type="pres">
      <dgm:prSet presAssocID="{6C1F8A4A-BB28-4BD4-97C1-9C64E1C4ED11}" presName="aSpace" presStyleCnt="0"/>
      <dgm:spPr/>
    </dgm:pt>
  </dgm:ptLst>
  <dgm:cxnLst>
    <dgm:cxn modelId="{71EB0010-91D7-4F67-8AE2-F8BD93083BA9}" type="presOf" srcId="{6F9EE710-D19A-4B4A-B780-FA10D4316640}" destId="{41559262-6AB7-4C9C-88EE-5D67AC5A82F4}" srcOrd="0" destOrd="0" presId="urn:microsoft.com/office/officeart/2005/8/layout/pyramid2"/>
    <dgm:cxn modelId="{1ACDF010-AF3D-400F-AEF5-4E30D4CB92CE}" srcId="{25D8F302-5FF2-456A-A002-7B2119729DA2}" destId="{6C1F8A4A-BB28-4BD4-97C1-9C64E1C4ED11}" srcOrd="3" destOrd="0" parTransId="{5FC2168B-67FA-4F54-B28B-23014BB023BB}" sibTransId="{0E3076A6-6DC3-4FAF-8407-D286B30587DD}"/>
    <dgm:cxn modelId="{EC9823D5-7B14-46D9-A643-6154FDE0AA8A}" type="presOf" srcId="{56CBB0D3-28A4-48EA-B4EA-6202CD0996B3}" destId="{572A4F93-948F-4F74-BE4D-992E442BEB87}" srcOrd="0" destOrd="0" presId="urn:microsoft.com/office/officeart/2005/8/layout/pyramid2"/>
    <dgm:cxn modelId="{C544BF83-07BA-46B1-B74C-0F7F7316E5F9}" srcId="{25D8F302-5FF2-456A-A002-7B2119729DA2}" destId="{6F9EE710-D19A-4B4A-B780-FA10D4316640}" srcOrd="0" destOrd="0" parTransId="{C21CC5A9-6DFF-426D-B14F-F8C8E1C0CA52}" sibTransId="{E1B903C5-C70B-49F0-8698-189282F3B744}"/>
    <dgm:cxn modelId="{E21F072D-6719-4020-BBAD-4408C86CB73A}" type="presOf" srcId="{7AD2EB0A-21EF-49B9-A588-D0759CD452DD}" destId="{3A3B1AF6-231F-4F93-A079-A01F5C589609}" srcOrd="0" destOrd="0" presId="urn:microsoft.com/office/officeart/2005/8/layout/pyramid2"/>
    <dgm:cxn modelId="{CA409ED5-9553-429D-8BCE-8DE5066475BE}" srcId="{25D8F302-5FF2-456A-A002-7B2119729DA2}" destId="{56CBB0D3-28A4-48EA-B4EA-6202CD0996B3}" srcOrd="1" destOrd="0" parTransId="{D627D1BA-42DF-4C5E-BAE1-179B6CBECB89}" sibTransId="{A9AD61DA-3E5F-4A1E-93A1-D49A6E64B904}"/>
    <dgm:cxn modelId="{A3211AF1-F807-434C-951D-200A4BE2EA8F}" srcId="{25D8F302-5FF2-456A-A002-7B2119729DA2}" destId="{7AD2EB0A-21EF-49B9-A588-D0759CD452DD}" srcOrd="2" destOrd="0" parTransId="{D91E0322-BE6A-41B4-98C7-30BB9BAAF612}" sibTransId="{8CD852AA-DE56-42EF-9F99-A206B6EBB464}"/>
    <dgm:cxn modelId="{BB80B3F5-DBB2-4A1B-8244-D7C3DA41298C}" type="presOf" srcId="{6C1F8A4A-BB28-4BD4-97C1-9C64E1C4ED11}" destId="{50714763-6693-4A50-A95E-7C1D4D655DD0}" srcOrd="0" destOrd="0" presId="urn:microsoft.com/office/officeart/2005/8/layout/pyramid2"/>
    <dgm:cxn modelId="{7D781860-DDD8-4409-9EFB-49525E441CFD}" type="presOf" srcId="{25D8F302-5FF2-456A-A002-7B2119729DA2}" destId="{1FEE2176-8D81-4EB1-8D7E-35188867AFAA}" srcOrd="0" destOrd="0" presId="urn:microsoft.com/office/officeart/2005/8/layout/pyramid2"/>
    <dgm:cxn modelId="{D958FBFE-F493-4971-90C7-A030EDE8C880}" type="presParOf" srcId="{1FEE2176-8D81-4EB1-8D7E-35188867AFAA}" destId="{A8485FD9-12AF-4FF8-A62B-15BF29CE8C4F}" srcOrd="0" destOrd="0" presId="urn:microsoft.com/office/officeart/2005/8/layout/pyramid2"/>
    <dgm:cxn modelId="{1824C699-F0EE-4F9F-A9B9-FC0572853F31}" type="presParOf" srcId="{1FEE2176-8D81-4EB1-8D7E-35188867AFAA}" destId="{32CD3522-19B4-4DFB-A832-75D757D13384}" srcOrd="1" destOrd="0" presId="urn:microsoft.com/office/officeart/2005/8/layout/pyramid2"/>
    <dgm:cxn modelId="{05B5E285-7164-46A7-B705-A31B533E763E}" type="presParOf" srcId="{32CD3522-19B4-4DFB-A832-75D757D13384}" destId="{41559262-6AB7-4C9C-88EE-5D67AC5A82F4}" srcOrd="0" destOrd="0" presId="urn:microsoft.com/office/officeart/2005/8/layout/pyramid2"/>
    <dgm:cxn modelId="{735F09ED-52C7-4700-B236-5392D0E8A1C3}" type="presParOf" srcId="{32CD3522-19B4-4DFB-A832-75D757D13384}" destId="{A8DFC5F0-BAE7-4B95-9ED8-B41F096FAE32}" srcOrd="1" destOrd="0" presId="urn:microsoft.com/office/officeart/2005/8/layout/pyramid2"/>
    <dgm:cxn modelId="{797B926B-170B-4A8A-9CA5-2F3734CAA383}" type="presParOf" srcId="{32CD3522-19B4-4DFB-A832-75D757D13384}" destId="{572A4F93-948F-4F74-BE4D-992E442BEB87}" srcOrd="2" destOrd="0" presId="urn:microsoft.com/office/officeart/2005/8/layout/pyramid2"/>
    <dgm:cxn modelId="{ABA54A31-CBB6-4B07-AB27-ECE3113E928E}" type="presParOf" srcId="{32CD3522-19B4-4DFB-A832-75D757D13384}" destId="{9B190AA6-AA7F-48B5-8F6D-98EACCB50F35}" srcOrd="3" destOrd="0" presId="urn:microsoft.com/office/officeart/2005/8/layout/pyramid2"/>
    <dgm:cxn modelId="{A85BD25F-0F78-48B9-849D-7C3CDD416BC7}" type="presParOf" srcId="{32CD3522-19B4-4DFB-A832-75D757D13384}" destId="{3A3B1AF6-231F-4F93-A079-A01F5C589609}" srcOrd="4" destOrd="0" presId="urn:microsoft.com/office/officeart/2005/8/layout/pyramid2"/>
    <dgm:cxn modelId="{CF17DF53-4BAA-4BD5-80DD-0E773B42D937}" type="presParOf" srcId="{32CD3522-19B4-4DFB-A832-75D757D13384}" destId="{97EE313A-64D0-438D-B5AF-E4F8154F3292}" srcOrd="5" destOrd="0" presId="urn:microsoft.com/office/officeart/2005/8/layout/pyramid2"/>
    <dgm:cxn modelId="{9B436E7A-E469-47B5-898C-847F4A2265D8}" type="presParOf" srcId="{32CD3522-19B4-4DFB-A832-75D757D13384}" destId="{50714763-6693-4A50-A95E-7C1D4D655DD0}" srcOrd="6" destOrd="0" presId="urn:microsoft.com/office/officeart/2005/8/layout/pyramid2"/>
    <dgm:cxn modelId="{4F8BA22B-108C-4C06-8475-B9EA13E200CE}" type="presParOf" srcId="{32CD3522-19B4-4DFB-A832-75D757D13384}" destId="{08291F46-3E56-42BB-8959-0A74696E9A92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D8F302-5FF2-456A-A002-7B2119729DA2}" type="doc">
      <dgm:prSet loTypeId="urn:microsoft.com/office/officeart/2005/8/layout/defaul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6F9EE710-D19A-4B4A-B780-FA10D4316640}">
      <dgm:prSet phldrT="[Text]"/>
      <dgm:spPr/>
      <dgm:t>
        <a:bodyPr/>
        <a:lstStyle/>
        <a:p>
          <a:r>
            <a:rPr lang="id-ID" dirty="0" smtClean="0"/>
            <a:t>Neon to LED</a:t>
          </a:r>
          <a:endParaRPr lang="id-ID" dirty="0"/>
        </a:p>
      </dgm:t>
    </dgm:pt>
    <dgm:pt modelId="{C21CC5A9-6DFF-426D-B14F-F8C8E1C0CA52}" type="parTrans" cxnId="{C544BF83-07BA-46B1-B74C-0F7F7316E5F9}">
      <dgm:prSet/>
      <dgm:spPr/>
      <dgm:t>
        <a:bodyPr/>
        <a:lstStyle/>
        <a:p>
          <a:endParaRPr lang="id-ID"/>
        </a:p>
      </dgm:t>
    </dgm:pt>
    <dgm:pt modelId="{E1B903C5-C70B-49F0-8698-189282F3B744}" type="sibTrans" cxnId="{C544BF83-07BA-46B1-B74C-0F7F7316E5F9}">
      <dgm:prSet/>
      <dgm:spPr/>
      <dgm:t>
        <a:bodyPr/>
        <a:lstStyle/>
        <a:p>
          <a:endParaRPr lang="id-ID"/>
        </a:p>
      </dgm:t>
    </dgm:pt>
    <dgm:pt modelId="{56CBB0D3-28A4-48EA-B4EA-6202CD0996B3}">
      <dgm:prSet phldrT="[Text]"/>
      <dgm:spPr/>
      <dgm:t>
        <a:bodyPr/>
        <a:lstStyle/>
        <a:p>
          <a:r>
            <a:rPr lang="id-ID" dirty="0" smtClean="0"/>
            <a:t>Motion Sensor</a:t>
          </a:r>
          <a:endParaRPr lang="id-ID" dirty="0"/>
        </a:p>
      </dgm:t>
    </dgm:pt>
    <dgm:pt modelId="{D627D1BA-42DF-4C5E-BAE1-179B6CBECB89}" type="parTrans" cxnId="{CA409ED5-9553-429D-8BCE-8DE5066475BE}">
      <dgm:prSet/>
      <dgm:spPr/>
      <dgm:t>
        <a:bodyPr/>
        <a:lstStyle/>
        <a:p>
          <a:endParaRPr lang="id-ID"/>
        </a:p>
      </dgm:t>
    </dgm:pt>
    <dgm:pt modelId="{A9AD61DA-3E5F-4A1E-93A1-D49A6E64B904}" type="sibTrans" cxnId="{CA409ED5-9553-429D-8BCE-8DE5066475BE}">
      <dgm:prSet/>
      <dgm:spPr/>
      <dgm:t>
        <a:bodyPr/>
        <a:lstStyle/>
        <a:p>
          <a:endParaRPr lang="id-ID"/>
        </a:p>
      </dgm:t>
    </dgm:pt>
    <dgm:pt modelId="{A9151F7A-D050-4922-BA10-426059FEBE56}" type="pres">
      <dgm:prSet presAssocID="{25D8F302-5FF2-456A-A002-7B2119729DA2}" presName="diagram" presStyleCnt="0">
        <dgm:presLayoutVars>
          <dgm:dir/>
          <dgm:resizeHandles val="exact"/>
        </dgm:presLayoutVars>
      </dgm:prSet>
      <dgm:spPr/>
    </dgm:pt>
    <dgm:pt modelId="{1E84E092-CE16-4F26-99E3-4E02C3B36637}" type="pres">
      <dgm:prSet presAssocID="{6F9EE710-D19A-4B4A-B780-FA10D431664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124C3DD-2F3B-40FF-91A2-87B2FBFB301B}" type="pres">
      <dgm:prSet presAssocID="{E1B903C5-C70B-49F0-8698-189282F3B744}" presName="sibTrans" presStyleCnt="0"/>
      <dgm:spPr/>
    </dgm:pt>
    <dgm:pt modelId="{02B8C793-B46A-43FC-9FE6-D42D6BE9ABB6}" type="pres">
      <dgm:prSet presAssocID="{56CBB0D3-28A4-48EA-B4EA-6202CD0996B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3F4A8112-F6E9-4DEF-9280-C9AAD10EDE31}" type="presOf" srcId="{6F9EE710-D19A-4B4A-B780-FA10D4316640}" destId="{1E84E092-CE16-4F26-99E3-4E02C3B36637}" srcOrd="0" destOrd="0" presId="urn:microsoft.com/office/officeart/2005/8/layout/default"/>
    <dgm:cxn modelId="{0552F03A-8E33-4372-9D41-B22815138E23}" type="presOf" srcId="{56CBB0D3-28A4-48EA-B4EA-6202CD0996B3}" destId="{02B8C793-B46A-43FC-9FE6-D42D6BE9ABB6}" srcOrd="0" destOrd="0" presId="urn:microsoft.com/office/officeart/2005/8/layout/default"/>
    <dgm:cxn modelId="{C544BF83-07BA-46B1-B74C-0F7F7316E5F9}" srcId="{25D8F302-5FF2-456A-A002-7B2119729DA2}" destId="{6F9EE710-D19A-4B4A-B780-FA10D4316640}" srcOrd="0" destOrd="0" parTransId="{C21CC5A9-6DFF-426D-B14F-F8C8E1C0CA52}" sibTransId="{E1B903C5-C70B-49F0-8698-189282F3B744}"/>
    <dgm:cxn modelId="{D2699712-27E9-41F9-ABDC-A2086CDE53D3}" type="presOf" srcId="{25D8F302-5FF2-456A-A002-7B2119729DA2}" destId="{A9151F7A-D050-4922-BA10-426059FEBE56}" srcOrd="0" destOrd="0" presId="urn:microsoft.com/office/officeart/2005/8/layout/default"/>
    <dgm:cxn modelId="{CA409ED5-9553-429D-8BCE-8DE5066475BE}" srcId="{25D8F302-5FF2-456A-A002-7B2119729DA2}" destId="{56CBB0D3-28A4-48EA-B4EA-6202CD0996B3}" srcOrd="1" destOrd="0" parTransId="{D627D1BA-42DF-4C5E-BAE1-179B6CBECB89}" sibTransId="{A9AD61DA-3E5F-4A1E-93A1-D49A6E64B904}"/>
    <dgm:cxn modelId="{B4C1025F-86AC-4B37-A91E-F7F596033019}" type="presParOf" srcId="{A9151F7A-D050-4922-BA10-426059FEBE56}" destId="{1E84E092-CE16-4F26-99E3-4E02C3B36637}" srcOrd="0" destOrd="0" presId="urn:microsoft.com/office/officeart/2005/8/layout/default"/>
    <dgm:cxn modelId="{8875CDF1-C0F7-4493-8DBD-9BECA811AB31}" type="presParOf" srcId="{A9151F7A-D050-4922-BA10-426059FEBE56}" destId="{2124C3DD-2F3B-40FF-91A2-87B2FBFB301B}" srcOrd="1" destOrd="0" presId="urn:microsoft.com/office/officeart/2005/8/layout/default"/>
    <dgm:cxn modelId="{D04BF4D8-9A18-42DF-A6FA-8A34C482BAF2}" type="presParOf" srcId="{A9151F7A-D050-4922-BA10-426059FEBE56}" destId="{02B8C793-B46A-43FC-9FE6-D42D6BE9ABB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D8F302-5FF2-456A-A002-7B2119729DA2}" type="doc">
      <dgm:prSet loTypeId="urn:microsoft.com/office/officeart/2005/8/layout/pyramid2" loCatId="list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id-ID"/>
        </a:p>
      </dgm:t>
    </dgm:pt>
    <dgm:pt modelId="{6F9EE710-D19A-4B4A-B780-FA10D4316640}">
      <dgm:prSet phldrT="[Text]"/>
      <dgm:spPr/>
      <dgm:t>
        <a:bodyPr/>
        <a:lstStyle/>
        <a:p>
          <a:r>
            <a:rPr lang="id-ID" dirty="0" smtClean="0"/>
            <a:t>Study Room: Save 900 yuan/year</a:t>
          </a:r>
          <a:endParaRPr lang="id-ID" dirty="0"/>
        </a:p>
      </dgm:t>
    </dgm:pt>
    <dgm:pt modelId="{C21CC5A9-6DFF-426D-B14F-F8C8E1C0CA52}" type="parTrans" cxnId="{C544BF83-07BA-46B1-B74C-0F7F7316E5F9}">
      <dgm:prSet/>
      <dgm:spPr/>
      <dgm:t>
        <a:bodyPr/>
        <a:lstStyle/>
        <a:p>
          <a:endParaRPr lang="id-ID"/>
        </a:p>
      </dgm:t>
    </dgm:pt>
    <dgm:pt modelId="{E1B903C5-C70B-49F0-8698-189282F3B744}" type="sibTrans" cxnId="{C544BF83-07BA-46B1-B74C-0F7F7316E5F9}">
      <dgm:prSet/>
      <dgm:spPr/>
      <dgm:t>
        <a:bodyPr/>
        <a:lstStyle/>
        <a:p>
          <a:endParaRPr lang="id-ID"/>
        </a:p>
      </dgm:t>
    </dgm:pt>
    <dgm:pt modelId="{56CBB0D3-28A4-48EA-B4EA-6202CD0996B3}">
      <dgm:prSet phldrT="[Text]"/>
      <dgm:spPr/>
      <dgm:t>
        <a:bodyPr/>
        <a:lstStyle/>
        <a:p>
          <a:r>
            <a:rPr lang="id-ID" dirty="0" smtClean="0"/>
            <a:t>Corridor: Save 4,100 yuan/year</a:t>
          </a:r>
          <a:endParaRPr lang="id-ID" dirty="0"/>
        </a:p>
      </dgm:t>
    </dgm:pt>
    <dgm:pt modelId="{D627D1BA-42DF-4C5E-BAE1-179B6CBECB89}" type="parTrans" cxnId="{CA409ED5-9553-429D-8BCE-8DE5066475BE}">
      <dgm:prSet/>
      <dgm:spPr/>
      <dgm:t>
        <a:bodyPr/>
        <a:lstStyle/>
        <a:p>
          <a:endParaRPr lang="id-ID"/>
        </a:p>
      </dgm:t>
    </dgm:pt>
    <dgm:pt modelId="{A9AD61DA-3E5F-4A1E-93A1-D49A6E64B904}" type="sibTrans" cxnId="{CA409ED5-9553-429D-8BCE-8DE5066475BE}">
      <dgm:prSet/>
      <dgm:spPr/>
      <dgm:t>
        <a:bodyPr/>
        <a:lstStyle/>
        <a:p>
          <a:endParaRPr lang="id-ID"/>
        </a:p>
      </dgm:t>
    </dgm:pt>
    <dgm:pt modelId="{7AD2EB0A-21EF-49B9-A588-D0759CD452DD}">
      <dgm:prSet phldrT="[Text]"/>
      <dgm:spPr/>
      <dgm:t>
        <a:bodyPr/>
        <a:lstStyle/>
        <a:p>
          <a:r>
            <a:rPr lang="id-ID" dirty="0" smtClean="0"/>
            <a:t>Room: Save 42,000 yuan/year</a:t>
          </a:r>
          <a:endParaRPr lang="id-ID" dirty="0"/>
        </a:p>
      </dgm:t>
    </dgm:pt>
    <dgm:pt modelId="{8CD852AA-DE56-42EF-9F99-A206B6EBB464}" type="sibTrans" cxnId="{A3211AF1-F807-434C-951D-200A4BE2EA8F}">
      <dgm:prSet/>
      <dgm:spPr/>
      <dgm:t>
        <a:bodyPr/>
        <a:lstStyle/>
        <a:p>
          <a:endParaRPr lang="id-ID"/>
        </a:p>
      </dgm:t>
    </dgm:pt>
    <dgm:pt modelId="{D91E0322-BE6A-41B4-98C7-30BB9BAAF612}" type="parTrans" cxnId="{A3211AF1-F807-434C-951D-200A4BE2EA8F}">
      <dgm:prSet/>
      <dgm:spPr/>
      <dgm:t>
        <a:bodyPr/>
        <a:lstStyle/>
        <a:p>
          <a:endParaRPr lang="id-ID"/>
        </a:p>
      </dgm:t>
    </dgm:pt>
    <dgm:pt modelId="{6C1F8A4A-BB28-4BD4-97C1-9C64E1C4ED11}">
      <dgm:prSet phldrT="[Text]"/>
      <dgm:spPr/>
      <dgm:t>
        <a:bodyPr/>
        <a:lstStyle/>
        <a:p>
          <a:r>
            <a:rPr lang="id-ID" dirty="0" smtClean="0"/>
            <a:t>Total: Save 47,000 yuan/year</a:t>
          </a:r>
          <a:endParaRPr lang="id-ID" dirty="0"/>
        </a:p>
      </dgm:t>
    </dgm:pt>
    <dgm:pt modelId="{5FC2168B-67FA-4F54-B28B-23014BB023BB}" type="parTrans" cxnId="{1ACDF010-AF3D-400F-AEF5-4E30D4CB92CE}">
      <dgm:prSet/>
      <dgm:spPr/>
      <dgm:t>
        <a:bodyPr/>
        <a:lstStyle/>
        <a:p>
          <a:endParaRPr lang="id-ID"/>
        </a:p>
      </dgm:t>
    </dgm:pt>
    <dgm:pt modelId="{0E3076A6-6DC3-4FAF-8407-D286B30587DD}" type="sibTrans" cxnId="{1ACDF010-AF3D-400F-AEF5-4E30D4CB92CE}">
      <dgm:prSet/>
      <dgm:spPr/>
      <dgm:t>
        <a:bodyPr/>
        <a:lstStyle/>
        <a:p>
          <a:endParaRPr lang="id-ID"/>
        </a:p>
      </dgm:t>
    </dgm:pt>
    <dgm:pt modelId="{1FEE2176-8D81-4EB1-8D7E-35188867AFAA}" type="pres">
      <dgm:prSet presAssocID="{25D8F302-5FF2-456A-A002-7B2119729DA2}" presName="compositeShape" presStyleCnt="0">
        <dgm:presLayoutVars>
          <dgm:dir/>
          <dgm:resizeHandles/>
        </dgm:presLayoutVars>
      </dgm:prSet>
      <dgm:spPr/>
    </dgm:pt>
    <dgm:pt modelId="{A8485FD9-12AF-4FF8-A62B-15BF29CE8C4F}" type="pres">
      <dgm:prSet presAssocID="{25D8F302-5FF2-456A-A002-7B2119729DA2}" presName="pyramid" presStyleLbl="node1" presStyleIdx="0" presStyleCnt="1"/>
      <dgm:spPr/>
    </dgm:pt>
    <dgm:pt modelId="{32CD3522-19B4-4DFB-A832-75D757D13384}" type="pres">
      <dgm:prSet presAssocID="{25D8F302-5FF2-456A-A002-7B2119729DA2}" presName="theList" presStyleCnt="0"/>
      <dgm:spPr/>
    </dgm:pt>
    <dgm:pt modelId="{41559262-6AB7-4C9C-88EE-5D67AC5A82F4}" type="pres">
      <dgm:prSet presAssocID="{6F9EE710-D19A-4B4A-B780-FA10D4316640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8DFC5F0-BAE7-4B95-9ED8-B41F096FAE32}" type="pres">
      <dgm:prSet presAssocID="{6F9EE710-D19A-4B4A-B780-FA10D4316640}" presName="aSpace" presStyleCnt="0"/>
      <dgm:spPr/>
    </dgm:pt>
    <dgm:pt modelId="{572A4F93-948F-4F74-BE4D-992E442BEB87}" type="pres">
      <dgm:prSet presAssocID="{56CBB0D3-28A4-48EA-B4EA-6202CD0996B3}" presName="aNode" presStyleLbl="fgAcc1" presStyleIdx="1" presStyleCnt="4">
        <dgm:presLayoutVars>
          <dgm:bulletEnabled val="1"/>
        </dgm:presLayoutVars>
      </dgm:prSet>
      <dgm:spPr/>
    </dgm:pt>
    <dgm:pt modelId="{9B190AA6-AA7F-48B5-8F6D-98EACCB50F35}" type="pres">
      <dgm:prSet presAssocID="{56CBB0D3-28A4-48EA-B4EA-6202CD0996B3}" presName="aSpace" presStyleCnt="0"/>
      <dgm:spPr/>
    </dgm:pt>
    <dgm:pt modelId="{3A3B1AF6-231F-4F93-A079-A01F5C589609}" type="pres">
      <dgm:prSet presAssocID="{7AD2EB0A-21EF-49B9-A588-D0759CD452DD}" presName="aNode" presStyleLbl="fgAcc1" presStyleIdx="2" presStyleCnt="4">
        <dgm:presLayoutVars>
          <dgm:bulletEnabled val="1"/>
        </dgm:presLayoutVars>
      </dgm:prSet>
      <dgm:spPr/>
    </dgm:pt>
    <dgm:pt modelId="{97EE313A-64D0-438D-B5AF-E4F8154F3292}" type="pres">
      <dgm:prSet presAssocID="{7AD2EB0A-21EF-49B9-A588-D0759CD452DD}" presName="aSpace" presStyleCnt="0"/>
      <dgm:spPr/>
    </dgm:pt>
    <dgm:pt modelId="{50714763-6693-4A50-A95E-7C1D4D655DD0}" type="pres">
      <dgm:prSet presAssocID="{6C1F8A4A-BB28-4BD4-97C1-9C64E1C4ED11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8291F46-3E56-42BB-8959-0A74696E9A92}" type="pres">
      <dgm:prSet presAssocID="{6C1F8A4A-BB28-4BD4-97C1-9C64E1C4ED11}" presName="aSpace" presStyleCnt="0"/>
      <dgm:spPr/>
    </dgm:pt>
  </dgm:ptLst>
  <dgm:cxnLst>
    <dgm:cxn modelId="{FC5EE7CC-5B9D-4388-8B6D-1A12B863AB03}" type="presOf" srcId="{6F9EE710-D19A-4B4A-B780-FA10D4316640}" destId="{41559262-6AB7-4C9C-88EE-5D67AC5A82F4}" srcOrd="0" destOrd="0" presId="urn:microsoft.com/office/officeart/2005/8/layout/pyramid2"/>
    <dgm:cxn modelId="{C544BF83-07BA-46B1-B74C-0F7F7316E5F9}" srcId="{25D8F302-5FF2-456A-A002-7B2119729DA2}" destId="{6F9EE710-D19A-4B4A-B780-FA10D4316640}" srcOrd="0" destOrd="0" parTransId="{C21CC5A9-6DFF-426D-B14F-F8C8E1C0CA52}" sibTransId="{E1B903C5-C70B-49F0-8698-189282F3B744}"/>
    <dgm:cxn modelId="{8B16BB6E-5B04-4A3C-900A-7E31803ADAFB}" type="presOf" srcId="{25D8F302-5FF2-456A-A002-7B2119729DA2}" destId="{1FEE2176-8D81-4EB1-8D7E-35188867AFAA}" srcOrd="0" destOrd="0" presId="urn:microsoft.com/office/officeart/2005/8/layout/pyramid2"/>
    <dgm:cxn modelId="{CA409ED5-9553-429D-8BCE-8DE5066475BE}" srcId="{25D8F302-5FF2-456A-A002-7B2119729DA2}" destId="{56CBB0D3-28A4-48EA-B4EA-6202CD0996B3}" srcOrd="1" destOrd="0" parTransId="{D627D1BA-42DF-4C5E-BAE1-179B6CBECB89}" sibTransId="{A9AD61DA-3E5F-4A1E-93A1-D49A6E64B904}"/>
    <dgm:cxn modelId="{A3211AF1-F807-434C-951D-200A4BE2EA8F}" srcId="{25D8F302-5FF2-456A-A002-7B2119729DA2}" destId="{7AD2EB0A-21EF-49B9-A588-D0759CD452DD}" srcOrd="2" destOrd="0" parTransId="{D91E0322-BE6A-41B4-98C7-30BB9BAAF612}" sibTransId="{8CD852AA-DE56-42EF-9F99-A206B6EBB464}"/>
    <dgm:cxn modelId="{1ACDF010-AF3D-400F-AEF5-4E30D4CB92CE}" srcId="{25D8F302-5FF2-456A-A002-7B2119729DA2}" destId="{6C1F8A4A-BB28-4BD4-97C1-9C64E1C4ED11}" srcOrd="3" destOrd="0" parTransId="{5FC2168B-67FA-4F54-B28B-23014BB023BB}" sibTransId="{0E3076A6-6DC3-4FAF-8407-D286B30587DD}"/>
    <dgm:cxn modelId="{D2DF9904-5815-48F1-8788-3E2EBB8F9DE3}" type="presOf" srcId="{6C1F8A4A-BB28-4BD4-97C1-9C64E1C4ED11}" destId="{50714763-6693-4A50-A95E-7C1D4D655DD0}" srcOrd="0" destOrd="0" presId="urn:microsoft.com/office/officeart/2005/8/layout/pyramid2"/>
    <dgm:cxn modelId="{6D3E1CEA-5702-43D8-999F-6FEE24D703F5}" type="presOf" srcId="{7AD2EB0A-21EF-49B9-A588-D0759CD452DD}" destId="{3A3B1AF6-231F-4F93-A079-A01F5C589609}" srcOrd="0" destOrd="0" presId="urn:microsoft.com/office/officeart/2005/8/layout/pyramid2"/>
    <dgm:cxn modelId="{ACCC4A41-DCD1-4497-9A8B-E5A7AB9A015F}" type="presOf" srcId="{56CBB0D3-28A4-48EA-B4EA-6202CD0996B3}" destId="{572A4F93-948F-4F74-BE4D-992E442BEB87}" srcOrd="0" destOrd="0" presId="urn:microsoft.com/office/officeart/2005/8/layout/pyramid2"/>
    <dgm:cxn modelId="{063A799E-F26F-487A-BE43-EC65E0A6BE5F}" type="presParOf" srcId="{1FEE2176-8D81-4EB1-8D7E-35188867AFAA}" destId="{A8485FD9-12AF-4FF8-A62B-15BF29CE8C4F}" srcOrd="0" destOrd="0" presId="urn:microsoft.com/office/officeart/2005/8/layout/pyramid2"/>
    <dgm:cxn modelId="{BABBEAF8-3E14-4647-8838-5251907505C8}" type="presParOf" srcId="{1FEE2176-8D81-4EB1-8D7E-35188867AFAA}" destId="{32CD3522-19B4-4DFB-A832-75D757D13384}" srcOrd="1" destOrd="0" presId="urn:microsoft.com/office/officeart/2005/8/layout/pyramid2"/>
    <dgm:cxn modelId="{D002F962-7C01-4279-8F65-AA9F8A394564}" type="presParOf" srcId="{32CD3522-19B4-4DFB-A832-75D757D13384}" destId="{41559262-6AB7-4C9C-88EE-5D67AC5A82F4}" srcOrd="0" destOrd="0" presId="urn:microsoft.com/office/officeart/2005/8/layout/pyramid2"/>
    <dgm:cxn modelId="{49B97910-BF85-4989-A626-A71E4F08FFED}" type="presParOf" srcId="{32CD3522-19B4-4DFB-A832-75D757D13384}" destId="{A8DFC5F0-BAE7-4B95-9ED8-B41F096FAE32}" srcOrd="1" destOrd="0" presId="urn:microsoft.com/office/officeart/2005/8/layout/pyramid2"/>
    <dgm:cxn modelId="{8802C1AB-FCE3-4DFA-A205-FF0A0D24DA77}" type="presParOf" srcId="{32CD3522-19B4-4DFB-A832-75D757D13384}" destId="{572A4F93-948F-4F74-BE4D-992E442BEB87}" srcOrd="2" destOrd="0" presId="urn:microsoft.com/office/officeart/2005/8/layout/pyramid2"/>
    <dgm:cxn modelId="{A8C0D2C4-53CD-4F40-A702-001B79C6AEFC}" type="presParOf" srcId="{32CD3522-19B4-4DFB-A832-75D757D13384}" destId="{9B190AA6-AA7F-48B5-8F6D-98EACCB50F35}" srcOrd="3" destOrd="0" presId="urn:microsoft.com/office/officeart/2005/8/layout/pyramid2"/>
    <dgm:cxn modelId="{5025AF14-C4C8-4C3F-9FA3-FF374C512323}" type="presParOf" srcId="{32CD3522-19B4-4DFB-A832-75D757D13384}" destId="{3A3B1AF6-231F-4F93-A079-A01F5C589609}" srcOrd="4" destOrd="0" presId="urn:microsoft.com/office/officeart/2005/8/layout/pyramid2"/>
    <dgm:cxn modelId="{D98B6F1B-37B5-4A8E-BCF9-2DA9E7A208DC}" type="presParOf" srcId="{32CD3522-19B4-4DFB-A832-75D757D13384}" destId="{97EE313A-64D0-438D-B5AF-E4F8154F3292}" srcOrd="5" destOrd="0" presId="urn:microsoft.com/office/officeart/2005/8/layout/pyramid2"/>
    <dgm:cxn modelId="{B585B358-4616-4216-A51A-B45DFD04B677}" type="presParOf" srcId="{32CD3522-19B4-4DFB-A832-75D757D13384}" destId="{50714763-6693-4A50-A95E-7C1D4D655DD0}" srcOrd="6" destOrd="0" presId="urn:microsoft.com/office/officeart/2005/8/layout/pyramid2"/>
    <dgm:cxn modelId="{A2288ABE-FAA7-402F-88C3-0E0D930DCB65}" type="presParOf" srcId="{32CD3522-19B4-4DFB-A832-75D757D13384}" destId="{08291F46-3E56-42BB-8959-0A74696E9A92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D8F302-5FF2-456A-A002-7B2119729DA2}" type="doc">
      <dgm:prSet loTypeId="urn:microsoft.com/office/officeart/2008/layout/VerticalCircleList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0D3C0D67-AAC6-4DAE-B77C-77215CFC424A}">
      <dgm:prSet/>
      <dgm:spPr/>
      <dgm:t>
        <a:bodyPr/>
        <a:lstStyle/>
        <a:p>
          <a:r>
            <a:rPr lang="id-ID" dirty="0" smtClean="0"/>
            <a:t>Data Theft</a:t>
          </a:r>
          <a:endParaRPr lang="id-ID" dirty="0"/>
        </a:p>
      </dgm:t>
    </dgm:pt>
    <dgm:pt modelId="{C19ED795-933E-4207-B32D-354096570A96}" type="parTrans" cxnId="{56FD6CED-1C22-415C-9A61-1B09F8BF0DA4}">
      <dgm:prSet/>
      <dgm:spPr/>
      <dgm:t>
        <a:bodyPr/>
        <a:lstStyle/>
        <a:p>
          <a:endParaRPr lang="id-ID"/>
        </a:p>
      </dgm:t>
    </dgm:pt>
    <dgm:pt modelId="{B518FE7C-3772-476C-94B1-D7296367B562}" type="sibTrans" cxnId="{56FD6CED-1C22-415C-9A61-1B09F8BF0DA4}">
      <dgm:prSet/>
      <dgm:spPr/>
      <dgm:t>
        <a:bodyPr/>
        <a:lstStyle/>
        <a:p>
          <a:endParaRPr lang="id-ID"/>
        </a:p>
      </dgm:t>
    </dgm:pt>
    <dgm:pt modelId="{25172682-3EA1-4AAE-A183-505EB2E60E1C}">
      <dgm:prSet/>
      <dgm:spPr/>
      <dgm:t>
        <a:bodyPr/>
        <a:lstStyle/>
        <a:p>
          <a:r>
            <a:rPr lang="id-ID" dirty="0" smtClean="0"/>
            <a:t>Cyber Crime</a:t>
          </a:r>
          <a:endParaRPr lang="id-ID" dirty="0"/>
        </a:p>
      </dgm:t>
    </dgm:pt>
    <dgm:pt modelId="{7F459310-1978-43AE-BC4B-C9CCDB4671A4}" type="parTrans" cxnId="{1569748D-C89A-4CCB-9C2F-9C1AE439FC19}">
      <dgm:prSet/>
      <dgm:spPr/>
      <dgm:t>
        <a:bodyPr/>
        <a:lstStyle/>
        <a:p>
          <a:endParaRPr lang="id-ID"/>
        </a:p>
      </dgm:t>
    </dgm:pt>
    <dgm:pt modelId="{66E8B812-EE69-48B2-A450-A154207A308B}" type="sibTrans" cxnId="{1569748D-C89A-4CCB-9C2F-9C1AE439FC19}">
      <dgm:prSet/>
      <dgm:spPr/>
      <dgm:t>
        <a:bodyPr/>
        <a:lstStyle/>
        <a:p>
          <a:endParaRPr lang="id-ID"/>
        </a:p>
      </dgm:t>
    </dgm:pt>
    <dgm:pt modelId="{BDE7A547-586E-48C8-B21F-A09C6EDE6649}">
      <dgm:prSet/>
      <dgm:spPr/>
      <dgm:t>
        <a:bodyPr/>
        <a:lstStyle/>
        <a:p>
          <a:r>
            <a:rPr lang="id-ID" dirty="0" smtClean="0"/>
            <a:t>Technical Decisions</a:t>
          </a:r>
          <a:endParaRPr lang="id-ID" dirty="0"/>
        </a:p>
      </dgm:t>
    </dgm:pt>
    <dgm:pt modelId="{4E61BAAB-1E84-4AA3-809E-4184A6388943}" type="parTrans" cxnId="{EBBE04E8-5300-4D37-8199-60719E9E6E7D}">
      <dgm:prSet/>
      <dgm:spPr/>
      <dgm:t>
        <a:bodyPr/>
        <a:lstStyle/>
        <a:p>
          <a:endParaRPr lang="id-ID"/>
        </a:p>
      </dgm:t>
    </dgm:pt>
    <dgm:pt modelId="{F2F95BDA-2700-454A-BEFD-3FC8EF77E045}" type="sibTrans" cxnId="{EBBE04E8-5300-4D37-8199-60719E9E6E7D}">
      <dgm:prSet/>
      <dgm:spPr/>
      <dgm:t>
        <a:bodyPr/>
        <a:lstStyle/>
        <a:p>
          <a:endParaRPr lang="id-ID"/>
        </a:p>
      </dgm:t>
    </dgm:pt>
    <dgm:pt modelId="{B7A06CE6-7368-47B1-885B-A62BE4BD5545}">
      <dgm:prSet/>
      <dgm:spPr/>
      <dgm:t>
        <a:bodyPr/>
        <a:lstStyle/>
        <a:p>
          <a:r>
            <a:rPr lang="id-ID" dirty="0" smtClean="0"/>
            <a:t>Political Will</a:t>
          </a:r>
          <a:endParaRPr lang="id-ID" dirty="0"/>
        </a:p>
      </dgm:t>
    </dgm:pt>
    <dgm:pt modelId="{707C4B04-62C2-42A6-8727-FE03ABE10D48}" type="parTrans" cxnId="{9E611CDB-82F5-4151-BA9F-050871AE9641}">
      <dgm:prSet/>
      <dgm:spPr/>
      <dgm:t>
        <a:bodyPr/>
        <a:lstStyle/>
        <a:p>
          <a:endParaRPr lang="id-ID"/>
        </a:p>
      </dgm:t>
    </dgm:pt>
    <dgm:pt modelId="{0D4A6CE3-794F-40D4-B3AF-C493D9022694}" type="sibTrans" cxnId="{9E611CDB-82F5-4151-BA9F-050871AE9641}">
      <dgm:prSet/>
      <dgm:spPr/>
      <dgm:t>
        <a:bodyPr/>
        <a:lstStyle/>
        <a:p>
          <a:endParaRPr lang="id-ID"/>
        </a:p>
      </dgm:t>
    </dgm:pt>
    <dgm:pt modelId="{D418CC6F-CD13-476D-8022-3EBF2AB10005}" type="pres">
      <dgm:prSet presAssocID="{25D8F302-5FF2-456A-A002-7B2119729DA2}" presName="Name0" presStyleCnt="0">
        <dgm:presLayoutVars>
          <dgm:dir/>
        </dgm:presLayoutVars>
      </dgm:prSet>
      <dgm:spPr/>
    </dgm:pt>
    <dgm:pt modelId="{0F8AE48B-EF81-4020-A6FE-398BAAADE034}" type="pres">
      <dgm:prSet presAssocID="{0D3C0D67-AAC6-4DAE-B77C-77215CFC424A}" presName="noChildren" presStyleCnt="0"/>
      <dgm:spPr/>
    </dgm:pt>
    <dgm:pt modelId="{811D8055-DF03-4904-9762-A6738ABEA281}" type="pres">
      <dgm:prSet presAssocID="{0D3C0D67-AAC6-4DAE-B77C-77215CFC424A}" presName="gap" presStyleCnt="0"/>
      <dgm:spPr/>
    </dgm:pt>
    <dgm:pt modelId="{18A493C6-ABBA-4DDC-8DA5-46CF3B9E4331}" type="pres">
      <dgm:prSet presAssocID="{0D3C0D67-AAC6-4DAE-B77C-77215CFC424A}" presName="medCircle2" presStyleLbl="vennNode1" presStyleIdx="0" presStyleCnt="4"/>
      <dgm:spPr/>
    </dgm:pt>
    <dgm:pt modelId="{92C9FE7D-E47D-49EF-A16B-AF3782E0919F}" type="pres">
      <dgm:prSet presAssocID="{0D3C0D67-AAC6-4DAE-B77C-77215CFC424A}" presName="txLvlOnly1" presStyleLbl="revTx" presStyleIdx="0" presStyleCnt="4"/>
      <dgm:spPr/>
    </dgm:pt>
    <dgm:pt modelId="{71890DCF-8950-4B3A-AF00-ABF3B4C292B9}" type="pres">
      <dgm:prSet presAssocID="{25172682-3EA1-4AAE-A183-505EB2E60E1C}" presName="noChildren" presStyleCnt="0"/>
      <dgm:spPr/>
    </dgm:pt>
    <dgm:pt modelId="{C3FB80E8-D1DB-4CEE-9917-0A383F9F9846}" type="pres">
      <dgm:prSet presAssocID="{25172682-3EA1-4AAE-A183-505EB2E60E1C}" presName="gap" presStyleCnt="0"/>
      <dgm:spPr/>
    </dgm:pt>
    <dgm:pt modelId="{E929A8B3-1D68-4EE1-A4D7-D5CEEB023699}" type="pres">
      <dgm:prSet presAssocID="{25172682-3EA1-4AAE-A183-505EB2E60E1C}" presName="medCircle2" presStyleLbl="vennNode1" presStyleIdx="1" presStyleCnt="4"/>
      <dgm:spPr/>
    </dgm:pt>
    <dgm:pt modelId="{F584BF05-D32D-4547-91F7-4C5636C8875E}" type="pres">
      <dgm:prSet presAssocID="{25172682-3EA1-4AAE-A183-505EB2E60E1C}" presName="txLvlOnly1" presStyleLbl="revTx" presStyleIdx="1" presStyleCnt="4"/>
      <dgm:spPr/>
    </dgm:pt>
    <dgm:pt modelId="{39F8AD55-F2B3-47A8-B780-2D159F0256F1}" type="pres">
      <dgm:prSet presAssocID="{BDE7A547-586E-48C8-B21F-A09C6EDE6649}" presName="noChildren" presStyleCnt="0"/>
      <dgm:spPr/>
    </dgm:pt>
    <dgm:pt modelId="{134F314B-F927-4551-B415-4AB41C746B9E}" type="pres">
      <dgm:prSet presAssocID="{BDE7A547-586E-48C8-B21F-A09C6EDE6649}" presName="gap" presStyleCnt="0"/>
      <dgm:spPr/>
    </dgm:pt>
    <dgm:pt modelId="{455CB2FE-41FC-4B2A-93AF-25FE9C039255}" type="pres">
      <dgm:prSet presAssocID="{BDE7A547-586E-48C8-B21F-A09C6EDE6649}" presName="medCircle2" presStyleLbl="vennNode1" presStyleIdx="2" presStyleCnt="4"/>
      <dgm:spPr/>
    </dgm:pt>
    <dgm:pt modelId="{6774A6C4-7F8D-409A-BDC5-EA6F1771A746}" type="pres">
      <dgm:prSet presAssocID="{BDE7A547-586E-48C8-B21F-A09C6EDE6649}" presName="txLvlOnly1" presStyleLbl="revTx" presStyleIdx="2" presStyleCnt="4"/>
      <dgm:spPr/>
    </dgm:pt>
    <dgm:pt modelId="{E80E1F54-E286-4E5D-B8E9-D59D23EF2C72}" type="pres">
      <dgm:prSet presAssocID="{B7A06CE6-7368-47B1-885B-A62BE4BD5545}" presName="noChildren" presStyleCnt="0"/>
      <dgm:spPr/>
    </dgm:pt>
    <dgm:pt modelId="{0DCFFE2C-02DB-4A74-AE09-018EB0E66D29}" type="pres">
      <dgm:prSet presAssocID="{B7A06CE6-7368-47B1-885B-A62BE4BD5545}" presName="gap" presStyleCnt="0"/>
      <dgm:spPr/>
    </dgm:pt>
    <dgm:pt modelId="{311F7869-009E-4ED5-9629-924598E363E4}" type="pres">
      <dgm:prSet presAssocID="{B7A06CE6-7368-47B1-885B-A62BE4BD5545}" presName="medCircle2" presStyleLbl="vennNode1" presStyleIdx="3" presStyleCnt="4"/>
      <dgm:spPr/>
    </dgm:pt>
    <dgm:pt modelId="{12F3622F-5176-41E2-81D9-D0C1A50FF3B2}" type="pres">
      <dgm:prSet presAssocID="{B7A06CE6-7368-47B1-885B-A62BE4BD5545}" presName="txLvlOnly1" presStyleLbl="revTx" presStyleIdx="3" presStyleCnt="4"/>
      <dgm:spPr/>
    </dgm:pt>
  </dgm:ptLst>
  <dgm:cxnLst>
    <dgm:cxn modelId="{EBBE04E8-5300-4D37-8199-60719E9E6E7D}" srcId="{25D8F302-5FF2-456A-A002-7B2119729DA2}" destId="{BDE7A547-586E-48C8-B21F-A09C6EDE6649}" srcOrd="2" destOrd="0" parTransId="{4E61BAAB-1E84-4AA3-809E-4184A6388943}" sibTransId="{F2F95BDA-2700-454A-BEFD-3FC8EF77E045}"/>
    <dgm:cxn modelId="{1569748D-C89A-4CCB-9C2F-9C1AE439FC19}" srcId="{25D8F302-5FF2-456A-A002-7B2119729DA2}" destId="{25172682-3EA1-4AAE-A183-505EB2E60E1C}" srcOrd="1" destOrd="0" parTransId="{7F459310-1978-43AE-BC4B-C9CCDB4671A4}" sibTransId="{66E8B812-EE69-48B2-A450-A154207A308B}"/>
    <dgm:cxn modelId="{9E611CDB-82F5-4151-BA9F-050871AE9641}" srcId="{25D8F302-5FF2-456A-A002-7B2119729DA2}" destId="{B7A06CE6-7368-47B1-885B-A62BE4BD5545}" srcOrd="3" destOrd="0" parTransId="{707C4B04-62C2-42A6-8727-FE03ABE10D48}" sibTransId="{0D4A6CE3-794F-40D4-B3AF-C493D9022694}"/>
    <dgm:cxn modelId="{56FD6CED-1C22-415C-9A61-1B09F8BF0DA4}" srcId="{25D8F302-5FF2-456A-A002-7B2119729DA2}" destId="{0D3C0D67-AAC6-4DAE-B77C-77215CFC424A}" srcOrd="0" destOrd="0" parTransId="{C19ED795-933E-4207-B32D-354096570A96}" sibTransId="{B518FE7C-3772-476C-94B1-D7296367B562}"/>
    <dgm:cxn modelId="{7FBA8E80-A80B-4268-B3E1-DB7B91EFB765}" type="presOf" srcId="{0D3C0D67-AAC6-4DAE-B77C-77215CFC424A}" destId="{92C9FE7D-E47D-49EF-A16B-AF3782E0919F}" srcOrd="0" destOrd="0" presId="urn:microsoft.com/office/officeart/2008/layout/VerticalCircleList"/>
    <dgm:cxn modelId="{4637B91D-B047-4FF7-BF73-860E75F95505}" type="presOf" srcId="{25172682-3EA1-4AAE-A183-505EB2E60E1C}" destId="{F584BF05-D32D-4547-91F7-4C5636C8875E}" srcOrd="0" destOrd="0" presId="urn:microsoft.com/office/officeart/2008/layout/VerticalCircleList"/>
    <dgm:cxn modelId="{1F3758CA-A5F8-4EC2-81BE-CE75ACFE5FC1}" type="presOf" srcId="{BDE7A547-586E-48C8-B21F-A09C6EDE6649}" destId="{6774A6C4-7F8D-409A-BDC5-EA6F1771A746}" srcOrd="0" destOrd="0" presId="urn:microsoft.com/office/officeart/2008/layout/VerticalCircleList"/>
    <dgm:cxn modelId="{81E23407-7F5F-4963-BC7B-4DB46789E178}" type="presOf" srcId="{25D8F302-5FF2-456A-A002-7B2119729DA2}" destId="{D418CC6F-CD13-476D-8022-3EBF2AB10005}" srcOrd="0" destOrd="0" presId="urn:microsoft.com/office/officeart/2008/layout/VerticalCircleList"/>
    <dgm:cxn modelId="{F83576FA-92CE-4753-BFE2-29982E342DBF}" type="presOf" srcId="{B7A06CE6-7368-47B1-885B-A62BE4BD5545}" destId="{12F3622F-5176-41E2-81D9-D0C1A50FF3B2}" srcOrd="0" destOrd="0" presId="urn:microsoft.com/office/officeart/2008/layout/VerticalCircleList"/>
    <dgm:cxn modelId="{A111D009-A9F1-49D6-AEBE-A99521D87AD2}" type="presParOf" srcId="{D418CC6F-CD13-476D-8022-3EBF2AB10005}" destId="{0F8AE48B-EF81-4020-A6FE-398BAAADE034}" srcOrd="0" destOrd="0" presId="urn:microsoft.com/office/officeart/2008/layout/VerticalCircleList"/>
    <dgm:cxn modelId="{A316BA21-B51C-4765-81DE-92805BA01CCC}" type="presParOf" srcId="{0F8AE48B-EF81-4020-A6FE-398BAAADE034}" destId="{811D8055-DF03-4904-9762-A6738ABEA281}" srcOrd="0" destOrd="0" presId="urn:microsoft.com/office/officeart/2008/layout/VerticalCircleList"/>
    <dgm:cxn modelId="{0E3A78F2-1A5B-4B7E-9E7E-0B781C005AA4}" type="presParOf" srcId="{0F8AE48B-EF81-4020-A6FE-398BAAADE034}" destId="{18A493C6-ABBA-4DDC-8DA5-46CF3B9E4331}" srcOrd="1" destOrd="0" presId="urn:microsoft.com/office/officeart/2008/layout/VerticalCircleList"/>
    <dgm:cxn modelId="{679674E7-FC73-49D7-876C-89E72410A834}" type="presParOf" srcId="{0F8AE48B-EF81-4020-A6FE-398BAAADE034}" destId="{92C9FE7D-E47D-49EF-A16B-AF3782E0919F}" srcOrd="2" destOrd="0" presId="urn:microsoft.com/office/officeart/2008/layout/VerticalCircleList"/>
    <dgm:cxn modelId="{11BF355F-DCA8-4925-94D2-0AD37C33A7A5}" type="presParOf" srcId="{D418CC6F-CD13-476D-8022-3EBF2AB10005}" destId="{71890DCF-8950-4B3A-AF00-ABF3B4C292B9}" srcOrd="1" destOrd="0" presId="urn:microsoft.com/office/officeart/2008/layout/VerticalCircleList"/>
    <dgm:cxn modelId="{1385679B-DA00-44F0-B2ED-8C732631AE34}" type="presParOf" srcId="{71890DCF-8950-4B3A-AF00-ABF3B4C292B9}" destId="{C3FB80E8-D1DB-4CEE-9917-0A383F9F9846}" srcOrd="0" destOrd="0" presId="urn:microsoft.com/office/officeart/2008/layout/VerticalCircleList"/>
    <dgm:cxn modelId="{4EAC72AD-6B50-401D-B7BB-53C73AAD2BA0}" type="presParOf" srcId="{71890DCF-8950-4B3A-AF00-ABF3B4C292B9}" destId="{E929A8B3-1D68-4EE1-A4D7-D5CEEB023699}" srcOrd="1" destOrd="0" presId="urn:microsoft.com/office/officeart/2008/layout/VerticalCircleList"/>
    <dgm:cxn modelId="{39DE6D8E-0A25-473F-B0A2-25E6488FEB10}" type="presParOf" srcId="{71890DCF-8950-4B3A-AF00-ABF3B4C292B9}" destId="{F584BF05-D32D-4547-91F7-4C5636C8875E}" srcOrd="2" destOrd="0" presId="urn:microsoft.com/office/officeart/2008/layout/VerticalCircleList"/>
    <dgm:cxn modelId="{7A955DA8-AAD6-4E3E-AE0F-8AA10635BE2A}" type="presParOf" srcId="{D418CC6F-CD13-476D-8022-3EBF2AB10005}" destId="{39F8AD55-F2B3-47A8-B780-2D159F0256F1}" srcOrd="2" destOrd="0" presId="urn:microsoft.com/office/officeart/2008/layout/VerticalCircleList"/>
    <dgm:cxn modelId="{1FC92D0F-8A0E-455A-83A8-DE2609A35FD2}" type="presParOf" srcId="{39F8AD55-F2B3-47A8-B780-2D159F0256F1}" destId="{134F314B-F927-4551-B415-4AB41C746B9E}" srcOrd="0" destOrd="0" presId="urn:microsoft.com/office/officeart/2008/layout/VerticalCircleList"/>
    <dgm:cxn modelId="{11C44D0F-1B05-4CE6-BF5E-3BACDFB95412}" type="presParOf" srcId="{39F8AD55-F2B3-47A8-B780-2D159F0256F1}" destId="{455CB2FE-41FC-4B2A-93AF-25FE9C039255}" srcOrd="1" destOrd="0" presId="urn:microsoft.com/office/officeart/2008/layout/VerticalCircleList"/>
    <dgm:cxn modelId="{3F4EEA89-EB5B-4E28-BA50-153CBAE20EEB}" type="presParOf" srcId="{39F8AD55-F2B3-47A8-B780-2D159F0256F1}" destId="{6774A6C4-7F8D-409A-BDC5-EA6F1771A746}" srcOrd="2" destOrd="0" presId="urn:microsoft.com/office/officeart/2008/layout/VerticalCircleList"/>
    <dgm:cxn modelId="{8E3922C6-5BE6-431B-A334-AF962770B303}" type="presParOf" srcId="{D418CC6F-CD13-476D-8022-3EBF2AB10005}" destId="{E80E1F54-E286-4E5D-B8E9-D59D23EF2C72}" srcOrd="3" destOrd="0" presId="urn:microsoft.com/office/officeart/2008/layout/VerticalCircleList"/>
    <dgm:cxn modelId="{A8DF80EF-36FF-4DEA-9B00-019771F80E58}" type="presParOf" srcId="{E80E1F54-E286-4E5D-B8E9-D59D23EF2C72}" destId="{0DCFFE2C-02DB-4A74-AE09-018EB0E66D29}" srcOrd="0" destOrd="0" presId="urn:microsoft.com/office/officeart/2008/layout/VerticalCircleList"/>
    <dgm:cxn modelId="{60EB7D06-3850-47B9-B81A-C531B9A7483F}" type="presParOf" srcId="{E80E1F54-E286-4E5D-B8E9-D59D23EF2C72}" destId="{311F7869-009E-4ED5-9629-924598E363E4}" srcOrd="1" destOrd="0" presId="urn:microsoft.com/office/officeart/2008/layout/VerticalCircleList"/>
    <dgm:cxn modelId="{95BC3D0E-27CC-4A9B-B416-2465C4E1394D}" type="presParOf" srcId="{E80E1F54-E286-4E5D-B8E9-D59D23EF2C72}" destId="{12F3622F-5176-41E2-81D9-D0C1A50FF3B2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4E092-CE16-4F26-99E3-4E02C3B36637}">
      <dsp:nvSpPr>
        <dsp:cNvPr id="0" name=""/>
        <dsp:cNvSpPr/>
      </dsp:nvSpPr>
      <dsp:spPr>
        <a:xfrm>
          <a:off x="1098" y="125645"/>
          <a:ext cx="4285778" cy="2571466"/>
        </a:xfrm>
        <a:prstGeom prst="rect">
          <a:avLst/>
        </a:prstGeom>
        <a:gradFill rotWithShape="0">
          <a:gsLst>
            <a:gs pos="38000">
              <a:schemeClr val="accent1">
                <a:hueOff val="0"/>
                <a:satOff val="0"/>
                <a:lumOff val="0"/>
                <a:alphaOff val="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80000"/>
                <a:lumMod val="70000"/>
              </a:schemeClr>
            </a:gs>
          </a:gsLst>
          <a:lin ang="4680000" scaled="0"/>
        </a:gradFill>
        <a:ln>
          <a:noFill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6500" kern="1200" smtClean="0"/>
            <a:t>Study Room</a:t>
          </a:r>
          <a:endParaRPr lang="id-ID" sz="6500" kern="1200" dirty="0"/>
        </a:p>
      </dsp:txBody>
      <dsp:txXfrm>
        <a:off x="1098" y="125645"/>
        <a:ext cx="4285778" cy="2571466"/>
      </dsp:txXfrm>
    </dsp:sp>
    <dsp:sp modelId="{02B8C793-B46A-43FC-9FE6-D42D6BE9ABB6}">
      <dsp:nvSpPr>
        <dsp:cNvPr id="0" name=""/>
        <dsp:cNvSpPr/>
      </dsp:nvSpPr>
      <dsp:spPr>
        <a:xfrm>
          <a:off x="4715454" y="125645"/>
          <a:ext cx="4285778" cy="2571466"/>
        </a:xfrm>
        <a:prstGeom prst="rect">
          <a:avLst/>
        </a:prstGeom>
        <a:gradFill rotWithShape="0">
          <a:gsLst>
            <a:gs pos="38000">
              <a:schemeClr val="accent1">
                <a:hueOff val="0"/>
                <a:satOff val="0"/>
                <a:lumOff val="0"/>
                <a:alphaOff val="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80000"/>
                <a:lumMod val="70000"/>
              </a:schemeClr>
            </a:gs>
          </a:gsLst>
          <a:lin ang="4680000" scaled="0"/>
        </a:gradFill>
        <a:ln>
          <a:noFill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6500" kern="1200" smtClean="0"/>
            <a:t>Corridor</a:t>
          </a:r>
          <a:endParaRPr lang="id-ID" sz="6500" kern="1200" dirty="0"/>
        </a:p>
      </dsp:txBody>
      <dsp:txXfrm>
        <a:off x="4715454" y="125645"/>
        <a:ext cx="4285778" cy="2571466"/>
      </dsp:txXfrm>
    </dsp:sp>
    <dsp:sp modelId="{A85B56A4-B513-4409-B83B-78FB173057C6}">
      <dsp:nvSpPr>
        <dsp:cNvPr id="0" name=""/>
        <dsp:cNvSpPr/>
      </dsp:nvSpPr>
      <dsp:spPr>
        <a:xfrm>
          <a:off x="2358276" y="3125689"/>
          <a:ext cx="4285778" cy="2571466"/>
        </a:xfrm>
        <a:prstGeom prst="rect">
          <a:avLst/>
        </a:prstGeom>
        <a:gradFill rotWithShape="0">
          <a:gsLst>
            <a:gs pos="38000">
              <a:schemeClr val="accent1">
                <a:hueOff val="0"/>
                <a:satOff val="0"/>
                <a:lumOff val="0"/>
                <a:alphaOff val="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80000"/>
                <a:lumMod val="70000"/>
              </a:schemeClr>
            </a:gs>
          </a:gsLst>
          <a:lin ang="4680000" scaled="0"/>
        </a:gradFill>
        <a:ln>
          <a:noFill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6500" kern="1200" dirty="0" smtClean="0"/>
            <a:t>Room</a:t>
          </a:r>
          <a:endParaRPr lang="id-ID" sz="6500" kern="1200" dirty="0"/>
        </a:p>
      </dsp:txBody>
      <dsp:txXfrm>
        <a:off x="2358276" y="3125689"/>
        <a:ext cx="4285778" cy="25714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85FD9-12AF-4FF8-A62B-15BF29CE8C4F}">
      <dsp:nvSpPr>
        <dsp:cNvPr id="0" name=""/>
        <dsp:cNvSpPr/>
      </dsp:nvSpPr>
      <dsp:spPr>
        <a:xfrm>
          <a:off x="1153054" y="0"/>
          <a:ext cx="5822801" cy="5822801"/>
        </a:xfrm>
        <a:prstGeom prst="triangle">
          <a:avLst/>
        </a:prstGeom>
        <a:gradFill rotWithShape="0">
          <a:gsLst>
            <a:gs pos="38000">
              <a:schemeClr val="lt1">
                <a:hueOff val="0"/>
                <a:satOff val="0"/>
                <a:lumOff val="0"/>
                <a:alphaOff val="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60000"/>
                <a:satMod val="180000"/>
                <a:lumMod val="70000"/>
              </a:schemeClr>
            </a:gs>
          </a:gsLst>
          <a:lin ang="4680000" scaled="0"/>
        </a:gradFill>
        <a:ln>
          <a:noFill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559262-6AB7-4C9C-88EE-5D67AC5A82F4}">
      <dsp:nvSpPr>
        <dsp:cNvPr id="0" name=""/>
        <dsp:cNvSpPr/>
      </dsp:nvSpPr>
      <dsp:spPr>
        <a:xfrm>
          <a:off x="4064455" y="582848"/>
          <a:ext cx="3784821" cy="1034912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 smtClean="0"/>
            <a:t>Study Room: 1,750 yuan/year</a:t>
          </a:r>
          <a:endParaRPr lang="id-ID" sz="2700" kern="1200" dirty="0"/>
        </a:p>
      </dsp:txBody>
      <dsp:txXfrm>
        <a:off x="4114975" y="633368"/>
        <a:ext cx="3683781" cy="933872"/>
      </dsp:txXfrm>
    </dsp:sp>
    <dsp:sp modelId="{572A4F93-948F-4F74-BE4D-992E442BEB87}">
      <dsp:nvSpPr>
        <dsp:cNvPr id="0" name=""/>
        <dsp:cNvSpPr/>
      </dsp:nvSpPr>
      <dsp:spPr>
        <a:xfrm>
          <a:off x="4064455" y="1747124"/>
          <a:ext cx="3784821" cy="1034912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 smtClean="0"/>
            <a:t>Corridor: 5,900 yuan/year</a:t>
          </a:r>
          <a:endParaRPr lang="id-ID" sz="2700" kern="1200" dirty="0"/>
        </a:p>
      </dsp:txBody>
      <dsp:txXfrm>
        <a:off x="4114975" y="1797644"/>
        <a:ext cx="3683781" cy="933872"/>
      </dsp:txXfrm>
    </dsp:sp>
    <dsp:sp modelId="{3A3B1AF6-231F-4F93-A079-A01F5C589609}">
      <dsp:nvSpPr>
        <dsp:cNvPr id="0" name=""/>
        <dsp:cNvSpPr/>
      </dsp:nvSpPr>
      <dsp:spPr>
        <a:xfrm>
          <a:off x="4064455" y="2911400"/>
          <a:ext cx="3784821" cy="1034912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 smtClean="0"/>
            <a:t>Room: 62,200 yuan/year</a:t>
          </a:r>
          <a:endParaRPr lang="id-ID" sz="2700" kern="1200" dirty="0"/>
        </a:p>
      </dsp:txBody>
      <dsp:txXfrm>
        <a:off x="4114975" y="2961920"/>
        <a:ext cx="3683781" cy="933872"/>
      </dsp:txXfrm>
    </dsp:sp>
    <dsp:sp modelId="{50714763-6693-4A50-A95E-7C1D4D655DD0}">
      <dsp:nvSpPr>
        <dsp:cNvPr id="0" name=""/>
        <dsp:cNvSpPr/>
      </dsp:nvSpPr>
      <dsp:spPr>
        <a:xfrm>
          <a:off x="4064455" y="4075677"/>
          <a:ext cx="3784821" cy="1034912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 smtClean="0"/>
            <a:t>Total: 69,850 yuan/year</a:t>
          </a:r>
          <a:endParaRPr lang="id-ID" sz="2700" kern="1200" dirty="0"/>
        </a:p>
      </dsp:txBody>
      <dsp:txXfrm>
        <a:off x="4114975" y="4126197"/>
        <a:ext cx="3683781" cy="9338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4E092-CE16-4F26-99E3-4E02C3B36637}">
      <dsp:nvSpPr>
        <dsp:cNvPr id="0" name=""/>
        <dsp:cNvSpPr/>
      </dsp:nvSpPr>
      <dsp:spPr>
        <a:xfrm>
          <a:off x="2263770" y="2786"/>
          <a:ext cx="4474791" cy="2684875"/>
        </a:xfrm>
        <a:prstGeom prst="rect">
          <a:avLst/>
        </a:prstGeom>
        <a:gradFill rotWithShape="0">
          <a:gsLst>
            <a:gs pos="38000">
              <a:schemeClr val="accent1">
                <a:hueOff val="0"/>
                <a:satOff val="0"/>
                <a:lumOff val="0"/>
                <a:alphaOff val="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80000"/>
                <a:lumMod val="70000"/>
              </a:schemeClr>
            </a:gs>
          </a:gsLst>
          <a:lin ang="4680000" scaled="0"/>
        </a:gradFill>
        <a:ln>
          <a:noFill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6500" kern="1200" dirty="0" smtClean="0"/>
            <a:t>Neon to LED</a:t>
          </a:r>
          <a:endParaRPr lang="id-ID" sz="6500" kern="1200" dirty="0"/>
        </a:p>
      </dsp:txBody>
      <dsp:txXfrm>
        <a:off x="2263770" y="2786"/>
        <a:ext cx="4474791" cy="2684875"/>
      </dsp:txXfrm>
    </dsp:sp>
    <dsp:sp modelId="{02B8C793-B46A-43FC-9FE6-D42D6BE9ABB6}">
      <dsp:nvSpPr>
        <dsp:cNvPr id="0" name=""/>
        <dsp:cNvSpPr/>
      </dsp:nvSpPr>
      <dsp:spPr>
        <a:xfrm>
          <a:off x="2263770" y="3135140"/>
          <a:ext cx="4474791" cy="2684875"/>
        </a:xfrm>
        <a:prstGeom prst="rect">
          <a:avLst/>
        </a:prstGeom>
        <a:gradFill rotWithShape="0">
          <a:gsLst>
            <a:gs pos="38000">
              <a:schemeClr val="accent1">
                <a:hueOff val="0"/>
                <a:satOff val="0"/>
                <a:lumOff val="0"/>
                <a:alphaOff val="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80000"/>
                <a:lumMod val="70000"/>
              </a:schemeClr>
            </a:gs>
          </a:gsLst>
          <a:lin ang="4680000" scaled="0"/>
        </a:gradFill>
        <a:ln>
          <a:noFill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6500" kern="1200" dirty="0" smtClean="0"/>
            <a:t>Motion Sensor</a:t>
          </a:r>
          <a:endParaRPr lang="id-ID" sz="6500" kern="1200" dirty="0"/>
        </a:p>
      </dsp:txBody>
      <dsp:txXfrm>
        <a:off x="2263770" y="3135140"/>
        <a:ext cx="4474791" cy="26848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85FD9-12AF-4FF8-A62B-15BF29CE8C4F}">
      <dsp:nvSpPr>
        <dsp:cNvPr id="0" name=""/>
        <dsp:cNvSpPr/>
      </dsp:nvSpPr>
      <dsp:spPr>
        <a:xfrm>
          <a:off x="1153054" y="0"/>
          <a:ext cx="5822801" cy="5822801"/>
        </a:xfrm>
        <a:prstGeom prst="triangle">
          <a:avLst/>
        </a:prstGeom>
        <a:gradFill rotWithShape="0">
          <a:gsLst>
            <a:gs pos="38000">
              <a:schemeClr val="lt1">
                <a:hueOff val="0"/>
                <a:satOff val="0"/>
                <a:lumOff val="0"/>
                <a:alphaOff val="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60000"/>
                <a:satMod val="180000"/>
                <a:lumMod val="70000"/>
              </a:schemeClr>
            </a:gs>
          </a:gsLst>
          <a:lin ang="4680000" scaled="0"/>
        </a:gradFill>
        <a:ln>
          <a:noFill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559262-6AB7-4C9C-88EE-5D67AC5A82F4}">
      <dsp:nvSpPr>
        <dsp:cNvPr id="0" name=""/>
        <dsp:cNvSpPr/>
      </dsp:nvSpPr>
      <dsp:spPr>
        <a:xfrm>
          <a:off x="4064455" y="582848"/>
          <a:ext cx="3784821" cy="1034912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 smtClean="0"/>
            <a:t>Study Room: Save 900 yuan/year</a:t>
          </a:r>
          <a:endParaRPr lang="id-ID" sz="2700" kern="1200" dirty="0"/>
        </a:p>
      </dsp:txBody>
      <dsp:txXfrm>
        <a:off x="4114975" y="633368"/>
        <a:ext cx="3683781" cy="933872"/>
      </dsp:txXfrm>
    </dsp:sp>
    <dsp:sp modelId="{572A4F93-948F-4F74-BE4D-992E442BEB87}">
      <dsp:nvSpPr>
        <dsp:cNvPr id="0" name=""/>
        <dsp:cNvSpPr/>
      </dsp:nvSpPr>
      <dsp:spPr>
        <a:xfrm>
          <a:off x="4064455" y="1747124"/>
          <a:ext cx="3784821" cy="1034912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 smtClean="0"/>
            <a:t>Corridor: Save 4,100 yuan/year</a:t>
          </a:r>
          <a:endParaRPr lang="id-ID" sz="2700" kern="1200" dirty="0"/>
        </a:p>
      </dsp:txBody>
      <dsp:txXfrm>
        <a:off x="4114975" y="1797644"/>
        <a:ext cx="3683781" cy="933872"/>
      </dsp:txXfrm>
    </dsp:sp>
    <dsp:sp modelId="{3A3B1AF6-231F-4F93-A079-A01F5C589609}">
      <dsp:nvSpPr>
        <dsp:cNvPr id="0" name=""/>
        <dsp:cNvSpPr/>
      </dsp:nvSpPr>
      <dsp:spPr>
        <a:xfrm>
          <a:off x="4064455" y="2911400"/>
          <a:ext cx="3784821" cy="1034912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 smtClean="0"/>
            <a:t>Room: Save 42,000 yuan/year</a:t>
          </a:r>
          <a:endParaRPr lang="id-ID" sz="2700" kern="1200" dirty="0"/>
        </a:p>
      </dsp:txBody>
      <dsp:txXfrm>
        <a:off x="4114975" y="2961920"/>
        <a:ext cx="3683781" cy="933872"/>
      </dsp:txXfrm>
    </dsp:sp>
    <dsp:sp modelId="{50714763-6693-4A50-A95E-7C1D4D655DD0}">
      <dsp:nvSpPr>
        <dsp:cNvPr id="0" name=""/>
        <dsp:cNvSpPr/>
      </dsp:nvSpPr>
      <dsp:spPr>
        <a:xfrm>
          <a:off x="4064455" y="4075677"/>
          <a:ext cx="3784821" cy="1034912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 smtClean="0"/>
            <a:t>Total: Save 47,000 yuan/year</a:t>
          </a:r>
          <a:endParaRPr lang="id-ID" sz="2700" kern="1200" dirty="0"/>
        </a:p>
      </dsp:txBody>
      <dsp:txXfrm>
        <a:off x="4114975" y="4126197"/>
        <a:ext cx="3683781" cy="9338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493C6-ABBA-4DDC-8DA5-46CF3B9E4331}">
      <dsp:nvSpPr>
        <dsp:cNvPr id="0" name=""/>
        <dsp:cNvSpPr/>
      </dsp:nvSpPr>
      <dsp:spPr>
        <a:xfrm>
          <a:off x="447364" y="1889"/>
          <a:ext cx="1454755" cy="1454755"/>
        </a:xfrm>
        <a:prstGeom prst="ellipse">
          <a:avLst/>
        </a:prstGeom>
        <a:gradFill rotWithShape="0">
          <a:gsLst>
            <a:gs pos="38000">
              <a:schemeClr val="accent4">
                <a:alpha val="50000"/>
                <a:hueOff val="0"/>
                <a:satOff val="0"/>
                <a:lumOff val="0"/>
                <a:alphaOff val="0"/>
                <a:satMod val="12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60000"/>
                <a:satMod val="180000"/>
                <a:lumMod val="70000"/>
              </a:schemeClr>
            </a:gs>
          </a:gsLst>
          <a:lin ang="4680000" scaled="0"/>
        </a:gradFill>
        <a:ln>
          <a:noFill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92C9FE7D-E47D-49EF-A16B-AF3782E0919F}">
      <dsp:nvSpPr>
        <dsp:cNvPr id="0" name=""/>
        <dsp:cNvSpPr/>
      </dsp:nvSpPr>
      <dsp:spPr>
        <a:xfrm>
          <a:off x="1174742" y="1889"/>
          <a:ext cx="7761654" cy="145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0" bIns="825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6500" kern="1200" dirty="0" smtClean="0"/>
            <a:t>Data Theft</a:t>
          </a:r>
          <a:endParaRPr lang="id-ID" sz="6500" kern="1200" dirty="0"/>
        </a:p>
      </dsp:txBody>
      <dsp:txXfrm>
        <a:off x="1174742" y="1889"/>
        <a:ext cx="7761654" cy="1454755"/>
      </dsp:txXfrm>
    </dsp:sp>
    <dsp:sp modelId="{E929A8B3-1D68-4EE1-A4D7-D5CEEB023699}">
      <dsp:nvSpPr>
        <dsp:cNvPr id="0" name=""/>
        <dsp:cNvSpPr/>
      </dsp:nvSpPr>
      <dsp:spPr>
        <a:xfrm>
          <a:off x="447364" y="1456645"/>
          <a:ext cx="1454755" cy="1454755"/>
        </a:xfrm>
        <a:prstGeom prst="ellipse">
          <a:avLst/>
        </a:prstGeom>
        <a:gradFill rotWithShape="0">
          <a:gsLst>
            <a:gs pos="38000">
              <a:schemeClr val="accent4">
                <a:alpha val="50000"/>
                <a:hueOff val="-71868"/>
                <a:satOff val="500"/>
                <a:lumOff val="5621"/>
                <a:alphaOff val="0"/>
                <a:satMod val="120000"/>
              </a:schemeClr>
            </a:gs>
            <a:gs pos="100000">
              <a:schemeClr val="accent4">
                <a:alpha val="50000"/>
                <a:hueOff val="-71868"/>
                <a:satOff val="500"/>
                <a:lumOff val="5621"/>
                <a:alphaOff val="0"/>
                <a:shade val="60000"/>
                <a:satMod val="180000"/>
                <a:lumMod val="70000"/>
              </a:schemeClr>
            </a:gs>
          </a:gsLst>
          <a:lin ang="4680000" scaled="0"/>
        </a:gradFill>
        <a:ln>
          <a:noFill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F584BF05-D32D-4547-91F7-4C5636C8875E}">
      <dsp:nvSpPr>
        <dsp:cNvPr id="0" name=""/>
        <dsp:cNvSpPr/>
      </dsp:nvSpPr>
      <dsp:spPr>
        <a:xfrm>
          <a:off x="1174742" y="1456645"/>
          <a:ext cx="7761654" cy="145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0" bIns="825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6500" kern="1200" dirty="0" smtClean="0"/>
            <a:t>Cyber Crime</a:t>
          </a:r>
          <a:endParaRPr lang="id-ID" sz="6500" kern="1200" dirty="0"/>
        </a:p>
      </dsp:txBody>
      <dsp:txXfrm>
        <a:off x="1174742" y="1456645"/>
        <a:ext cx="7761654" cy="1454755"/>
      </dsp:txXfrm>
    </dsp:sp>
    <dsp:sp modelId="{455CB2FE-41FC-4B2A-93AF-25FE9C039255}">
      <dsp:nvSpPr>
        <dsp:cNvPr id="0" name=""/>
        <dsp:cNvSpPr/>
      </dsp:nvSpPr>
      <dsp:spPr>
        <a:xfrm>
          <a:off x="447364" y="2911400"/>
          <a:ext cx="1454755" cy="1454755"/>
        </a:xfrm>
        <a:prstGeom prst="ellipse">
          <a:avLst/>
        </a:prstGeom>
        <a:gradFill rotWithShape="0">
          <a:gsLst>
            <a:gs pos="38000">
              <a:schemeClr val="accent4">
                <a:alpha val="50000"/>
                <a:hueOff val="-143737"/>
                <a:satOff val="1000"/>
                <a:lumOff val="11241"/>
                <a:alphaOff val="0"/>
                <a:satMod val="120000"/>
              </a:schemeClr>
            </a:gs>
            <a:gs pos="100000">
              <a:schemeClr val="accent4">
                <a:alpha val="50000"/>
                <a:hueOff val="-143737"/>
                <a:satOff val="1000"/>
                <a:lumOff val="11241"/>
                <a:alphaOff val="0"/>
                <a:shade val="60000"/>
                <a:satMod val="180000"/>
                <a:lumMod val="70000"/>
              </a:schemeClr>
            </a:gs>
          </a:gsLst>
          <a:lin ang="4680000" scaled="0"/>
        </a:gradFill>
        <a:ln>
          <a:noFill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6774A6C4-7F8D-409A-BDC5-EA6F1771A746}">
      <dsp:nvSpPr>
        <dsp:cNvPr id="0" name=""/>
        <dsp:cNvSpPr/>
      </dsp:nvSpPr>
      <dsp:spPr>
        <a:xfrm>
          <a:off x="1174742" y="2911400"/>
          <a:ext cx="7761654" cy="145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0" bIns="825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6500" kern="1200" dirty="0" smtClean="0"/>
            <a:t>Technical Decisions</a:t>
          </a:r>
          <a:endParaRPr lang="id-ID" sz="6500" kern="1200" dirty="0"/>
        </a:p>
      </dsp:txBody>
      <dsp:txXfrm>
        <a:off x="1174742" y="2911400"/>
        <a:ext cx="7761654" cy="1454755"/>
      </dsp:txXfrm>
    </dsp:sp>
    <dsp:sp modelId="{311F7869-009E-4ED5-9629-924598E363E4}">
      <dsp:nvSpPr>
        <dsp:cNvPr id="0" name=""/>
        <dsp:cNvSpPr/>
      </dsp:nvSpPr>
      <dsp:spPr>
        <a:xfrm>
          <a:off x="447364" y="4366156"/>
          <a:ext cx="1454755" cy="1454755"/>
        </a:xfrm>
        <a:prstGeom prst="ellipse">
          <a:avLst/>
        </a:prstGeom>
        <a:gradFill rotWithShape="0">
          <a:gsLst>
            <a:gs pos="38000">
              <a:schemeClr val="accent4">
                <a:alpha val="50000"/>
                <a:hueOff val="-215605"/>
                <a:satOff val="1500"/>
                <a:lumOff val="16862"/>
                <a:alphaOff val="0"/>
                <a:satMod val="120000"/>
              </a:schemeClr>
            </a:gs>
            <a:gs pos="100000">
              <a:schemeClr val="accent4">
                <a:alpha val="50000"/>
                <a:hueOff val="-215605"/>
                <a:satOff val="1500"/>
                <a:lumOff val="16862"/>
                <a:alphaOff val="0"/>
                <a:shade val="60000"/>
                <a:satMod val="180000"/>
                <a:lumMod val="70000"/>
              </a:schemeClr>
            </a:gs>
          </a:gsLst>
          <a:lin ang="4680000" scaled="0"/>
        </a:gradFill>
        <a:ln>
          <a:noFill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12F3622F-5176-41E2-81D9-D0C1A50FF3B2}">
      <dsp:nvSpPr>
        <dsp:cNvPr id="0" name=""/>
        <dsp:cNvSpPr/>
      </dsp:nvSpPr>
      <dsp:spPr>
        <a:xfrm>
          <a:off x="1174742" y="4366156"/>
          <a:ext cx="7761654" cy="145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0" bIns="825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6500" kern="1200" dirty="0" smtClean="0"/>
            <a:t>Political Will</a:t>
          </a:r>
          <a:endParaRPr lang="id-ID" sz="6500" kern="1200" dirty="0"/>
        </a:p>
      </dsp:txBody>
      <dsp:txXfrm>
        <a:off x="1174742" y="4366156"/>
        <a:ext cx="7761654" cy="1454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71654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8782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23750-BCF2-0440-9674-E5C7F0ABFB7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48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23750-BCF2-0440-9674-E5C7F0ABFB7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48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23750-BCF2-0440-9674-E5C7F0ABFB7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48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23750-BCF2-0440-9674-E5C7F0ABFB7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48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23750-BCF2-0440-9674-E5C7F0ABFB7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48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23750-BCF2-0440-9674-E5C7F0ABFB7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48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23750-BCF2-0440-9674-E5C7F0ABFB7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369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23750-BCF2-0440-9674-E5C7F0ABFB7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48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23750-BCF2-0440-9674-E5C7F0ABFB7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48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23750-BCF2-0440-9674-E5C7F0ABFB7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501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23750-BCF2-0440-9674-E5C7F0ABFB7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4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23750-BCF2-0440-9674-E5C7F0ABFB7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159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23750-BCF2-0440-9674-E5C7F0ABFB7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48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23750-BCF2-0440-9674-E5C7F0ABFB7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4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823385" y="-652551"/>
            <a:ext cx="8886141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8224204" y="-441831"/>
            <a:ext cx="416868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9525465" y="2001565"/>
            <a:ext cx="3572607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74161" y="3323292"/>
            <a:ext cx="9837431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730446" y="3632676"/>
            <a:ext cx="7980212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934861" y="5027231"/>
            <a:ext cx="6207063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8988620" y="2313286"/>
            <a:ext cx="2032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2233D26B-DFC2-4248-8ED0-AD3E108CBDD7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8735057" y="1528630"/>
            <a:ext cx="32879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602292" y="1162062"/>
            <a:ext cx="28448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1194557" y="-766298"/>
            <a:ext cx="11110421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86328" y="5089618"/>
            <a:ext cx="11370725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11378571" y="3839503"/>
            <a:ext cx="1348325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10117987" y="-321837"/>
            <a:ext cx="2635388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4245177" y="4760430"/>
            <a:ext cx="6673004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1042473" y="984582"/>
            <a:ext cx="877503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9328540" y="6238503"/>
            <a:ext cx="2032000" cy="365125"/>
          </a:xfrm>
        </p:spPr>
        <p:txBody>
          <a:bodyPr/>
          <a:lstStyle/>
          <a:p>
            <a:fld id="{E694C003-38E8-486A-9BFD-47E55D87241C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7095799" y="6094795"/>
            <a:ext cx="416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10910307" y="3246938"/>
            <a:ext cx="1209927" cy="36512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1177209" y="-626065"/>
            <a:ext cx="9920208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4302981" y="6274264"/>
            <a:ext cx="5862236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10212699" y="5459725"/>
            <a:ext cx="228075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8888568" y="-490731"/>
            <a:ext cx="4087701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9057780" y="511413"/>
            <a:ext cx="1914144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1290350" y="1075674"/>
            <a:ext cx="7198607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10338816" y="5888737"/>
            <a:ext cx="1658112" cy="365125"/>
          </a:xfrm>
        </p:spPr>
        <p:txBody>
          <a:bodyPr/>
          <a:lstStyle>
            <a:lvl1pPr algn="l">
              <a:defRPr/>
            </a:lvl1pPr>
          </a:lstStyle>
          <a:p>
            <a:fld id="{E059EAA3-934B-41DB-B3B1-806F4BE5CC37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663744" y="6188245"/>
            <a:ext cx="3173741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10253472" y="5641849"/>
            <a:ext cx="1658112" cy="36512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92193" y="386362"/>
            <a:ext cx="10515599" cy="7242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78960" y="1223963"/>
            <a:ext cx="11285538" cy="4957762"/>
          </a:xfrm>
        </p:spPr>
        <p:txBody>
          <a:bodyPr/>
          <a:lstStyle>
            <a:lvl1pPr marL="228600" indent="-50800">
              <a:buFont typeface="Arial" charset="0"/>
              <a:buChar char="•"/>
              <a:defRPr sz="1600"/>
            </a:lvl1pPr>
            <a:lvl2pPr marL="685800" indent="-76200">
              <a:buFont typeface="Arial" charset="0"/>
              <a:buChar char="•"/>
              <a:defRPr sz="1600"/>
            </a:lvl2pPr>
            <a:lvl3pPr marL="1143000" indent="-101600">
              <a:buFont typeface="Arial" charset="0"/>
              <a:buChar char="•"/>
              <a:defRPr sz="1600"/>
            </a:lvl3pPr>
            <a:lvl4pPr marL="1600200" indent="-114300">
              <a:buFont typeface="Arial" charset="0"/>
              <a:buChar char="•"/>
              <a:defRPr sz="1600"/>
            </a:lvl4pPr>
            <a:lvl5pPr marL="2057400" indent="-114300">
              <a:buFont typeface="Arial" charset="0"/>
              <a:buChar char="•"/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550524" y="354851"/>
            <a:ext cx="10515599" cy="1309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550863" y="1663700"/>
            <a:ext cx="8059737" cy="2328863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1153919" y="850599"/>
            <a:ext cx="4820588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23666" y="-511509"/>
            <a:ext cx="4980525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862402" y="6590199"/>
            <a:ext cx="2641367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4246855" y="-553633"/>
            <a:ext cx="9043908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1033" y="2639384"/>
            <a:ext cx="5064953" cy="22608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4638705" y="959717"/>
            <a:ext cx="6211647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2254651" y="608315"/>
            <a:ext cx="2385807" cy="365125"/>
          </a:xfrm>
        </p:spPr>
        <p:txBody>
          <a:bodyPr/>
          <a:lstStyle/>
          <a:p>
            <a:fld id="{8F97F932-D99A-4087-BFB1-EA42FAFC8D2C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4138161" y="6177547"/>
            <a:ext cx="318964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687161" y="300798"/>
            <a:ext cx="3049759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76288" y="-1017685"/>
            <a:ext cx="9881903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1035521" y="2417821"/>
            <a:ext cx="9331153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8450757" y="3775813"/>
            <a:ext cx="4136367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9770506" y="-104312"/>
            <a:ext cx="3134169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713315" y="2921829"/>
            <a:ext cx="7587807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717132" y="4494202"/>
            <a:ext cx="7028725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9171157" y="3761386"/>
            <a:ext cx="2032000" cy="365125"/>
          </a:xfrm>
        </p:spPr>
        <p:txBody>
          <a:bodyPr/>
          <a:lstStyle>
            <a:lvl1pPr algn="l">
              <a:defRPr/>
            </a:lvl1pPr>
          </a:lstStyle>
          <a:p>
            <a:fld id="{79C96367-2F2B-4F6E-ACF4-15FA13738E10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9409287" y="3170796"/>
            <a:ext cx="25684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9568485" y="2661158"/>
            <a:ext cx="911972" cy="36512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1177633" y="-625990"/>
            <a:ext cx="9919876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4316717" y="6275496"/>
            <a:ext cx="5849860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10214264" y="5462350"/>
            <a:ext cx="2278699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8890593" y="-490547"/>
            <a:ext cx="4085777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7699242" y="1991665"/>
            <a:ext cx="4820301" cy="19148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352585" y="1335061"/>
            <a:ext cx="3438144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4934710" y="618005"/>
            <a:ext cx="3440013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10341226" y="5887413"/>
            <a:ext cx="1655973" cy="365125"/>
          </a:xfrm>
        </p:spPr>
        <p:txBody>
          <a:bodyPr/>
          <a:lstStyle>
            <a:lvl1pPr algn="l">
              <a:defRPr/>
            </a:lvl1pPr>
          </a:lstStyle>
          <a:p>
            <a:fld id="{8FB3498D-21C7-408B-8EF5-5B55DEF0BFD5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5406211" y="5494375"/>
            <a:ext cx="416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10253553" y="5643111"/>
            <a:ext cx="1655591" cy="36512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1177633" y="-625990"/>
            <a:ext cx="9919876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4316717" y="6275496"/>
            <a:ext cx="5849860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10214264" y="5462350"/>
            <a:ext cx="2278699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8890593" y="-490547"/>
            <a:ext cx="4085777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7703820" y="1991868"/>
            <a:ext cx="4818888" cy="191414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1139681" y="1406870"/>
            <a:ext cx="2950864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494024" y="2227895"/>
            <a:ext cx="3438144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4714279" y="687504"/>
            <a:ext cx="2953004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5077997" y="1495882"/>
            <a:ext cx="3438144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10338816" y="5888737"/>
            <a:ext cx="1658112" cy="365125"/>
          </a:xfrm>
        </p:spPr>
        <p:txBody>
          <a:bodyPr/>
          <a:lstStyle>
            <a:lvl1pPr algn="l">
              <a:defRPr/>
            </a:lvl1pPr>
          </a:lstStyle>
          <a:p>
            <a:fld id="{84DB246E-8FD1-42FF-94A4-E4133095C37A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5401056" y="5495545"/>
            <a:ext cx="416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10253472" y="5641849"/>
            <a:ext cx="1658112" cy="36512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1153919" y="850599"/>
            <a:ext cx="4820588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23666" y="-511509"/>
            <a:ext cx="4980525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862402" y="6590199"/>
            <a:ext cx="2641367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4246855" y="-553633"/>
            <a:ext cx="9043908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3048" y="2644140"/>
            <a:ext cx="5065776" cy="22555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2255520" y="612649"/>
            <a:ext cx="2389632" cy="365125"/>
          </a:xfrm>
        </p:spPr>
        <p:txBody>
          <a:bodyPr/>
          <a:lstStyle/>
          <a:p>
            <a:fld id="{A93939D4-B818-4372-B1EE-7CB6D5BBC74A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3324962" y="6101034"/>
            <a:ext cx="406948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682496" y="301753"/>
            <a:ext cx="3048000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496330" y="-1218153"/>
            <a:ext cx="11437271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598761" y="5207890"/>
            <a:ext cx="996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9589747" y="6483326"/>
            <a:ext cx="2577112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10836113" y="92393"/>
            <a:ext cx="250532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10029251" y="5927117"/>
            <a:ext cx="2032000" cy="365125"/>
          </a:xfrm>
        </p:spPr>
        <p:txBody>
          <a:bodyPr/>
          <a:lstStyle>
            <a:lvl1pPr algn="l">
              <a:defRPr/>
            </a:lvl1pPr>
          </a:lstStyle>
          <a:p>
            <a:fld id="{C7A35088-F1FC-1642-A268-EED322FBADA0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5189715" y="5987296"/>
            <a:ext cx="41656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10132062" y="5570111"/>
            <a:ext cx="954941" cy="365125"/>
          </a:xfrm>
        </p:spPr>
        <p:txBody>
          <a:bodyPr/>
          <a:lstStyle>
            <a:lvl1pPr algn="l">
              <a:defRPr/>
            </a:lvl1pPr>
          </a:lstStyle>
          <a:p>
            <a:fld id="{03045E00-BEA6-7149-B893-BB0FC2FA72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1196347" y="-624538"/>
            <a:ext cx="9715928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6409" y="5378154"/>
            <a:ext cx="992420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10214660" y="5459931"/>
            <a:ext cx="2278697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8897481" y="-489836"/>
            <a:ext cx="4078825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7703820" y="1991868"/>
            <a:ext cx="4818888" cy="1914144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1126464" y="997933"/>
            <a:ext cx="7124133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4288765" y="5144590"/>
            <a:ext cx="5240500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10338816" y="5888737"/>
            <a:ext cx="1658112" cy="365125"/>
          </a:xfrm>
        </p:spPr>
        <p:txBody>
          <a:bodyPr/>
          <a:lstStyle>
            <a:lvl1pPr algn="l">
              <a:defRPr/>
            </a:lvl1pPr>
          </a:lstStyle>
          <a:p>
            <a:fld id="{76F8ADFA-7142-4015-85E6-1712F15FA709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5685289" y="6099105"/>
            <a:ext cx="4084063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10253472" y="5641849"/>
            <a:ext cx="1658112" cy="36512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711601" y="-979752"/>
            <a:ext cx="889716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378528" y="5969722"/>
            <a:ext cx="7067325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9240390" y="-242630"/>
            <a:ext cx="3245647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7866376" y="1282101"/>
            <a:ext cx="5123656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6943762" y="2412080"/>
            <a:ext cx="5036383" cy="266284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2010039" y="615731"/>
            <a:ext cx="5764672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1097053" y="4161126"/>
            <a:ext cx="5747887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9323193" y="571256"/>
            <a:ext cx="2032000" cy="365125"/>
          </a:xfrm>
        </p:spPr>
        <p:txBody>
          <a:bodyPr/>
          <a:lstStyle>
            <a:lvl1pPr algn="l">
              <a:defRPr/>
            </a:lvl1pPr>
          </a:lstStyle>
          <a:p>
            <a:fld id="{34A581E0-D653-4D78-A48F-41D80498BC7E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863057" y="5162532"/>
            <a:ext cx="3969937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9395294" y="391055"/>
            <a:ext cx="2617583" cy="36512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5" cstate="print">
            <a:lum bright="-38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11173" y="2500375"/>
            <a:ext cx="5320597" cy="24534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0" y="990600"/>
            <a:ext cx="6702699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0400" y="6096002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8B3AFFF1-9C47-49F0-AE12-AF188F3F4E82}" type="datetime1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6096002"/>
            <a:ext cx="416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0729" y="53249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49" r:id="rId12"/>
    <p:sldLayoutId id="2147483650" r:id="rId13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4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4603173"/>
            <a:ext cx="12192000" cy="22678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GB" sz="1800" b="0" i="0" u="none" strike="noStrike" cap="none" baseline="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704082"/>
          </a:xfrm>
          <a:prstGeom prst="rect">
            <a:avLst/>
          </a:prstGeom>
        </p:spPr>
      </p:pic>
      <p:sp>
        <p:nvSpPr>
          <p:cNvPr id="41" name="Shape 41"/>
          <p:cNvSpPr/>
          <p:nvPr/>
        </p:nvSpPr>
        <p:spPr>
          <a:xfrm>
            <a:off x="0" y="6206253"/>
            <a:ext cx="12192000" cy="651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GB" sz="1800" b="0" i="0" u="none" strike="noStrike" cap="none" baseline="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1" i="0" u="none" strike="noStrike" cap="none" baseline="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IEDE Module– Tsinghua</a:t>
            </a:r>
            <a:r>
              <a:rPr lang="en-GB" sz="1800" b="1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University</a:t>
            </a:r>
            <a:r>
              <a:rPr lang="en-GB" sz="1800" b="1" i="0" u="none" strike="noStrike" cap="none" baseline="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0" u="none" strike="noStrike" cap="none" baseline="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GB" sz="1800" b="1" i="0" u="none" strike="noStrike" cap="none" baseline="0" dirty="0" err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Futurama</a:t>
            </a:r>
            <a:endParaRPr lang="en-GB" sz="1800" b="1" i="0" u="none" strike="noStrike" cap="none" baseline="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0" y="5562992"/>
            <a:ext cx="12192000" cy="1002084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GB" sz="1800" dirty="0" smtClean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GB" sz="1800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d-ID" sz="1800" b="1" dirty="0" smtClean="0">
                <a:latin typeface="Calibri"/>
                <a:ea typeface="Calibri"/>
                <a:cs typeface="Calibri"/>
                <a:sym typeface="Calibri"/>
              </a:rPr>
              <a:t>Dr. </a:t>
            </a:r>
            <a:r>
              <a:rPr lang="en-GB" sz="1800" b="1" dirty="0" smtClean="0">
                <a:latin typeface="Calibri"/>
                <a:ea typeface="Calibri"/>
                <a:cs typeface="Calibri"/>
                <a:sym typeface="Calibri"/>
              </a:rPr>
              <a:t>Kris </a:t>
            </a:r>
            <a:r>
              <a:rPr lang="en-GB" sz="1800" b="1" dirty="0" smtClean="0">
                <a:latin typeface="Calibri"/>
                <a:ea typeface="Calibri"/>
                <a:cs typeface="Calibri"/>
                <a:sym typeface="Calibri"/>
              </a:rPr>
              <a:t>Singh </a:t>
            </a:r>
            <a:r>
              <a:rPr lang="en-GB" sz="1800" b="1" i="0" u="none" strike="noStrike" cap="none" baseline="0" dirty="0" smtClean="0">
                <a:latin typeface="Calibri"/>
                <a:ea typeface="Calibri"/>
                <a:cs typeface="Calibri"/>
                <a:sym typeface="Calibri"/>
              </a:rPr>
              <a:t>– March 2018</a:t>
            </a:r>
            <a:endParaRPr lang="en-GB" sz="1800" b="1" i="0" u="none" strike="noStrike" cap="none" baseline="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5910" y="5818707"/>
            <a:ext cx="114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Jessica Ng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27835" y="5818707"/>
            <a:ext cx="114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Calvin Ho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07" y="5685542"/>
            <a:ext cx="602628" cy="6026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282" y="5678962"/>
            <a:ext cx="602628" cy="6026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366" y="5647388"/>
            <a:ext cx="602628" cy="6026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537942" y="5756257"/>
            <a:ext cx="803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Xu</a:t>
            </a:r>
            <a:r>
              <a:rPr lang="en-US" b="1" dirty="0" smtClean="0"/>
              <a:t> </a:t>
            </a:r>
            <a:r>
              <a:rPr lang="en-US" b="1" dirty="0" err="1" smtClean="0"/>
              <a:t>Xin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6496908"/>
            <a:ext cx="5124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(Source: Yahoo! Images)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794" y="5654496"/>
            <a:ext cx="602628" cy="60262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944422" y="5789656"/>
            <a:ext cx="1197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Yan </a:t>
            </a:r>
            <a:r>
              <a:rPr lang="en-US" b="1" dirty="0" err="1" smtClean="0"/>
              <a:t>Qiuhe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233" y="5682917"/>
            <a:ext cx="602628" cy="6026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163096" y="5833397"/>
            <a:ext cx="1627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Zhang </a:t>
            </a:r>
            <a:r>
              <a:rPr lang="en-US" b="1" dirty="0" err="1" smtClean="0"/>
              <a:t>Tianhao</a:t>
            </a:r>
            <a:endParaRPr lang="en-US" b="1" dirty="0"/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9BC68A12-AC41-47FB-9B2C-93383DB7C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59" y="225356"/>
            <a:ext cx="887731" cy="79950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314" y="5654496"/>
            <a:ext cx="602628" cy="60262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177994" y="5789656"/>
            <a:ext cx="1757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Maximilian Stork</a:t>
            </a:r>
            <a:endParaRPr lang="en-US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 57"/>
          <p:cNvSpPr/>
          <p:nvPr/>
        </p:nvSpPr>
        <p:spPr>
          <a:xfrm>
            <a:off x="340128" y="1310185"/>
            <a:ext cx="114995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9BC68A12-AC41-47FB-9B2C-93383DB7C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61" y="160996"/>
            <a:ext cx="763378" cy="601160"/>
          </a:xfrm>
          <a:prstGeom prst="rect">
            <a:avLst/>
          </a:prstGeom>
        </p:spPr>
      </p:pic>
      <p:sp>
        <p:nvSpPr>
          <p:cNvPr id="20" name="Textfeld 1"/>
          <p:cNvSpPr txBox="1"/>
          <p:nvPr/>
        </p:nvSpPr>
        <p:spPr>
          <a:xfrm>
            <a:off x="697580" y="-76685"/>
            <a:ext cx="11165341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ctr">
              <a:defRPr sz="4800" b="1">
                <a:solidFill>
                  <a:schemeClr val="bg1"/>
                </a:solidFill>
                <a:latin typeface="Franklin Gothic Demi" panose="020B0703020102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id-ID" dirty="0" smtClean="0">
                <a:solidFill>
                  <a:schemeClr val="tx1"/>
                </a:solidFill>
                <a:latin typeface="+mj-lt"/>
              </a:rPr>
              <a:t>2017 </a:t>
            </a:r>
            <a:r>
              <a:rPr lang="id-ID" dirty="0">
                <a:solidFill>
                  <a:schemeClr val="tx1"/>
                </a:solidFill>
                <a:latin typeface="+mj-lt"/>
              </a:rPr>
              <a:t>Smart Cities Index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96908"/>
            <a:ext cx="5124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(Source: </a:t>
            </a:r>
            <a:r>
              <a:rPr lang="id-ID" dirty="0" smtClean="0">
                <a:solidFill>
                  <a:schemeClr val="tx1"/>
                </a:solidFill>
              </a:rPr>
              <a:t>EasyPark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Smart City Report 2017)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13" y="878738"/>
            <a:ext cx="9318161" cy="5618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93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 57"/>
          <p:cNvSpPr/>
          <p:nvPr/>
        </p:nvSpPr>
        <p:spPr>
          <a:xfrm>
            <a:off x="340128" y="1310185"/>
            <a:ext cx="114995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9BC68A12-AC41-47FB-9B2C-93383DB7C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61" y="160996"/>
            <a:ext cx="763378" cy="601160"/>
          </a:xfrm>
          <a:prstGeom prst="rect">
            <a:avLst/>
          </a:prstGeom>
        </p:spPr>
      </p:pic>
      <p:sp>
        <p:nvSpPr>
          <p:cNvPr id="20" name="Textfeld 1"/>
          <p:cNvSpPr txBox="1"/>
          <p:nvPr/>
        </p:nvSpPr>
        <p:spPr>
          <a:xfrm>
            <a:off x="697580" y="-76685"/>
            <a:ext cx="11165341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ctr">
              <a:defRPr sz="4800" b="1">
                <a:solidFill>
                  <a:schemeClr val="bg1"/>
                </a:solidFill>
                <a:latin typeface="Franklin Gothic Demi" panose="020B0703020102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id-ID" dirty="0" smtClean="0">
                <a:solidFill>
                  <a:schemeClr val="tx1"/>
                </a:solidFill>
                <a:latin typeface="+mj-lt"/>
              </a:rPr>
              <a:t>2017 </a:t>
            </a:r>
            <a:r>
              <a:rPr lang="id-ID" dirty="0">
                <a:solidFill>
                  <a:schemeClr val="tx1"/>
                </a:solidFill>
                <a:latin typeface="+mj-lt"/>
              </a:rPr>
              <a:t>Smart Cities Index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96908"/>
            <a:ext cx="5124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(Source: </a:t>
            </a:r>
            <a:r>
              <a:rPr lang="id-ID" dirty="0" smtClean="0">
                <a:solidFill>
                  <a:schemeClr val="tx1"/>
                </a:solidFill>
              </a:rPr>
              <a:t>EasyPark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Smart City Report 2017)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13" y="878738"/>
            <a:ext cx="9318161" cy="5618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06" y="2448964"/>
            <a:ext cx="9082971" cy="4047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48406" y="2448964"/>
            <a:ext cx="9082971" cy="37150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1572907" y="4086401"/>
            <a:ext cx="9082971" cy="37150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6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 57"/>
          <p:cNvSpPr/>
          <p:nvPr/>
        </p:nvSpPr>
        <p:spPr>
          <a:xfrm>
            <a:off x="340128" y="1310185"/>
            <a:ext cx="114995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9BC68A12-AC41-47FB-9B2C-93383DB7C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61" y="160996"/>
            <a:ext cx="763378" cy="601160"/>
          </a:xfrm>
          <a:prstGeom prst="rect">
            <a:avLst/>
          </a:prstGeom>
        </p:spPr>
      </p:pic>
      <p:sp>
        <p:nvSpPr>
          <p:cNvPr id="20" name="Textfeld 1"/>
          <p:cNvSpPr txBox="1"/>
          <p:nvPr/>
        </p:nvSpPr>
        <p:spPr>
          <a:xfrm>
            <a:off x="697580" y="-76685"/>
            <a:ext cx="11165341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ctr">
              <a:defRPr sz="4800" b="1">
                <a:solidFill>
                  <a:schemeClr val="bg1"/>
                </a:solidFill>
                <a:latin typeface="Franklin Gothic Demi" panose="020B0703020102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id-ID" dirty="0" smtClean="0">
                <a:solidFill>
                  <a:schemeClr val="tx1"/>
                </a:solidFill>
                <a:latin typeface="+mj-lt"/>
              </a:rPr>
              <a:t>Beijing Transport and Mobility 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96908"/>
            <a:ext cx="5124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(Source: </a:t>
            </a:r>
            <a:r>
              <a:rPr lang="id-ID" dirty="0" smtClean="0">
                <a:solidFill>
                  <a:schemeClr val="tx1"/>
                </a:solidFill>
              </a:rPr>
              <a:t>Beijing Jiaojing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56" y="1310184"/>
            <a:ext cx="3152775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160" y="1310185"/>
            <a:ext cx="319087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700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 57"/>
          <p:cNvSpPr/>
          <p:nvPr/>
        </p:nvSpPr>
        <p:spPr>
          <a:xfrm>
            <a:off x="340128" y="1310185"/>
            <a:ext cx="114995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9BC68A12-AC41-47FB-9B2C-93383DB7C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61" y="160996"/>
            <a:ext cx="763378" cy="601160"/>
          </a:xfrm>
          <a:prstGeom prst="rect">
            <a:avLst/>
          </a:prstGeom>
        </p:spPr>
      </p:pic>
      <p:sp>
        <p:nvSpPr>
          <p:cNvPr id="20" name="Textfeld 1"/>
          <p:cNvSpPr txBox="1"/>
          <p:nvPr/>
        </p:nvSpPr>
        <p:spPr>
          <a:xfrm>
            <a:off x="697580" y="-76685"/>
            <a:ext cx="11165341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ctr">
              <a:defRPr sz="4800" b="1">
                <a:solidFill>
                  <a:schemeClr val="bg1"/>
                </a:solidFill>
                <a:latin typeface="Franklin Gothic Demi" panose="020B0703020102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id-ID" sz="4000" dirty="0" smtClean="0">
                <a:solidFill>
                  <a:schemeClr val="tx1"/>
                </a:solidFill>
                <a:latin typeface="+mj-lt"/>
              </a:rPr>
              <a:t>Neon Lighting at Zijing Apartment No. 20</a:t>
            </a:r>
            <a:endParaRPr lang="en-GB" sz="40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04035895"/>
              </p:ext>
            </p:extLst>
          </p:nvPr>
        </p:nvGraphicFramePr>
        <p:xfrm>
          <a:off x="1429555" y="719666"/>
          <a:ext cx="9002332" cy="5822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4491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 57"/>
          <p:cNvSpPr/>
          <p:nvPr/>
        </p:nvSpPr>
        <p:spPr>
          <a:xfrm>
            <a:off x="340128" y="1310185"/>
            <a:ext cx="114995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9BC68A12-AC41-47FB-9B2C-93383DB7C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61" y="160996"/>
            <a:ext cx="763378" cy="601160"/>
          </a:xfrm>
          <a:prstGeom prst="rect">
            <a:avLst/>
          </a:prstGeom>
        </p:spPr>
      </p:pic>
      <p:sp>
        <p:nvSpPr>
          <p:cNvPr id="20" name="Textfeld 1"/>
          <p:cNvSpPr txBox="1"/>
          <p:nvPr/>
        </p:nvSpPr>
        <p:spPr>
          <a:xfrm>
            <a:off x="697580" y="-76685"/>
            <a:ext cx="1116534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ctr">
              <a:defRPr sz="4800" b="1">
                <a:solidFill>
                  <a:schemeClr val="bg1"/>
                </a:solidFill>
                <a:latin typeface="Franklin Gothic Demi" panose="020B0703020102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id-ID" sz="4400" dirty="0" smtClean="0">
                <a:solidFill>
                  <a:schemeClr val="tx1"/>
                </a:solidFill>
                <a:latin typeface="+mj-lt"/>
              </a:rPr>
              <a:t>The Cost of Lighting</a:t>
            </a:r>
            <a:endParaRPr lang="en-GB" sz="44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6848678"/>
              </p:ext>
            </p:extLst>
          </p:nvPr>
        </p:nvGraphicFramePr>
        <p:xfrm>
          <a:off x="1429555" y="719666"/>
          <a:ext cx="9002332" cy="5822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563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 57"/>
          <p:cNvSpPr/>
          <p:nvPr/>
        </p:nvSpPr>
        <p:spPr>
          <a:xfrm>
            <a:off x="340128" y="1310185"/>
            <a:ext cx="114995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9BC68A12-AC41-47FB-9B2C-93383DB7C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61" y="160996"/>
            <a:ext cx="763378" cy="601160"/>
          </a:xfrm>
          <a:prstGeom prst="rect">
            <a:avLst/>
          </a:prstGeom>
        </p:spPr>
      </p:pic>
      <p:sp>
        <p:nvSpPr>
          <p:cNvPr id="20" name="Textfeld 1"/>
          <p:cNvSpPr txBox="1"/>
          <p:nvPr/>
        </p:nvSpPr>
        <p:spPr>
          <a:xfrm>
            <a:off x="697580" y="-76685"/>
            <a:ext cx="1116534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ctr">
              <a:defRPr sz="4800" b="1">
                <a:solidFill>
                  <a:schemeClr val="bg1"/>
                </a:solidFill>
                <a:latin typeface="Franklin Gothic Demi" panose="020B0703020102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id-ID" sz="4400" dirty="0" smtClean="0">
                <a:solidFill>
                  <a:schemeClr val="tx1"/>
                </a:solidFill>
                <a:latin typeface="+mj-lt"/>
              </a:rPr>
              <a:t>Simple Solutions</a:t>
            </a:r>
            <a:endParaRPr lang="en-GB" sz="44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97612567"/>
              </p:ext>
            </p:extLst>
          </p:nvPr>
        </p:nvGraphicFramePr>
        <p:xfrm>
          <a:off x="1429555" y="719666"/>
          <a:ext cx="9002332" cy="5822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28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 57"/>
          <p:cNvSpPr/>
          <p:nvPr/>
        </p:nvSpPr>
        <p:spPr>
          <a:xfrm>
            <a:off x="340128" y="1310185"/>
            <a:ext cx="114995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9BC68A12-AC41-47FB-9B2C-93383DB7C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61" y="160996"/>
            <a:ext cx="763378" cy="601160"/>
          </a:xfrm>
          <a:prstGeom prst="rect">
            <a:avLst/>
          </a:prstGeom>
        </p:spPr>
      </p:pic>
      <p:sp>
        <p:nvSpPr>
          <p:cNvPr id="20" name="Textfeld 1"/>
          <p:cNvSpPr txBox="1"/>
          <p:nvPr/>
        </p:nvSpPr>
        <p:spPr>
          <a:xfrm>
            <a:off x="697580" y="-76685"/>
            <a:ext cx="1116534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ctr">
              <a:defRPr sz="4800" b="1">
                <a:solidFill>
                  <a:schemeClr val="bg1"/>
                </a:solidFill>
                <a:latin typeface="Franklin Gothic Demi" panose="020B0703020102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id-ID" sz="4400" dirty="0" smtClean="0">
                <a:solidFill>
                  <a:schemeClr val="tx1"/>
                </a:solidFill>
                <a:latin typeface="+mj-lt"/>
              </a:rPr>
              <a:t>Lighting at Zijing Apartment No. 20</a:t>
            </a:r>
            <a:endParaRPr lang="en-GB" sz="44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40128028"/>
              </p:ext>
            </p:extLst>
          </p:nvPr>
        </p:nvGraphicFramePr>
        <p:xfrm>
          <a:off x="1429555" y="719666"/>
          <a:ext cx="9002332" cy="5822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7488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 57"/>
          <p:cNvSpPr/>
          <p:nvPr/>
        </p:nvSpPr>
        <p:spPr>
          <a:xfrm>
            <a:off x="340128" y="1310185"/>
            <a:ext cx="114995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9BC68A12-AC41-47FB-9B2C-93383DB7C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61" y="160996"/>
            <a:ext cx="763378" cy="601160"/>
          </a:xfrm>
          <a:prstGeom prst="rect">
            <a:avLst/>
          </a:prstGeom>
        </p:spPr>
      </p:pic>
      <p:sp>
        <p:nvSpPr>
          <p:cNvPr id="20" name="Textfeld 1"/>
          <p:cNvSpPr txBox="1"/>
          <p:nvPr/>
        </p:nvSpPr>
        <p:spPr>
          <a:xfrm>
            <a:off x="697580" y="-76685"/>
            <a:ext cx="1116534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ctr">
              <a:defRPr sz="4800" b="1">
                <a:solidFill>
                  <a:schemeClr val="bg1"/>
                </a:solidFill>
                <a:latin typeface="Franklin Gothic Demi" panose="020B0703020102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id-ID" sz="4400" dirty="0" smtClean="0">
                <a:solidFill>
                  <a:schemeClr val="tx1"/>
                </a:solidFill>
                <a:latin typeface="+mj-lt"/>
              </a:rPr>
              <a:t>Challenges</a:t>
            </a:r>
            <a:endParaRPr lang="en-GB" sz="44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11206285"/>
              </p:ext>
            </p:extLst>
          </p:nvPr>
        </p:nvGraphicFramePr>
        <p:xfrm>
          <a:off x="1429555" y="719666"/>
          <a:ext cx="9002332" cy="5822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153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561-03-02 at 3.21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BC68A12-AC41-47FB-9B2C-93383DB7C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59" y="225356"/>
            <a:ext cx="887731" cy="799509"/>
          </a:xfrm>
          <a:prstGeom prst="rect">
            <a:avLst/>
          </a:prstGeom>
        </p:spPr>
      </p:pic>
      <p:pic>
        <p:nvPicPr>
          <p:cNvPr id="2050" name="Picture 2" descr="Image result for Xiong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583" y="2141224"/>
            <a:ext cx="6000750" cy="3600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496908"/>
            <a:ext cx="5124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(Source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id-ID" dirty="0" smtClean="0">
                <a:solidFill>
                  <a:schemeClr val="tx1"/>
                </a:solidFill>
              </a:rPr>
              <a:t> Miaopai)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3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56"/>
          <p:cNvSpPr/>
          <p:nvPr/>
        </p:nvSpPr>
        <p:spPr>
          <a:xfrm>
            <a:off x="323192" y="1310185"/>
            <a:ext cx="11520000" cy="518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144000" rIns="0" bIns="0" anchor="t"/>
          <a:lstStyle/>
          <a:p>
            <a:pPr algn="ctr"/>
            <a:endParaRPr lang="en-GB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03464" y="352626"/>
            <a:ext cx="11559457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ctr">
              <a:defRPr sz="4800" b="1">
                <a:solidFill>
                  <a:schemeClr val="bg1"/>
                </a:solidFill>
                <a:latin typeface="Franklin Gothic Demi" panose="020B0703020102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GB" dirty="0" smtClean="0">
                <a:solidFill>
                  <a:schemeClr val="tx1"/>
                </a:solidFill>
                <a:latin typeface="+mj-lt"/>
              </a:rPr>
              <a:t>OUTLINE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hape 56"/>
          <p:cNvSpPr/>
          <p:nvPr/>
        </p:nvSpPr>
        <p:spPr>
          <a:xfrm>
            <a:off x="1068915" y="2814497"/>
            <a:ext cx="10501917" cy="1047497"/>
          </a:xfrm>
          <a:prstGeom prst="rect">
            <a:avLst/>
          </a:prstGeom>
          <a:solidFill>
            <a:srgbClr val="26A3E6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711200"/>
            <a:r>
              <a:rPr lang="en-US" sz="2000" b="1" dirty="0" smtClean="0">
                <a:solidFill>
                  <a:srgbClr val="FFFFFF"/>
                </a:solidFill>
                <a:latin typeface="Helvetica Neue" charset="0"/>
              </a:rPr>
              <a:t>Smart </a:t>
            </a:r>
            <a:r>
              <a:rPr lang="en-US" sz="2000" b="1" dirty="0" smtClean="0">
                <a:solidFill>
                  <a:srgbClr val="FFFFFF"/>
                </a:solidFill>
                <a:latin typeface="Helvetica Neue" charset="0"/>
              </a:rPr>
              <a:t>Cities Index 2017 </a:t>
            </a:r>
            <a:endParaRPr lang="en-GB" sz="2000" b="1" dirty="0">
              <a:solidFill>
                <a:srgbClr val="FFFFFF"/>
              </a:solidFill>
              <a:latin typeface="Helvetica Neue" charset="0"/>
            </a:endParaRPr>
          </a:p>
        </p:txBody>
      </p:sp>
      <p:sp>
        <p:nvSpPr>
          <p:cNvPr id="5" name="Shape 56"/>
          <p:cNvSpPr/>
          <p:nvPr/>
        </p:nvSpPr>
        <p:spPr>
          <a:xfrm>
            <a:off x="1068915" y="3969474"/>
            <a:ext cx="10501917" cy="1047497"/>
          </a:xfrm>
          <a:prstGeom prst="rect">
            <a:avLst/>
          </a:prstGeom>
          <a:solidFill>
            <a:srgbClr val="26A3E6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711200"/>
            <a:r>
              <a:rPr lang="id-ID" sz="2000" b="1" dirty="0" smtClean="0">
                <a:solidFill>
                  <a:srgbClr val="FFFFFF"/>
                </a:solidFill>
                <a:latin typeface="Helvetica Neue" charset="0"/>
              </a:rPr>
              <a:t>Smart(er) Solutions</a:t>
            </a:r>
            <a:r>
              <a:rPr lang="en-US" sz="2000" b="1" dirty="0" smtClean="0">
                <a:solidFill>
                  <a:srgbClr val="FFFFFF"/>
                </a:solidFill>
                <a:latin typeface="Helvetica Neue" charset="0"/>
              </a:rPr>
              <a:t>: Lighting</a:t>
            </a:r>
            <a:endParaRPr lang="en-GB" sz="1600" b="1" dirty="0">
              <a:solidFill>
                <a:srgbClr val="FFFFFF"/>
              </a:solidFill>
              <a:latin typeface="Helvetica Neue" charset="0"/>
            </a:endParaRPr>
          </a:p>
        </p:txBody>
      </p:sp>
      <p:sp>
        <p:nvSpPr>
          <p:cNvPr id="7" name="Shape 56"/>
          <p:cNvSpPr/>
          <p:nvPr/>
        </p:nvSpPr>
        <p:spPr>
          <a:xfrm>
            <a:off x="1068915" y="5106825"/>
            <a:ext cx="10501917" cy="1047497"/>
          </a:xfrm>
          <a:prstGeom prst="rect">
            <a:avLst/>
          </a:prstGeom>
          <a:solidFill>
            <a:srgbClr val="26A3E6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711200"/>
            <a:r>
              <a:rPr lang="en-US" sz="2000" b="1" dirty="0" smtClean="0">
                <a:solidFill>
                  <a:srgbClr val="FFFFFF"/>
                </a:solidFill>
                <a:latin typeface="Helvetica Neue" charset="0"/>
              </a:rPr>
              <a:t>The </a:t>
            </a:r>
            <a:r>
              <a:rPr lang="en-US" sz="2000" b="1" dirty="0" smtClean="0">
                <a:solidFill>
                  <a:srgbClr val="FFFFFF"/>
                </a:solidFill>
                <a:latin typeface="Helvetica Neue" charset="0"/>
              </a:rPr>
              <a:t>Challenges</a:t>
            </a:r>
            <a:endParaRPr lang="en-GB" sz="2000" b="1" dirty="0">
              <a:solidFill>
                <a:srgbClr val="FFFFFF"/>
              </a:solidFill>
              <a:latin typeface="Helvetica Neue" charset="0"/>
            </a:endParaRPr>
          </a:p>
          <a:p>
            <a:pPr marL="711200"/>
            <a:endParaRPr lang="en-GB" sz="1600" b="1" dirty="0">
              <a:solidFill>
                <a:srgbClr val="FFFFFF"/>
              </a:solidFill>
              <a:latin typeface="Helvetica Neue" charset="0"/>
            </a:endParaRPr>
          </a:p>
        </p:txBody>
      </p:sp>
      <p:sp>
        <p:nvSpPr>
          <p:cNvPr id="8" name="Shape 56"/>
          <p:cNvSpPr/>
          <p:nvPr/>
        </p:nvSpPr>
        <p:spPr>
          <a:xfrm>
            <a:off x="1068915" y="1650050"/>
            <a:ext cx="10501919" cy="104749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711200"/>
            <a:r>
              <a:rPr lang="en-US" sz="2000" b="1" dirty="0" smtClean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The Concept of the Smart City</a:t>
            </a:r>
            <a:r>
              <a:rPr lang="en-US" sz="1600" b="1" dirty="0" smtClean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	</a:t>
            </a:r>
            <a:endParaRPr lang="en-GB" sz="1600" b="1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8" name="Shape 60"/>
          <p:cNvSpPr>
            <a:spLocks noChangeAspect="1"/>
          </p:cNvSpPr>
          <p:nvPr/>
        </p:nvSpPr>
        <p:spPr>
          <a:xfrm>
            <a:off x="552429" y="2833066"/>
            <a:ext cx="1104000" cy="993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63500">
            <a:solidFill>
              <a:schemeClr val="accent1">
                <a:lumMod val="60000"/>
                <a:lumOff val="40000"/>
              </a:schemeClr>
            </a:solidFill>
            <a:round/>
          </a:ln>
        </p:spPr>
        <p:txBody>
          <a:bodyPr lIns="0" tIns="0" rIns="0" bIns="0" anchor="ctr"/>
          <a:lstStyle/>
          <a:p>
            <a:pPr algn="ctr">
              <a:spcBef>
                <a:spcPts val="1000"/>
              </a:spcBef>
            </a:pPr>
            <a:endParaRPr sz="1400"/>
          </a:p>
        </p:txBody>
      </p:sp>
      <p:sp>
        <p:nvSpPr>
          <p:cNvPr id="10" name="Shape 60"/>
          <p:cNvSpPr>
            <a:spLocks noChangeAspect="1"/>
          </p:cNvSpPr>
          <p:nvPr/>
        </p:nvSpPr>
        <p:spPr>
          <a:xfrm>
            <a:off x="552429" y="3987754"/>
            <a:ext cx="1104000" cy="993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63500">
            <a:solidFill>
              <a:schemeClr val="accent1">
                <a:lumMod val="60000"/>
                <a:lumOff val="40000"/>
              </a:schemeClr>
            </a:solidFill>
            <a:round/>
          </a:ln>
        </p:spPr>
        <p:txBody>
          <a:bodyPr lIns="0" tIns="0" rIns="0" bIns="0" anchor="ctr"/>
          <a:lstStyle/>
          <a:p>
            <a:pPr algn="ctr">
              <a:spcBef>
                <a:spcPts val="1000"/>
              </a:spcBef>
            </a:pPr>
            <a:endParaRPr sz="1400"/>
          </a:p>
        </p:txBody>
      </p:sp>
      <p:sp>
        <p:nvSpPr>
          <p:cNvPr id="12" name="Shape 60"/>
          <p:cNvSpPr>
            <a:spLocks noChangeAspect="1"/>
          </p:cNvSpPr>
          <p:nvPr/>
        </p:nvSpPr>
        <p:spPr>
          <a:xfrm>
            <a:off x="552429" y="5116452"/>
            <a:ext cx="1104000" cy="993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63500">
            <a:solidFill>
              <a:schemeClr val="accent1">
                <a:lumMod val="60000"/>
                <a:lumOff val="40000"/>
              </a:schemeClr>
            </a:solidFill>
            <a:round/>
          </a:ln>
        </p:spPr>
        <p:txBody>
          <a:bodyPr lIns="0" tIns="0" rIns="0" bIns="0" anchor="ctr"/>
          <a:lstStyle/>
          <a:p>
            <a:pPr algn="ctr">
              <a:spcBef>
                <a:spcPts val="1000"/>
              </a:spcBef>
            </a:pPr>
            <a:endParaRPr sz="1400"/>
          </a:p>
        </p:txBody>
      </p:sp>
      <p:sp>
        <p:nvSpPr>
          <p:cNvPr id="13" name="Shape 60"/>
          <p:cNvSpPr>
            <a:spLocks noChangeAspect="1"/>
          </p:cNvSpPr>
          <p:nvPr/>
        </p:nvSpPr>
        <p:spPr>
          <a:xfrm>
            <a:off x="552429" y="1678378"/>
            <a:ext cx="1104000" cy="993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63500">
            <a:solidFill>
              <a:schemeClr val="accent1">
                <a:lumMod val="60000"/>
                <a:lumOff val="40000"/>
              </a:schemeClr>
            </a:solidFill>
            <a:round/>
          </a:ln>
        </p:spPr>
        <p:txBody>
          <a:bodyPr lIns="0" tIns="0" rIns="0" bIns="0" anchor="ctr"/>
          <a:lstStyle/>
          <a:p>
            <a:pPr algn="ctr">
              <a:spcBef>
                <a:spcPts val="1000"/>
              </a:spcBef>
            </a:pPr>
            <a:endParaRPr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12" y="1638954"/>
            <a:ext cx="1104245" cy="110424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30" y="2795215"/>
            <a:ext cx="1099452" cy="10994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24" y="3942483"/>
            <a:ext cx="1116576" cy="111657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88" y="5089751"/>
            <a:ext cx="1046294" cy="104629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9BC68A12-AC41-47FB-9B2C-93383DB7C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59" y="225356"/>
            <a:ext cx="887731" cy="79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6"/>
          <p:cNvSpPr/>
          <p:nvPr/>
        </p:nvSpPr>
        <p:spPr>
          <a:xfrm>
            <a:off x="333693" y="1310185"/>
            <a:ext cx="11505964" cy="51842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80000" tIns="503999" rIns="180000" bIns="108000" anchor="t"/>
          <a:lstStyle/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40128" y="1310185"/>
            <a:ext cx="114995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2" name="Gleichschenkliges Dreieck 61"/>
          <p:cNvSpPr/>
          <p:nvPr/>
        </p:nvSpPr>
        <p:spPr>
          <a:xfrm>
            <a:off x="478316" y="4058605"/>
            <a:ext cx="11200669" cy="1288920"/>
          </a:xfrm>
          <a:prstGeom prst="triangle">
            <a:avLst/>
          </a:prstGeom>
          <a:solidFill>
            <a:srgbClr val="941102"/>
          </a:solidFill>
          <a:ln w="12700">
            <a:miter lim="400000"/>
          </a:ln>
        </p:spPr>
        <p:txBody>
          <a:bodyPr lIns="108000" tIns="72000" rIns="108000" bIns="72000" anchor="ctr"/>
          <a:lstStyle/>
          <a:p>
            <a:pPr algn="ctr"/>
            <a:r>
              <a:rPr lang="en-GB" sz="1600" b="1" dirty="0" smtClean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Overcrowded Population</a:t>
            </a:r>
            <a:endParaRPr lang="en-GB" sz="1600" b="1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88647" y="5461285"/>
            <a:ext cx="5520000" cy="1021500"/>
          </a:xfrm>
          <a:prstGeom prst="rect">
            <a:avLst/>
          </a:prstGeom>
          <a:solidFill>
            <a:srgbClr val="941102"/>
          </a:solidFill>
          <a:ln w="12700">
            <a:miter lim="400000"/>
          </a:ln>
        </p:spPr>
        <p:txBody>
          <a:bodyPr lIns="108000" tIns="72000" rIns="108000" bIns="72000" anchor="ctr"/>
          <a:lstStyle/>
          <a:p>
            <a:pPr algn="ctr"/>
            <a:r>
              <a:rPr lang="en-GB" sz="1600" b="1" dirty="0" smtClean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Cons: Heavy Increase in E</a:t>
            </a:r>
            <a:r>
              <a:rPr lang="en-US" sz="1600" b="1" dirty="0" smtClean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n</a:t>
            </a:r>
            <a:r>
              <a:rPr lang="en-GB" sz="1600" b="1" dirty="0" err="1" smtClean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ergy</a:t>
            </a:r>
            <a:r>
              <a:rPr lang="en-GB" sz="1600" b="1" dirty="0" smtClean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 Consumption</a:t>
            </a:r>
            <a:endParaRPr lang="en-GB" sz="1600" b="1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88647" y="1465869"/>
            <a:ext cx="5520000" cy="113890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108000" tIns="72000" rIns="108000" bIns="72000" anchor="ctr"/>
          <a:lstStyle/>
          <a:p>
            <a:pPr algn="ctr"/>
            <a:r>
              <a:rPr lang="en-GB" sz="2400" dirty="0" smtClean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Rapid Urbanization</a:t>
            </a:r>
            <a:endParaRPr lang="en-GB" sz="2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" name="Rechteck 16"/>
          <p:cNvSpPr/>
          <p:nvPr/>
        </p:nvSpPr>
        <p:spPr>
          <a:xfrm>
            <a:off x="6211847" y="1465869"/>
            <a:ext cx="5520000" cy="113890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108000" tIns="72000" rIns="108000" bIns="72000" anchor="ctr"/>
          <a:lstStyle/>
          <a:p>
            <a:pPr algn="ctr"/>
            <a:r>
              <a:rPr lang="en-GB" sz="2400" dirty="0" smtClean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Support/ Enhancing Infrastructure</a:t>
            </a:r>
            <a:endParaRPr lang="en-GB" sz="2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10052" r="9902" b="16409"/>
          <a:stretch/>
        </p:blipFill>
        <p:spPr>
          <a:xfrm>
            <a:off x="5551894" y="3131033"/>
            <a:ext cx="1319905" cy="1033764"/>
          </a:xfrm>
          <a:prstGeom prst="rect">
            <a:avLst/>
          </a:prstGeom>
        </p:spPr>
      </p:pic>
      <p:grpSp>
        <p:nvGrpSpPr>
          <p:cNvPr id="23" name="Gruppierung 5"/>
          <p:cNvGrpSpPr/>
          <p:nvPr/>
        </p:nvGrpSpPr>
        <p:grpSpPr>
          <a:xfrm>
            <a:off x="478316" y="2715438"/>
            <a:ext cx="11200669" cy="1343166"/>
            <a:chOff x="358737" y="2262864"/>
            <a:chExt cx="8400502" cy="1119305"/>
          </a:xfrm>
        </p:grpSpPr>
        <p:sp>
          <p:nvSpPr>
            <p:cNvPr id="24" name="Gleichschenkliges Dreieck 62"/>
            <p:cNvSpPr/>
            <p:nvPr/>
          </p:nvSpPr>
          <p:spPr>
            <a:xfrm rot="10800000">
              <a:off x="358737" y="2262864"/>
              <a:ext cx="8400502" cy="111930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12700">
              <a:miter lim="400000"/>
            </a:ln>
          </p:spPr>
          <p:txBody>
            <a:bodyPr lIns="108000" tIns="72000" rIns="108000" bIns="72000" anchor="ctr"/>
            <a:lstStyle/>
            <a:p>
              <a:endParaRPr lang="en-GB" sz="160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6" name="Rechteck 1"/>
            <p:cNvSpPr/>
            <p:nvPr/>
          </p:nvSpPr>
          <p:spPr>
            <a:xfrm>
              <a:off x="2286000" y="2335033"/>
              <a:ext cx="4572000" cy="487313"/>
            </a:xfrm>
            <a:prstGeom prst="rect">
              <a:avLst/>
            </a:prstGeom>
          </p:spPr>
          <p:txBody>
            <a:bodyPr anchor="ctr">
              <a:spAutoFit/>
            </a:bodyPr>
            <a:lstStyle/>
            <a:p>
              <a:pPr algn="ctr"/>
              <a:r>
                <a:rPr lang="en-GB" sz="1600" b="1" dirty="0" smtClean="0">
                  <a:solidFill>
                    <a:srgbClr val="FFFFFF"/>
                  </a:solidFill>
                  <a:latin typeface="Helvetica Neue" charset="0"/>
                  <a:ea typeface="Helvetica Neue" charset="0"/>
                  <a:cs typeface="Helvetica Neue" charset="0"/>
                </a:rPr>
                <a:t>Universal Problem: Lack ability to capitalize on shared resources / innovation between sectors.</a:t>
              </a:r>
              <a:endParaRPr lang="en-GB" b="1" dirty="0"/>
            </a:p>
          </p:txBody>
        </p:sp>
      </p:grpSp>
      <p:sp>
        <p:nvSpPr>
          <p:cNvPr id="28" name="Rechteck 14"/>
          <p:cNvSpPr/>
          <p:nvPr/>
        </p:nvSpPr>
        <p:spPr>
          <a:xfrm>
            <a:off x="6156945" y="5461285"/>
            <a:ext cx="5520000" cy="1021500"/>
          </a:xfrm>
          <a:prstGeom prst="rect">
            <a:avLst/>
          </a:prstGeom>
          <a:solidFill>
            <a:srgbClr val="941102"/>
          </a:solidFill>
          <a:ln w="12700">
            <a:miter lim="400000"/>
          </a:ln>
        </p:spPr>
        <p:txBody>
          <a:bodyPr lIns="108000" tIns="72000" rIns="108000" bIns="72000" anchor="ctr"/>
          <a:lstStyle/>
          <a:p>
            <a:pPr algn="ctr"/>
            <a:r>
              <a:rPr lang="en-GB" sz="1600" b="1" dirty="0" smtClean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Cons: Usage of Carbon Emissions</a:t>
            </a:r>
            <a:endParaRPr lang="en-GB" sz="1600" b="1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9BC68A12-AC41-47FB-9B2C-93383DB7C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75" y="220291"/>
            <a:ext cx="892524" cy="702862"/>
          </a:xfrm>
          <a:prstGeom prst="rect">
            <a:avLst/>
          </a:prstGeom>
        </p:spPr>
      </p:pic>
      <p:sp>
        <p:nvSpPr>
          <p:cNvPr id="20" name="Textfeld 1"/>
          <p:cNvSpPr txBox="1"/>
          <p:nvPr/>
        </p:nvSpPr>
        <p:spPr>
          <a:xfrm>
            <a:off x="303464" y="66418"/>
            <a:ext cx="11559457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ctr">
              <a:defRPr sz="4800" b="1">
                <a:solidFill>
                  <a:schemeClr val="bg1"/>
                </a:solidFill>
                <a:latin typeface="Franklin Gothic Demi" panose="020B0703020102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GB" dirty="0" smtClean="0">
                <a:solidFill>
                  <a:schemeClr val="tx1"/>
                </a:solidFill>
                <a:latin typeface="+mj-lt"/>
              </a:rPr>
              <a:t>Why </a:t>
            </a:r>
            <a:r>
              <a:rPr lang="id-ID" dirty="0" smtClean="0">
                <a:solidFill>
                  <a:schemeClr val="tx1"/>
                </a:solidFill>
                <a:latin typeface="+mj-lt"/>
              </a:rPr>
              <a:t>Do 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‘Smart 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Cities’ </a:t>
            </a:r>
            <a:r>
              <a:rPr lang="id-ID" dirty="0" smtClean="0">
                <a:solidFill>
                  <a:schemeClr val="tx1"/>
                </a:solidFill>
                <a:latin typeface="+mj-lt"/>
              </a:rPr>
              <a:t>E</a:t>
            </a:r>
            <a:r>
              <a:rPr lang="en-GB" dirty="0" err="1" smtClean="0">
                <a:solidFill>
                  <a:schemeClr val="tx1"/>
                </a:solidFill>
                <a:latin typeface="+mj-lt"/>
              </a:rPr>
              <a:t>xist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? 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719" y="3384468"/>
            <a:ext cx="700368" cy="70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5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6"/>
          <p:cNvSpPr/>
          <p:nvPr/>
        </p:nvSpPr>
        <p:spPr>
          <a:xfrm>
            <a:off x="333693" y="1310185"/>
            <a:ext cx="11505964" cy="51842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80000" tIns="503999" rIns="180000" bIns="108000" anchor="t"/>
          <a:lstStyle/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40128" y="1310185"/>
            <a:ext cx="114995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9BC68A12-AC41-47FB-9B2C-93383DB7C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61" y="160996"/>
            <a:ext cx="763378" cy="601160"/>
          </a:xfrm>
          <a:prstGeom prst="rect">
            <a:avLst/>
          </a:prstGeom>
        </p:spPr>
      </p:pic>
      <p:sp>
        <p:nvSpPr>
          <p:cNvPr id="20" name="Textfeld 1"/>
          <p:cNvSpPr txBox="1"/>
          <p:nvPr/>
        </p:nvSpPr>
        <p:spPr>
          <a:xfrm>
            <a:off x="697580" y="-76685"/>
            <a:ext cx="11165341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ctr">
              <a:defRPr sz="4800" b="1">
                <a:solidFill>
                  <a:schemeClr val="bg1"/>
                </a:solidFill>
                <a:latin typeface="Franklin Gothic Demi" panose="020B0703020102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GB" dirty="0" smtClean="0">
                <a:solidFill>
                  <a:schemeClr val="tx1"/>
                </a:solidFill>
                <a:latin typeface="+mj-lt"/>
              </a:rPr>
              <a:t>Rural &amp; Urban Populations 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210" r="1905" b="4352"/>
          <a:stretch/>
        </p:blipFill>
        <p:spPr>
          <a:xfrm>
            <a:off x="0" y="790786"/>
            <a:ext cx="12192000" cy="606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12" name="Shape 56"/>
          <p:cNvSpPr/>
          <p:nvPr/>
        </p:nvSpPr>
        <p:spPr>
          <a:xfrm>
            <a:off x="4348733" y="1525142"/>
            <a:ext cx="3648000" cy="5042664"/>
          </a:xfrm>
          <a:prstGeom prst="rect">
            <a:avLst/>
          </a:prstGeom>
          <a:solidFill>
            <a:srgbClr val="0D0D0D">
              <a:alpha val="46000"/>
            </a:srgbClr>
          </a:solidFill>
          <a:ln w="12700">
            <a:miter lim="400000"/>
          </a:ln>
        </p:spPr>
        <p:txBody>
          <a:bodyPr lIns="108000" tIns="72000" rIns="108000" bIns="72000" anchor="t"/>
          <a:lstStyle/>
          <a:p>
            <a:r>
              <a:rPr lang="en-US" sz="2000" b="1" dirty="0" smtClean="0">
                <a:solidFill>
                  <a:srgbClr val="FFFFFF"/>
                </a:solidFill>
              </a:rPr>
              <a:t>Citizens have knowledge to demand change and act as a catalyst for innovation and improvement. </a:t>
            </a:r>
          </a:p>
          <a:p>
            <a:endParaRPr lang="en-US" sz="2000" b="1" dirty="0">
              <a:solidFill>
                <a:srgbClr val="FFFFFF"/>
              </a:solidFill>
            </a:endParaRPr>
          </a:p>
          <a:p>
            <a:r>
              <a:rPr lang="en-US" sz="2000" b="1" dirty="0" smtClean="0">
                <a:solidFill>
                  <a:srgbClr val="FFFFFF"/>
                </a:solidFill>
              </a:rPr>
              <a:t>Stay connected and things become more accessible. </a:t>
            </a:r>
          </a:p>
          <a:p>
            <a:endParaRPr lang="en-US" sz="2000" b="1" dirty="0">
              <a:solidFill>
                <a:srgbClr val="FFFFFF"/>
              </a:solidFill>
            </a:endParaRPr>
          </a:p>
          <a:p>
            <a:r>
              <a:rPr lang="en-US" sz="2000" b="1" dirty="0" smtClean="0">
                <a:solidFill>
                  <a:srgbClr val="FFFFFF"/>
                </a:solidFill>
              </a:rPr>
              <a:t>The public can be engaged in decision making. </a:t>
            </a:r>
          </a:p>
          <a:p>
            <a:endParaRPr lang="en-US" sz="2000" b="1" dirty="0">
              <a:solidFill>
                <a:srgbClr val="FFFFFF"/>
              </a:solidFill>
            </a:endParaRPr>
          </a:p>
          <a:p>
            <a:r>
              <a:rPr lang="en-US" sz="2000" b="1" dirty="0" smtClean="0">
                <a:solidFill>
                  <a:srgbClr val="FFFFFF"/>
                </a:solidFill>
              </a:rPr>
              <a:t>Citizens can vote electronically and create dialogue on elected officials. 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23" name="Shape 56"/>
          <p:cNvSpPr/>
          <p:nvPr/>
        </p:nvSpPr>
        <p:spPr>
          <a:xfrm>
            <a:off x="551860" y="1525141"/>
            <a:ext cx="3648000" cy="5082349"/>
          </a:xfrm>
          <a:prstGeom prst="rect">
            <a:avLst/>
          </a:prstGeom>
          <a:solidFill>
            <a:srgbClr val="0D0D0D">
              <a:alpha val="47000"/>
            </a:srgbClr>
          </a:solidFill>
          <a:ln w="12700">
            <a:miter lim="400000"/>
          </a:ln>
        </p:spPr>
        <p:txBody>
          <a:bodyPr lIns="108000" tIns="72000" rIns="108000" bIns="72000" anchor="t"/>
          <a:lstStyle/>
          <a:p>
            <a:r>
              <a:rPr lang="en-US" sz="2200" b="1" dirty="0" smtClean="0">
                <a:solidFill>
                  <a:srgbClr val="FFFFFF"/>
                </a:solidFill>
              </a:rPr>
              <a:t>Investment in creation of transparent procedures by providing citizens and institutions in new mediums for governance and social inclusion.</a:t>
            </a:r>
          </a:p>
          <a:p>
            <a:endParaRPr lang="en-US" sz="1800" b="1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9BAFB5"/>
              </a:solidFill>
              <a:latin typeface="Arial"/>
            </a:endParaRPr>
          </a:p>
          <a:p>
            <a:r>
              <a:rPr lang="en-US" sz="1500" dirty="0" smtClean="0">
                <a:solidFill>
                  <a:srgbClr val="9BAFB5"/>
                </a:solidFill>
                <a:latin typeface="Arial"/>
              </a:rPr>
              <a:t> </a:t>
            </a:r>
          </a:p>
        </p:txBody>
      </p:sp>
      <p:sp>
        <p:nvSpPr>
          <p:cNvPr id="13" name="Shape 56"/>
          <p:cNvSpPr/>
          <p:nvPr/>
        </p:nvSpPr>
        <p:spPr>
          <a:xfrm>
            <a:off x="8113162" y="1569925"/>
            <a:ext cx="3648000" cy="4898670"/>
          </a:xfrm>
          <a:prstGeom prst="rect">
            <a:avLst/>
          </a:prstGeom>
          <a:solidFill>
            <a:srgbClr val="0D0D0D">
              <a:alpha val="45000"/>
            </a:srgbClr>
          </a:solidFill>
          <a:ln w="12700">
            <a:miter lim="400000"/>
          </a:ln>
        </p:spPr>
        <p:txBody>
          <a:bodyPr lIns="108000" tIns="72000" rIns="108000" bIns="72000" anchor="t"/>
          <a:lstStyle/>
          <a:p>
            <a:r>
              <a:rPr lang="en-US" sz="2200" b="1" dirty="0" smtClean="0">
                <a:solidFill>
                  <a:srgbClr val="FFFFFF"/>
                </a:solidFill>
              </a:rPr>
              <a:t>Utilization of information and communication technology have the potential to create an electronic democracy. </a:t>
            </a:r>
            <a:endParaRPr lang="en-US" sz="2200" b="1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9BAFB5"/>
              </a:solidFill>
              <a:latin typeface="Arial"/>
            </a:endParaRPr>
          </a:p>
          <a:p>
            <a:endParaRPr lang="en-US" sz="1500" dirty="0" smtClean="0">
              <a:solidFill>
                <a:srgbClr val="9BAFB5"/>
              </a:solidFill>
              <a:latin typeface="Arial"/>
            </a:endParaRPr>
          </a:p>
        </p:txBody>
      </p:sp>
      <p:sp>
        <p:nvSpPr>
          <p:cNvPr id="25" name="Shape 56"/>
          <p:cNvSpPr/>
          <p:nvPr/>
        </p:nvSpPr>
        <p:spPr>
          <a:xfrm>
            <a:off x="536200" y="1044777"/>
            <a:ext cx="3669441" cy="344991"/>
          </a:xfrm>
          <a:prstGeom prst="rect">
            <a:avLst/>
          </a:prstGeom>
          <a:solidFill>
            <a:srgbClr val="0D0D0D"/>
          </a:solidFill>
          <a:ln w="12700">
            <a:miter lim="400000"/>
          </a:ln>
        </p:spPr>
        <p:txBody>
          <a:bodyPr lIns="108000" tIns="72000" rIns="108000" bIns="72000" anchor="ctr"/>
          <a:lstStyle/>
          <a:p>
            <a:pPr algn="ctr"/>
            <a:r>
              <a:rPr lang="en-US" sz="1900" b="1" dirty="0" smtClean="0">
                <a:solidFill>
                  <a:srgbClr val="FFFFFF"/>
                </a:solidFill>
                <a:latin typeface="Helvetica Neue"/>
              </a:rPr>
              <a:t>Facilitate Conflicts</a:t>
            </a:r>
            <a:endParaRPr lang="en-US" sz="1900" b="1" dirty="0">
              <a:solidFill>
                <a:srgbClr val="FFFFFF"/>
              </a:solidFill>
              <a:latin typeface="Helvetica Neue"/>
            </a:endParaRPr>
          </a:p>
        </p:txBody>
      </p:sp>
      <p:sp>
        <p:nvSpPr>
          <p:cNvPr id="26" name="Shape 56"/>
          <p:cNvSpPr/>
          <p:nvPr/>
        </p:nvSpPr>
        <p:spPr>
          <a:xfrm>
            <a:off x="4348735" y="1044778"/>
            <a:ext cx="3378632" cy="384824"/>
          </a:xfrm>
          <a:prstGeom prst="rect">
            <a:avLst/>
          </a:prstGeom>
          <a:solidFill>
            <a:srgbClr val="0D0D0D"/>
          </a:solidFill>
          <a:ln w="12700">
            <a:miter lim="400000"/>
          </a:ln>
        </p:spPr>
        <p:txBody>
          <a:bodyPr lIns="108000" tIns="72000" rIns="108000" bIns="72000" anchor="ctr"/>
          <a:lstStyle/>
          <a:p>
            <a:pPr algn="ctr"/>
            <a:r>
              <a:rPr lang="en-US" sz="1900" b="1" dirty="0" smtClean="0">
                <a:solidFill>
                  <a:srgbClr val="FFFFFF"/>
                </a:solidFill>
                <a:latin typeface="Helvetica Neue"/>
              </a:rPr>
              <a:t>Citizens</a:t>
            </a:r>
            <a:endParaRPr lang="en-US" sz="1900" b="1" dirty="0">
              <a:solidFill>
                <a:srgbClr val="FFFFFF"/>
              </a:solidFill>
              <a:latin typeface="Helvetica Neue"/>
            </a:endParaRPr>
          </a:p>
        </p:txBody>
      </p:sp>
      <p:sp>
        <p:nvSpPr>
          <p:cNvPr id="27" name="Shape 56"/>
          <p:cNvSpPr/>
          <p:nvPr/>
        </p:nvSpPr>
        <p:spPr>
          <a:xfrm>
            <a:off x="7959893" y="991113"/>
            <a:ext cx="3609484" cy="507259"/>
          </a:xfrm>
          <a:prstGeom prst="rect">
            <a:avLst/>
          </a:prstGeom>
          <a:solidFill>
            <a:srgbClr val="0D0D0D"/>
          </a:solidFill>
          <a:ln w="12700">
            <a:miter lim="400000"/>
          </a:ln>
        </p:spPr>
        <p:txBody>
          <a:bodyPr lIns="108000" tIns="72000" rIns="108000" bIns="72000" anchor="ctr"/>
          <a:lstStyle/>
          <a:p>
            <a:pPr algn="ctr"/>
            <a:r>
              <a:rPr lang="en-US" sz="1900" b="1" dirty="0" smtClean="0">
                <a:solidFill>
                  <a:srgbClr val="FFFFFF"/>
                </a:solidFill>
                <a:latin typeface="Helvetica Neue"/>
              </a:rPr>
              <a:t>Exchanging Information</a:t>
            </a:r>
            <a:endParaRPr lang="en-US" sz="1900" b="1" dirty="0">
              <a:solidFill>
                <a:srgbClr val="FFFFFF"/>
              </a:solidFill>
              <a:latin typeface="Helvetica Neue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BC68A12-AC41-47FB-9B2C-93383DB7C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1" y="196773"/>
            <a:ext cx="947160" cy="745888"/>
          </a:xfrm>
          <a:prstGeom prst="rect">
            <a:avLst/>
          </a:prstGeom>
        </p:spPr>
      </p:pic>
      <p:sp>
        <p:nvSpPr>
          <p:cNvPr id="17" name="Textfeld 1"/>
          <p:cNvSpPr txBox="1"/>
          <p:nvPr/>
        </p:nvSpPr>
        <p:spPr>
          <a:xfrm>
            <a:off x="1180520" y="0"/>
            <a:ext cx="11011480" cy="75405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ctr">
              <a:defRPr sz="4800" b="1">
                <a:solidFill>
                  <a:schemeClr val="bg1"/>
                </a:solidFill>
                <a:latin typeface="Franklin Gothic Demi" panose="020B0703020102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GB" sz="4300" dirty="0" smtClean="0">
                <a:solidFill>
                  <a:schemeClr val="tx1"/>
                </a:solidFill>
                <a:latin typeface="+mj-lt"/>
              </a:rPr>
              <a:t>The Role of Governments in Smart Cities</a:t>
            </a:r>
            <a:endParaRPr lang="en-GB" sz="43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496908"/>
            <a:ext cx="5124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(Source: </a:t>
            </a:r>
            <a:r>
              <a:rPr lang="id-ID" smtClean="0">
                <a:solidFill>
                  <a:schemeClr val="tx1"/>
                </a:solidFill>
              </a:rPr>
              <a:t>Bloomberg</a:t>
            </a:r>
            <a:r>
              <a:rPr lang="en-US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2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13" grpId="0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6"/>
          <p:cNvSpPr/>
          <p:nvPr/>
        </p:nvSpPr>
        <p:spPr>
          <a:xfrm>
            <a:off x="333693" y="1310185"/>
            <a:ext cx="11505964" cy="518421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80000" tIns="503999" rIns="180000" bIns="108000" anchor="t"/>
          <a:lstStyle/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40128" y="1310185"/>
            <a:ext cx="114995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9BC68A12-AC41-47FB-9B2C-93383DB7C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61" y="160996"/>
            <a:ext cx="763378" cy="601160"/>
          </a:xfrm>
          <a:prstGeom prst="rect">
            <a:avLst/>
          </a:prstGeom>
        </p:spPr>
      </p:pic>
      <p:sp>
        <p:nvSpPr>
          <p:cNvPr id="20" name="Textfeld 1"/>
          <p:cNvSpPr txBox="1"/>
          <p:nvPr/>
        </p:nvSpPr>
        <p:spPr>
          <a:xfrm>
            <a:off x="697580" y="-76685"/>
            <a:ext cx="11165341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ctr">
              <a:defRPr sz="4800" b="1">
                <a:solidFill>
                  <a:schemeClr val="bg1"/>
                </a:solidFill>
                <a:latin typeface="Franklin Gothic Demi" panose="020B0703020102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GB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GB" dirty="0" err="1" smtClean="0">
                <a:solidFill>
                  <a:schemeClr val="tx1"/>
                </a:solidFill>
                <a:latin typeface="+mj-lt"/>
              </a:rPr>
              <a:t>IoT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 (Internet of Things)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435" r="2712" b="2659"/>
          <a:stretch/>
        </p:blipFill>
        <p:spPr>
          <a:xfrm>
            <a:off x="-64436" y="894179"/>
            <a:ext cx="12256436" cy="59638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496908"/>
            <a:ext cx="5124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(Source: AT&amp;T Smart City Report 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5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56"/>
          <p:cNvSpPr/>
          <p:nvPr/>
        </p:nvSpPr>
        <p:spPr>
          <a:xfrm>
            <a:off x="333692" y="3211196"/>
            <a:ext cx="3744000" cy="36468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80000" tIns="503999" rIns="180000" bIns="108000" anchor="t"/>
          <a:lstStyle/>
          <a:p>
            <a:r>
              <a:rPr lang="en-US" sz="16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Innovative </a:t>
            </a:r>
          </a:p>
          <a:p>
            <a:endParaRPr lang="en-US" sz="16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Efficient</a:t>
            </a:r>
          </a:p>
          <a:p>
            <a:endParaRPr lang="en-US" sz="16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Cost Effective</a:t>
            </a:r>
          </a:p>
          <a:p>
            <a:endParaRPr lang="en-US" sz="16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Interconnected</a:t>
            </a:r>
          </a:p>
          <a:p>
            <a:endParaRPr lang="en-US" sz="1600" b="1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endParaRPr lang="is-IS" sz="1600" b="1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endParaRPr lang="is-IS" sz="1600" b="1" dirty="0" smtClean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Shape 56"/>
          <p:cNvSpPr/>
          <p:nvPr/>
        </p:nvSpPr>
        <p:spPr>
          <a:xfrm>
            <a:off x="333691" y="2056791"/>
            <a:ext cx="3743997" cy="10634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180000" tIns="108000" rIns="180000" bIns="108000" anchor="t"/>
          <a:lstStyle/>
          <a:p>
            <a:pPr algn="ctr"/>
            <a:r>
              <a:rPr lang="en-GB" sz="1600" b="1" dirty="0" smtClean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Cost-Effective</a:t>
            </a:r>
            <a:endParaRPr lang="en-GB" sz="1600" b="1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Shape 56"/>
          <p:cNvSpPr/>
          <p:nvPr/>
        </p:nvSpPr>
        <p:spPr>
          <a:xfrm>
            <a:off x="8095656" y="3211196"/>
            <a:ext cx="3744000" cy="36468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80000" tIns="503999" rIns="180000" bIns="108000" anchor="t"/>
          <a:lstStyle/>
          <a:p>
            <a:r>
              <a:rPr lang="en-GB" sz="1800" b="1" dirty="0" smtClean="0">
                <a:latin typeface="Helvetica Neue" charset="0"/>
                <a:ea typeface="Helvetica Neue" charset="0"/>
                <a:cs typeface="Helvetica Neue" charset="0"/>
              </a:rPr>
              <a:t>No city is up to date yet with fully integrated smart technology. This will take several years</a:t>
            </a:r>
            <a:r>
              <a:rPr lang="mr-IN" sz="1800" b="1" dirty="0" smtClean="0">
                <a:latin typeface="Helvetica Neue" charset="0"/>
                <a:ea typeface="Helvetica Neue" charset="0"/>
                <a:cs typeface="Helvetica Neue" charset="0"/>
              </a:rPr>
              <a:t>…</a:t>
            </a:r>
            <a:endParaRPr lang="en-US" sz="18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18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800" b="1" dirty="0" smtClean="0">
                <a:latin typeface="Helvetica Neue" charset="0"/>
                <a:ea typeface="Helvetica Neue" charset="0"/>
                <a:cs typeface="Helvetica Neue" charset="0"/>
              </a:rPr>
              <a:t>The cost, benefits, and the difficulties that come with the implementation of the “best-tech” smart city development. </a:t>
            </a:r>
          </a:p>
          <a:p>
            <a:endParaRPr lang="en-US" sz="18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800" b="1" dirty="0" smtClean="0">
                <a:latin typeface="Helvetica Neue" charset="0"/>
                <a:ea typeface="Helvetica Neue" charset="0"/>
                <a:cs typeface="Helvetica Neue" charset="0"/>
              </a:rPr>
              <a:t>Invasion of human privacy?! </a:t>
            </a:r>
            <a:endParaRPr lang="en-GB" sz="1800" b="1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GB" sz="1600" b="1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" name="Shape 56"/>
          <p:cNvSpPr/>
          <p:nvPr/>
        </p:nvSpPr>
        <p:spPr>
          <a:xfrm>
            <a:off x="8095654" y="1310185"/>
            <a:ext cx="3744004" cy="181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180000" tIns="108000" rIns="180000" bIns="108000" anchor="ctr"/>
          <a:lstStyle/>
          <a:p>
            <a:pPr algn="ctr"/>
            <a:r>
              <a:rPr lang="en-GB" sz="1600" b="1" dirty="0" smtClean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Yes</a:t>
            </a:r>
            <a:r>
              <a:rPr lang="mr-IN" sz="1600" b="1" dirty="0" smtClean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…</a:t>
            </a:r>
            <a:r>
              <a:rPr lang="en-US" sz="1600" b="1" dirty="0" smtClean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But</a:t>
            </a:r>
            <a:endParaRPr lang="en-GB" sz="1600" b="1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Shape 56"/>
          <p:cNvSpPr/>
          <p:nvPr/>
        </p:nvSpPr>
        <p:spPr>
          <a:xfrm>
            <a:off x="4214673" y="3211196"/>
            <a:ext cx="3744000" cy="36468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80000" tIns="503999" rIns="180000" bIns="108000" anchor="t"/>
          <a:lstStyle/>
          <a:p>
            <a:r>
              <a:rPr lang="en-US" sz="1600" b="1" dirty="0" smtClean="0">
                <a:latin typeface="Helvetica Neue" charset="0"/>
                <a:ea typeface="Helvetica Neue" charset="0"/>
                <a:cs typeface="Helvetica Neue" charset="0"/>
              </a:rPr>
              <a:t>Environmental surroundings:</a:t>
            </a:r>
          </a:p>
          <a:p>
            <a:endParaRPr lang="en-US" sz="16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600" b="1" dirty="0" smtClean="0">
                <a:latin typeface="Helvetica Neue" charset="0"/>
                <a:ea typeface="Helvetica Neue" charset="0"/>
                <a:cs typeface="Helvetica Neue" charset="0"/>
              </a:rPr>
              <a:t>Parking Spaces</a:t>
            </a:r>
          </a:p>
          <a:p>
            <a:endParaRPr lang="en-US" sz="16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600" b="1" dirty="0" smtClean="0">
                <a:latin typeface="Helvetica Neue" charset="0"/>
                <a:ea typeface="Helvetica Neue" charset="0"/>
                <a:cs typeface="Helvetica Neue" charset="0"/>
              </a:rPr>
              <a:t>Street Lights</a:t>
            </a:r>
          </a:p>
          <a:p>
            <a:endParaRPr lang="en-US" sz="16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600" b="1" dirty="0" smtClean="0">
                <a:latin typeface="Helvetica Neue" charset="0"/>
                <a:ea typeface="Helvetica Neue" charset="0"/>
                <a:cs typeface="Helvetica Neue" charset="0"/>
              </a:rPr>
              <a:t>Appliances </a:t>
            </a:r>
          </a:p>
          <a:p>
            <a:endParaRPr lang="en-US" sz="16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600" b="1" dirty="0" smtClean="0">
                <a:latin typeface="Helvetica Neue" charset="0"/>
                <a:ea typeface="Helvetica Neue" charset="0"/>
                <a:cs typeface="Helvetica Neue" charset="0"/>
              </a:rPr>
              <a:t>Cars</a:t>
            </a:r>
          </a:p>
          <a:p>
            <a:endParaRPr lang="en-US" sz="16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600" b="1" dirty="0" smtClean="0">
                <a:latin typeface="Helvetica Neue" charset="0"/>
                <a:ea typeface="Helvetica Neue" charset="0"/>
                <a:cs typeface="Helvetica Neue" charset="0"/>
              </a:rPr>
              <a:t>Mobile Devices</a:t>
            </a:r>
          </a:p>
          <a:p>
            <a:endParaRPr lang="en-US" sz="16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GB" sz="16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" name="Shape 56"/>
          <p:cNvSpPr/>
          <p:nvPr/>
        </p:nvSpPr>
        <p:spPr>
          <a:xfrm>
            <a:off x="4214669" y="2056789"/>
            <a:ext cx="3744000" cy="106347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180000" tIns="108000" rIns="180000" bIns="108000" anchor="t"/>
          <a:lstStyle/>
          <a:p>
            <a:pPr algn="ctr"/>
            <a:r>
              <a:rPr lang="en-GB" sz="1600" b="1" dirty="0" smtClean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Global Connection</a:t>
            </a:r>
            <a:endParaRPr lang="en-GB" sz="1600" b="1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hape 60"/>
          <p:cNvSpPr>
            <a:spLocks noChangeAspect="1"/>
          </p:cNvSpPr>
          <p:nvPr/>
        </p:nvSpPr>
        <p:spPr>
          <a:xfrm>
            <a:off x="1526392" y="2602528"/>
            <a:ext cx="1248000" cy="1130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63500">
            <a:solidFill>
              <a:schemeClr val="accent1"/>
            </a:solidFill>
            <a:round/>
          </a:ln>
        </p:spPr>
        <p:txBody>
          <a:bodyPr lIns="0" tIns="0" rIns="0" bIns="0" anchor="ctr"/>
          <a:lstStyle/>
          <a:p>
            <a:pPr lvl="0" algn="ctr">
              <a:spcBef>
                <a:spcPts val="1000"/>
              </a:spcBef>
              <a:defRPr sz="1400"/>
            </a:pPr>
            <a:endParaRPr/>
          </a:p>
        </p:txBody>
      </p:sp>
      <p:sp>
        <p:nvSpPr>
          <p:cNvPr id="15" name="Shape 60"/>
          <p:cNvSpPr>
            <a:spLocks noChangeAspect="1"/>
          </p:cNvSpPr>
          <p:nvPr/>
        </p:nvSpPr>
        <p:spPr>
          <a:xfrm>
            <a:off x="5479373" y="2603771"/>
            <a:ext cx="1248000" cy="1130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63500">
            <a:solidFill>
              <a:schemeClr val="accent1"/>
            </a:solidFill>
            <a:round/>
          </a:ln>
        </p:spPr>
        <p:txBody>
          <a:bodyPr lIns="0" tIns="0" rIns="0" bIns="0" anchor="ctr"/>
          <a:lstStyle/>
          <a:p>
            <a:pPr lvl="0" algn="ctr">
              <a:spcBef>
                <a:spcPts val="1000"/>
              </a:spcBef>
              <a:defRPr sz="1400"/>
            </a:pPr>
            <a:endParaRPr/>
          </a:p>
        </p:txBody>
      </p:sp>
      <p:sp>
        <p:nvSpPr>
          <p:cNvPr id="18" name="Shape 60"/>
          <p:cNvSpPr>
            <a:spLocks noChangeAspect="1"/>
          </p:cNvSpPr>
          <p:nvPr/>
        </p:nvSpPr>
        <p:spPr>
          <a:xfrm>
            <a:off x="9432357" y="2584621"/>
            <a:ext cx="1248000" cy="1130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63500">
            <a:solidFill>
              <a:schemeClr val="accent1"/>
            </a:solidFill>
            <a:round/>
          </a:ln>
        </p:spPr>
        <p:txBody>
          <a:bodyPr lIns="0" tIns="0" rIns="0" bIns="0" anchor="ctr"/>
          <a:lstStyle/>
          <a:p>
            <a:pPr lvl="0" algn="ctr">
              <a:spcBef>
                <a:spcPts val="1000"/>
              </a:spcBef>
              <a:defRPr sz="1400"/>
            </a:pPr>
            <a:endParaRPr/>
          </a:p>
        </p:txBody>
      </p:sp>
      <p:sp>
        <p:nvSpPr>
          <p:cNvPr id="21" name="Shape 56"/>
          <p:cNvSpPr/>
          <p:nvPr/>
        </p:nvSpPr>
        <p:spPr>
          <a:xfrm>
            <a:off x="333690" y="1311063"/>
            <a:ext cx="7624979" cy="65479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180000" tIns="108000" rIns="180000" bIns="108000" anchor="ctr"/>
          <a:lstStyle/>
          <a:p>
            <a:pPr algn="ctr"/>
            <a:r>
              <a:rPr lang="en-GB" sz="2000" b="1" dirty="0" smtClean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The magic of technological innovation</a:t>
            </a:r>
            <a:r>
              <a:rPr lang="en-GB" sz="1600" b="1" dirty="0" smtClean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:</a:t>
            </a:r>
            <a:endParaRPr lang="en-GB" sz="1600" b="1" dirty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5251" y="3050150"/>
            <a:ext cx="255147" cy="22963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itel 1"/>
          <p:cNvSpPr txBox="1">
            <a:spLocks/>
          </p:cNvSpPr>
          <p:nvPr/>
        </p:nvSpPr>
        <p:spPr>
          <a:xfrm>
            <a:off x="3829173" y="254796"/>
            <a:ext cx="4406319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 smtClean="0"/>
              <a:t>The Magic of </a:t>
            </a:r>
            <a:r>
              <a:rPr lang="en-GB" b="1" dirty="0" smtClean="0"/>
              <a:t>i</a:t>
            </a:r>
            <a:r>
              <a:rPr lang="id-ID" b="1" dirty="0"/>
              <a:t>O</a:t>
            </a:r>
            <a:r>
              <a:rPr lang="en-GB" b="1" dirty="0" smtClean="0"/>
              <a:t>t</a:t>
            </a:r>
            <a:endParaRPr lang="en-GB" b="1" dirty="0"/>
          </a:p>
        </p:txBody>
      </p:sp>
      <p:pic>
        <p:nvPicPr>
          <p:cNvPr id="26" name="Bild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29" y="2790563"/>
            <a:ext cx="879207" cy="659405"/>
          </a:xfrm>
          <a:prstGeom prst="rect">
            <a:avLst/>
          </a:prstGeom>
        </p:spPr>
      </p:pic>
      <p:pic>
        <p:nvPicPr>
          <p:cNvPr id="27" name="Bild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84" y="2790562"/>
            <a:ext cx="836109" cy="62708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9BC68A12-AC41-47FB-9B2C-93383DB7C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56" y="190048"/>
            <a:ext cx="880220" cy="693173"/>
          </a:xfrm>
          <a:prstGeom prst="rect">
            <a:avLst/>
          </a:prstGeom>
        </p:spPr>
      </p:pic>
      <p:pic>
        <p:nvPicPr>
          <p:cNvPr id="22" name="Bild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69" y="2777779"/>
            <a:ext cx="896251" cy="6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4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2"/>
          <p:cNvSpPr txBox="1"/>
          <p:nvPr/>
        </p:nvSpPr>
        <p:spPr>
          <a:xfrm>
            <a:off x="6268073" y="944028"/>
            <a:ext cx="592392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rgbClr val="FFFFFF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“The surge of connected devices shows there are endless possibilities for building smart cities. With more than 23 million connected devices globally we’re building </a:t>
            </a:r>
            <a:r>
              <a:rPr lang="en-GB" sz="3000" b="1" dirty="0" err="1" smtClean="0">
                <a:solidFill>
                  <a:srgbClr val="FFFFFF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IoT</a:t>
            </a:r>
            <a:r>
              <a:rPr lang="en-GB" sz="3000" b="1" dirty="0" smtClean="0">
                <a:solidFill>
                  <a:srgbClr val="FFFFFF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 platforms that create a sustainable world.” </a:t>
            </a:r>
          </a:p>
          <a:p>
            <a:endParaRPr lang="en-GB" sz="3000" b="1" dirty="0" smtClean="0">
              <a:solidFill>
                <a:srgbClr val="FFFFFF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  <a:p>
            <a:r>
              <a:rPr lang="en-GB" sz="2400" b="1" dirty="0" smtClean="0">
                <a:latin typeface="Helvetica Neue" charset="0"/>
                <a:ea typeface="Helvetica Neue" charset="0"/>
                <a:cs typeface="Helvetica Neue" charset="0"/>
              </a:rPr>
              <a:t>Randall Stephenson, President &amp; CEO</a:t>
            </a:r>
          </a:p>
          <a:p>
            <a:r>
              <a:rPr lang="en-GB" sz="2400" b="1" dirty="0" smtClean="0">
                <a:latin typeface="Helvetica Neue" charset="0"/>
                <a:ea typeface="Helvetica Neue" charset="0"/>
                <a:cs typeface="Helvetica Neue" charset="0"/>
              </a:rPr>
              <a:t>AT&amp;T Mobility</a:t>
            </a:r>
            <a:endParaRPr lang="en-GB" sz="24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9" name="Picture 8" descr="Screen Shot 2561-03-05 at 2.36.15 PM.png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4424"/>
            <a:ext cx="6140699" cy="54381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1446" y="59528"/>
            <a:ext cx="1236911" cy="189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01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3383</TotalTime>
  <Words>469</Words>
  <Application>Microsoft Office PowerPoint</Application>
  <PresentationFormat>Custom</PresentationFormat>
  <Paragraphs>131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Kilter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</dc:creator>
  <cp:lastModifiedBy>何江霖</cp:lastModifiedBy>
  <cp:revision>204</cp:revision>
  <dcterms:modified xsi:type="dcterms:W3CDTF">2018-03-06T17:02:50Z</dcterms:modified>
</cp:coreProperties>
</file>