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801600" cy="96012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4883-F966-4F9B-9A13-A5A5CD923DA0}"/>
              </a:ext>
            </a:extLst>
          </p:cNvPr>
          <p:cNvSpPr>
            <a:spLocks noGrp="1"/>
          </p:cNvSpPr>
          <p:nvPr>
            <p:ph type="ctrTitle"/>
          </p:nvPr>
        </p:nvSpPr>
        <p:spPr>
          <a:xfrm>
            <a:off x="1600200" y="1571308"/>
            <a:ext cx="9601200" cy="3342640"/>
          </a:xfrm>
        </p:spPr>
        <p:txBody>
          <a:bodyPr anchor="b"/>
          <a:lstStyle>
            <a:lvl1pPr algn="ctr">
              <a:defRPr sz="6300"/>
            </a:lvl1pPr>
          </a:lstStyle>
          <a:p>
            <a:r>
              <a:rPr lang="en-US"/>
              <a:t>Click to edit Master title style</a:t>
            </a:r>
            <a:endParaRPr lang="en-SG"/>
          </a:p>
        </p:txBody>
      </p:sp>
      <p:sp>
        <p:nvSpPr>
          <p:cNvPr id="3" name="Subtitle 2">
            <a:extLst>
              <a:ext uri="{FF2B5EF4-FFF2-40B4-BE49-F238E27FC236}">
                <a16:creationId xmlns:a16="http://schemas.microsoft.com/office/drawing/2014/main" id="{5DCA0913-6961-4DBC-9271-FCB294E2A160}"/>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04C9BF4-CFF4-4BCD-BAE3-21969FDF9453}"/>
              </a:ext>
            </a:extLst>
          </p:cNvPr>
          <p:cNvSpPr>
            <a:spLocks noGrp="1"/>
          </p:cNvSpPr>
          <p:nvPr>
            <p:ph type="dt" sz="half" idx="10"/>
          </p:nvPr>
        </p:nvSpPr>
        <p:spPr/>
        <p:txBody>
          <a:bodyPr/>
          <a:lstStyle/>
          <a:p>
            <a:fld id="{403CB87E-4591-47A1-9046-CF63F17215EF}" type="datetime2">
              <a:rPr lang="en-US" smtClean="0"/>
              <a:t>Monday, November 29, 2021</a:t>
            </a:fld>
            <a:endParaRPr lang="en-US" dirty="0"/>
          </a:p>
        </p:txBody>
      </p:sp>
      <p:sp>
        <p:nvSpPr>
          <p:cNvPr id="5" name="Footer Placeholder 4">
            <a:extLst>
              <a:ext uri="{FF2B5EF4-FFF2-40B4-BE49-F238E27FC236}">
                <a16:creationId xmlns:a16="http://schemas.microsoft.com/office/drawing/2014/main" id="{6CBEA8E4-703A-48AF-A8C1-03564FDA470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64B6A25-2187-41D6-94AB-3E8D100F5D37}"/>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287146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3432-56B1-423A-99A5-3012E82FD14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A56737-C3FA-45B2-BAAB-249082BA4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3D54202-51F5-4F09-96F2-1BC8067573EA}"/>
              </a:ext>
            </a:extLst>
          </p:cNvPr>
          <p:cNvSpPr>
            <a:spLocks noGrp="1"/>
          </p:cNvSpPr>
          <p:nvPr>
            <p:ph type="dt" sz="half" idx="10"/>
          </p:nvPr>
        </p:nvSpPr>
        <p:spPr/>
        <p:txBody>
          <a:bodyPr/>
          <a:lstStyle/>
          <a:p>
            <a:fld id="{2FA17F0E-8070-4DFE-A821-9A699EDBAD7E}" type="datetime2">
              <a:rPr lang="en-US" smtClean="0"/>
              <a:t>Monday, November 29, 2021</a:t>
            </a:fld>
            <a:endParaRPr lang="en-US"/>
          </a:p>
        </p:txBody>
      </p:sp>
      <p:sp>
        <p:nvSpPr>
          <p:cNvPr id="5" name="Footer Placeholder 4">
            <a:extLst>
              <a:ext uri="{FF2B5EF4-FFF2-40B4-BE49-F238E27FC236}">
                <a16:creationId xmlns:a16="http://schemas.microsoft.com/office/drawing/2014/main" id="{AFCBB7C5-DC3B-450F-8C4D-B01E92C5B45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E7F0836-CB17-4A6D-A1B8-94318601C1D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4301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CB708-E5E3-49B4-B2DE-D43CAD086CB2}"/>
              </a:ext>
            </a:extLst>
          </p:cNvPr>
          <p:cNvSpPr>
            <a:spLocks noGrp="1"/>
          </p:cNvSpPr>
          <p:nvPr>
            <p:ph type="title" orient="vert"/>
          </p:nvPr>
        </p:nvSpPr>
        <p:spPr>
          <a:xfrm>
            <a:off x="9161145" y="511175"/>
            <a:ext cx="2760345" cy="8136573"/>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DA2AA29-96C8-40E7-9EDF-156A690608BD}"/>
              </a:ext>
            </a:extLst>
          </p:cNvPr>
          <p:cNvSpPr>
            <a:spLocks noGrp="1"/>
          </p:cNvSpPr>
          <p:nvPr>
            <p:ph type="body" orient="vert" idx="1"/>
          </p:nvPr>
        </p:nvSpPr>
        <p:spPr>
          <a:xfrm>
            <a:off x="880110"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DECFCA-F4FF-4228-AF9B-CCC193999BAC}"/>
              </a:ext>
            </a:extLst>
          </p:cNvPr>
          <p:cNvSpPr>
            <a:spLocks noGrp="1"/>
          </p:cNvSpPr>
          <p:nvPr>
            <p:ph type="dt" sz="half" idx="10"/>
          </p:nvPr>
        </p:nvSpPr>
        <p:spPr/>
        <p:txBody>
          <a:bodyPr/>
          <a:lstStyle/>
          <a:p>
            <a:fld id="{D88D34AE-C7BF-46E5-A968-01C6641F6476}" type="datetime2">
              <a:rPr lang="en-US" smtClean="0"/>
              <a:t>Monday, November 29, 2021</a:t>
            </a:fld>
            <a:endParaRPr lang="en-US"/>
          </a:p>
        </p:txBody>
      </p:sp>
      <p:sp>
        <p:nvSpPr>
          <p:cNvPr id="5" name="Footer Placeholder 4">
            <a:extLst>
              <a:ext uri="{FF2B5EF4-FFF2-40B4-BE49-F238E27FC236}">
                <a16:creationId xmlns:a16="http://schemas.microsoft.com/office/drawing/2014/main" id="{AC5E1539-7004-4202-B159-BB1D8C256BF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C0E6D05-4EFE-4C91-BAAE-49CB3FFCBAC9}"/>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032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63E6-8B34-4D02-9AD8-74C31985DDD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9862F00-C821-4292-B544-2D0593EF3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5382D48-4D86-4B97-9B47-DE933BFDFEDD}"/>
              </a:ext>
            </a:extLst>
          </p:cNvPr>
          <p:cNvSpPr>
            <a:spLocks noGrp="1"/>
          </p:cNvSpPr>
          <p:nvPr>
            <p:ph type="dt" sz="half" idx="10"/>
          </p:nvPr>
        </p:nvSpPr>
        <p:spPr/>
        <p:txBody>
          <a:bodyPr/>
          <a:lstStyle/>
          <a:p>
            <a:fld id="{F33DE70B-B772-416E-A790-995760B1742E}" type="datetime2">
              <a:rPr lang="en-US" smtClean="0"/>
              <a:t>Monday, November 29, 2021</a:t>
            </a:fld>
            <a:endParaRPr lang="en-US" dirty="0"/>
          </a:p>
        </p:txBody>
      </p:sp>
      <p:sp>
        <p:nvSpPr>
          <p:cNvPr id="5" name="Footer Placeholder 4">
            <a:extLst>
              <a:ext uri="{FF2B5EF4-FFF2-40B4-BE49-F238E27FC236}">
                <a16:creationId xmlns:a16="http://schemas.microsoft.com/office/drawing/2014/main" id="{97D1CD92-31FE-41F7-8F6E-155E8982DE1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91F3989-98F5-4A51-95CF-FAE34375211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0018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68E-4C04-4A0E-8B0F-42BF0C52AE46}"/>
              </a:ext>
            </a:extLst>
          </p:cNvPr>
          <p:cNvSpPr>
            <a:spLocks noGrp="1"/>
          </p:cNvSpPr>
          <p:nvPr>
            <p:ph type="title"/>
          </p:nvPr>
        </p:nvSpPr>
        <p:spPr>
          <a:xfrm>
            <a:off x="873443" y="2393634"/>
            <a:ext cx="11041380" cy="3993832"/>
          </a:xfrm>
        </p:spPr>
        <p:txBody>
          <a:bodyPr anchor="b"/>
          <a:lstStyle>
            <a:lvl1pPr>
              <a:defRPr sz="63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B4E16F7-4827-4AD4-9659-D737107BDD5F}"/>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D4A3E-2EC4-49E4-821D-334888AE0F60}"/>
              </a:ext>
            </a:extLst>
          </p:cNvPr>
          <p:cNvSpPr>
            <a:spLocks noGrp="1"/>
          </p:cNvSpPr>
          <p:nvPr>
            <p:ph type="dt" sz="half" idx="10"/>
          </p:nvPr>
        </p:nvSpPr>
        <p:spPr/>
        <p:txBody>
          <a:bodyPr/>
          <a:lstStyle/>
          <a:p>
            <a:fld id="{76760CDE-A6F1-4138-AF12-ED09E8E5FB6B}" type="datetime2">
              <a:rPr lang="en-US" smtClean="0"/>
              <a:t>Monday, November 29, 2021</a:t>
            </a:fld>
            <a:endParaRPr lang="en-US"/>
          </a:p>
        </p:txBody>
      </p:sp>
      <p:sp>
        <p:nvSpPr>
          <p:cNvPr id="5" name="Footer Placeholder 4">
            <a:extLst>
              <a:ext uri="{FF2B5EF4-FFF2-40B4-BE49-F238E27FC236}">
                <a16:creationId xmlns:a16="http://schemas.microsoft.com/office/drawing/2014/main" id="{38C11E8C-68F7-4869-A89C-58FF726E217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5BEFD8-D1C7-4075-AFE9-979DD84AD9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1329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6126-73FF-4E20-9D24-FCE89C56FB4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C1C182-F57F-41A6-91E2-132103E0DD11}"/>
              </a:ext>
            </a:extLst>
          </p:cNvPr>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24AF196-45B8-46F3-8D10-61FB25448574}"/>
              </a:ext>
            </a:extLst>
          </p:cNvPr>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79BD504-8A6A-438D-BC59-AFA5B86EB389}"/>
              </a:ext>
            </a:extLst>
          </p:cNvPr>
          <p:cNvSpPr>
            <a:spLocks noGrp="1"/>
          </p:cNvSpPr>
          <p:nvPr>
            <p:ph type="dt" sz="half" idx="10"/>
          </p:nvPr>
        </p:nvSpPr>
        <p:spPr/>
        <p:txBody>
          <a:bodyPr/>
          <a:lstStyle/>
          <a:p>
            <a:fld id="{DB15F8B1-DB7B-4D28-A97D-40FB2DD1EF78}" type="datetime2">
              <a:rPr lang="en-US" smtClean="0"/>
              <a:t>Monday, November 29, 2021</a:t>
            </a:fld>
            <a:endParaRPr lang="en-US"/>
          </a:p>
        </p:txBody>
      </p:sp>
      <p:sp>
        <p:nvSpPr>
          <p:cNvPr id="6" name="Footer Placeholder 5">
            <a:extLst>
              <a:ext uri="{FF2B5EF4-FFF2-40B4-BE49-F238E27FC236}">
                <a16:creationId xmlns:a16="http://schemas.microsoft.com/office/drawing/2014/main" id="{93BC3D70-E23F-4688-B0EE-AA52DA91479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1814A15-BECB-4DEE-A932-59CBC3A53E40}"/>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22633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3BF0-4C1E-4A10-8D57-B39C6BCAACAB}"/>
              </a:ext>
            </a:extLst>
          </p:cNvPr>
          <p:cNvSpPr>
            <a:spLocks noGrp="1"/>
          </p:cNvSpPr>
          <p:nvPr>
            <p:ph type="title"/>
          </p:nvPr>
        </p:nvSpPr>
        <p:spPr>
          <a:xfrm>
            <a:off x="881777" y="511176"/>
            <a:ext cx="11041380" cy="1855788"/>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FFEDC34-4631-4650-B53B-A710594A0A26}"/>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a:extLst>
              <a:ext uri="{FF2B5EF4-FFF2-40B4-BE49-F238E27FC236}">
                <a16:creationId xmlns:a16="http://schemas.microsoft.com/office/drawing/2014/main" id="{7E556548-B27E-456C-B089-C0F619AD9D41}"/>
              </a:ext>
            </a:extLst>
          </p:cNvPr>
          <p:cNvSpPr>
            <a:spLocks noGrp="1"/>
          </p:cNvSpPr>
          <p:nvPr>
            <p:ph sz="half" idx="2"/>
          </p:nvPr>
        </p:nvSpPr>
        <p:spPr>
          <a:xfrm>
            <a:off x="881778"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0361159-1DC5-4D70-B82A-6EB7DE5D87E9}"/>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a:extLst>
              <a:ext uri="{FF2B5EF4-FFF2-40B4-BE49-F238E27FC236}">
                <a16:creationId xmlns:a16="http://schemas.microsoft.com/office/drawing/2014/main" id="{7B1124D6-4FF8-47A9-8D13-94DC58B34EA3}"/>
              </a:ext>
            </a:extLst>
          </p:cNvPr>
          <p:cNvSpPr>
            <a:spLocks noGrp="1"/>
          </p:cNvSpPr>
          <p:nvPr>
            <p:ph sz="quarter" idx="4"/>
          </p:nvPr>
        </p:nvSpPr>
        <p:spPr>
          <a:xfrm>
            <a:off x="6480810"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609DD43-FA07-4965-87E9-9D64DA9EF74E}"/>
              </a:ext>
            </a:extLst>
          </p:cNvPr>
          <p:cNvSpPr>
            <a:spLocks noGrp="1"/>
          </p:cNvSpPr>
          <p:nvPr>
            <p:ph type="dt" sz="half" idx="10"/>
          </p:nvPr>
        </p:nvSpPr>
        <p:spPr/>
        <p:txBody>
          <a:bodyPr/>
          <a:lstStyle/>
          <a:p>
            <a:fld id="{14039161-23B8-4738-9069-73EBE8884FDD}" type="datetime2">
              <a:rPr lang="en-US" smtClean="0"/>
              <a:t>Monday, November 29, 2021</a:t>
            </a:fld>
            <a:endParaRPr lang="en-US"/>
          </a:p>
        </p:txBody>
      </p:sp>
      <p:sp>
        <p:nvSpPr>
          <p:cNvPr id="8" name="Footer Placeholder 7">
            <a:extLst>
              <a:ext uri="{FF2B5EF4-FFF2-40B4-BE49-F238E27FC236}">
                <a16:creationId xmlns:a16="http://schemas.microsoft.com/office/drawing/2014/main" id="{6A70CB30-718D-4CF3-BC7E-72E3690E8AE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3FB91F3-F42F-4C98-9260-7BE1B2800D7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514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3845-A3D6-4771-8010-FE7873913B6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AEDA31C-DA8A-4291-8446-5EA937E4B229}"/>
              </a:ext>
            </a:extLst>
          </p:cNvPr>
          <p:cNvSpPr>
            <a:spLocks noGrp="1"/>
          </p:cNvSpPr>
          <p:nvPr>
            <p:ph type="dt" sz="half" idx="10"/>
          </p:nvPr>
        </p:nvSpPr>
        <p:spPr/>
        <p:txBody>
          <a:bodyPr/>
          <a:lstStyle/>
          <a:p>
            <a:fld id="{FA994D44-7693-499F-AC6C-11696134FE3F}" type="datetime2">
              <a:rPr lang="en-US" smtClean="0"/>
              <a:t>Monday, November 29, 2021</a:t>
            </a:fld>
            <a:endParaRPr lang="en-US"/>
          </a:p>
        </p:txBody>
      </p:sp>
      <p:sp>
        <p:nvSpPr>
          <p:cNvPr id="4" name="Footer Placeholder 3">
            <a:extLst>
              <a:ext uri="{FF2B5EF4-FFF2-40B4-BE49-F238E27FC236}">
                <a16:creationId xmlns:a16="http://schemas.microsoft.com/office/drawing/2014/main" id="{E191D8E4-5D5F-4BB5-9F5B-D47AE52AC3DC}"/>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4E097B-F973-44E1-85CB-973E516FD9A6}"/>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9512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6D779-D048-4362-8863-48575198D1D3}"/>
              </a:ext>
            </a:extLst>
          </p:cNvPr>
          <p:cNvSpPr>
            <a:spLocks noGrp="1"/>
          </p:cNvSpPr>
          <p:nvPr>
            <p:ph type="dt" sz="half" idx="10"/>
          </p:nvPr>
        </p:nvSpPr>
        <p:spPr/>
        <p:txBody>
          <a:bodyPr/>
          <a:lstStyle/>
          <a:p>
            <a:fld id="{363AF2AE-472C-4EF3-ABB2-24BAA9AE3CF7}" type="datetime2">
              <a:rPr lang="en-US" smtClean="0"/>
              <a:t>Monday, November 29, 2021</a:t>
            </a:fld>
            <a:endParaRPr lang="en-US"/>
          </a:p>
        </p:txBody>
      </p:sp>
      <p:sp>
        <p:nvSpPr>
          <p:cNvPr id="3" name="Footer Placeholder 2">
            <a:extLst>
              <a:ext uri="{FF2B5EF4-FFF2-40B4-BE49-F238E27FC236}">
                <a16:creationId xmlns:a16="http://schemas.microsoft.com/office/drawing/2014/main" id="{23DB2B55-E850-4F59-BCBC-32517B84A75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6ACE871-52C1-4631-981E-9CDECA8896E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10113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16CC-6483-4431-A9AD-DC45AAD6ED86}"/>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4252B29-9877-4909-A4D0-88EA38055886}"/>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7D31957-3B3C-46F0-A7D3-12AFC9A2A1D3}"/>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8B114574-D717-4419-B536-669A8B0E7F2A}"/>
              </a:ext>
            </a:extLst>
          </p:cNvPr>
          <p:cNvSpPr>
            <a:spLocks noGrp="1"/>
          </p:cNvSpPr>
          <p:nvPr>
            <p:ph type="dt" sz="half" idx="10"/>
          </p:nvPr>
        </p:nvSpPr>
        <p:spPr/>
        <p:txBody>
          <a:bodyPr/>
          <a:lstStyle/>
          <a:p>
            <a:fld id="{EAEA162C-A7C1-4263-9453-1BAFF8C39559}" type="datetime2">
              <a:rPr lang="en-US" smtClean="0"/>
              <a:t>Monday, November 29, 2021</a:t>
            </a:fld>
            <a:endParaRPr lang="en-US"/>
          </a:p>
        </p:txBody>
      </p:sp>
      <p:sp>
        <p:nvSpPr>
          <p:cNvPr id="6" name="Footer Placeholder 5">
            <a:extLst>
              <a:ext uri="{FF2B5EF4-FFF2-40B4-BE49-F238E27FC236}">
                <a16:creationId xmlns:a16="http://schemas.microsoft.com/office/drawing/2014/main" id="{CE91B517-EF5E-44F0-A04C-228B5127B0D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870D350-28CE-4F5E-AF85-4A244109A596}"/>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374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296B-219D-4A3E-B900-372988623668}"/>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2B8A362-80B0-48EF-912B-609F8A88B504}"/>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en-SG"/>
          </a:p>
        </p:txBody>
      </p:sp>
      <p:sp>
        <p:nvSpPr>
          <p:cNvPr id="4" name="Text Placeholder 3">
            <a:extLst>
              <a:ext uri="{FF2B5EF4-FFF2-40B4-BE49-F238E27FC236}">
                <a16:creationId xmlns:a16="http://schemas.microsoft.com/office/drawing/2014/main" id="{7D486721-1ABA-4186-8D5C-6DA9D2259D80}"/>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B854259B-3534-4F63-80CB-687CBBF362A7}"/>
              </a:ext>
            </a:extLst>
          </p:cNvPr>
          <p:cNvSpPr>
            <a:spLocks noGrp="1"/>
          </p:cNvSpPr>
          <p:nvPr>
            <p:ph type="dt" sz="half" idx="10"/>
          </p:nvPr>
        </p:nvSpPr>
        <p:spPr/>
        <p:txBody>
          <a:bodyPr/>
          <a:lstStyle/>
          <a:p>
            <a:fld id="{64DF6793-3458-4587-8168-65F0C37A92D2}" type="datetime2">
              <a:rPr lang="en-US" smtClean="0"/>
              <a:t>Monday, November 29, 2021</a:t>
            </a:fld>
            <a:endParaRPr lang="en-US"/>
          </a:p>
        </p:txBody>
      </p:sp>
      <p:sp>
        <p:nvSpPr>
          <p:cNvPr id="6" name="Footer Placeholder 5">
            <a:extLst>
              <a:ext uri="{FF2B5EF4-FFF2-40B4-BE49-F238E27FC236}">
                <a16:creationId xmlns:a16="http://schemas.microsoft.com/office/drawing/2014/main" id="{FB79D099-4E20-47E5-985C-125386B8F97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8540EF8-E6CE-4D2F-8F0E-C0E5DEF9ED7E}"/>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3181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BB111-6307-4466-8238-655FDF387E0C}"/>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19EA25A-7757-46BE-B587-9BC9720749BE}"/>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29F00C-744F-4D59-A344-4DF595BB5792}"/>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E8352ED3-3C46-4C9A-9738-67B2D875E7E2}" type="datetime2">
              <a:rPr lang="en-US" smtClean="0"/>
              <a:pPr/>
              <a:t>Monday, November 29, 2021</a:t>
            </a:fld>
            <a:endParaRPr lang="en-US" dirty="0"/>
          </a:p>
        </p:txBody>
      </p:sp>
      <p:sp>
        <p:nvSpPr>
          <p:cNvPr id="5" name="Footer Placeholder 4">
            <a:extLst>
              <a:ext uri="{FF2B5EF4-FFF2-40B4-BE49-F238E27FC236}">
                <a16:creationId xmlns:a16="http://schemas.microsoft.com/office/drawing/2014/main" id="{123A0210-D672-44B1-A5D3-B7B00702CC55}"/>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330782E-940F-44AE-A6D8-B9A9956ECB77}"/>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60732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flms.sp.edu.sg/Account/Login?returnUrl=https://flms.sp.edu.s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ms.sp.edu.sg/Account/Login?returnUrl=https://flms.sp.edu.s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portal.sp.edu.sg/sites/eservices/HomePage.asp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ortal.sp.edu.sg/sites/eservices/HomePage.asp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flms.sp.edu.sg/Account/Login?returnUrl=https://flms.sp.edu.s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blab SP">
            <a:extLst>
              <a:ext uri="{FF2B5EF4-FFF2-40B4-BE49-F238E27FC236}">
                <a16:creationId xmlns:a16="http://schemas.microsoft.com/office/drawing/2014/main" id="{8219F164-3CF9-4BB1-BA89-7D5723E82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360" y="3082835"/>
            <a:ext cx="10744880" cy="307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33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5B9B3-60D8-48FD-A6D5-0964F738D5BA}"/>
              </a:ext>
            </a:extLst>
          </p:cNvPr>
          <p:cNvSpPr txBox="1"/>
          <p:nvPr/>
        </p:nvSpPr>
        <p:spPr>
          <a:xfrm>
            <a:off x="0" y="0"/>
            <a:ext cx="3357154" cy="584775"/>
          </a:xfrm>
          <a:prstGeom prst="rect">
            <a:avLst/>
          </a:prstGeom>
          <a:noFill/>
        </p:spPr>
        <p:txBody>
          <a:bodyPr wrap="square" rtlCol="0">
            <a:spAutoFit/>
          </a:bodyPr>
          <a:lstStyle/>
          <a:p>
            <a:r>
              <a:rPr lang="en-US" sz="3200" b="1" dirty="0"/>
              <a:t>Step 4</a:t>
            </a:r>
            <a:endParaRPr lang="en-SG" sz="3200" b="1" dirty="0"/>
          </a:p>
        </p:txBody>
      </p:sp>
      <p:sp>
        <p:nvSpPr>
          <p:cNvPr id="3" name="TextBox 2">
            <a:extLst>
              <a:ext uri="{FF2B5EF4-FFF2-40B4-BE49-F238E27FC236}">
                <a16:creationId xmlns:a16="http://schemas.microsoft.com/office/drawing/2014/main" id="{931C6DD2-2765-4AEC-8BE2-8D2B19C4589D}"/>
              </a:ext>
            </a:extLst>
          </p:cNvPr>
          <p:cNvSpPr txBox="1"/>
          <p:nvPr/>
        </p:nvSpPr>
        <p:spPr>
          <a:xfrm>
            <a:off x="0" y="584775"/>
            <a:ext cx="12801600" cy="646331"/>
          </a:xfrm>
          <a:prstGeom prst="rect">
            <a:avLst/>
          </a:prstGeom>
          <a:noFill/>
        </p:spPr>
        <p:txBody>
          <a:bodyPr wrap="square" rtlCol="0">
            <a:spAutoFit/>
          </a:bodyPr>
          <a:lstStyle/>
          <a:p>
            <a:r>
              <a:rPr lang="en-US" sz="3600" dirty="0"/>
              <a:t>In your profile page, click “Edit” at the bottom left of the screen.</a:t>
            </a:r>
            <a:endParaRPr lang="en-SG" sz="3600" dirty="0"/>
          </a:p>
        </p:txBody>
      </p:sp>
      <p:grpSp>
        <p:nvGrpSpPr>
          <p:cNvPr id="10" name="Group 9">
            <a:extLst>
              <a:ext uri="{FF2B5EF4-FFF2-40B4-BE49-F238E27FC236}">
                <a16:creationId xmlns:a16="http://schemas.microsoft.com/office/drawing/2014/main" id="{9BFDDDA0-E9D7-4371-A84D-07876CD4BC6C}"/>
              </a:ext>
            </a:extLst>
          </p:cNvPr>
          <p:cNvGrpSpPr/>
          <p:nvPr/>
        </p:nvGrpSpPr>
        <p:grpSpPr>
          <a:xfrm>
            <a:off x="0" y="1539784"/>
            <a:ext cx="12801600" cy="7382147"/>
            <a:chOff x="0" y="1539784"/>
            <a:chExt cx="12801600" cy="7382147"/>
          </a:xfrm>
        </p:grpSpPr>
        <p:pic>
          <p:nvPicPr>
            <p:cNvPr id="5" name="Picture 4" descr="Graphical user interface, application, email&#10;&#10;Description automatically generated">
              <a:extLst>
                <a:ext uri="{FF2B5EF4-FFF2-40B4-BE49-F238E27FC236}">
                  <a16:creationId xmlns:a16="http://schemas.microsoft.com/office/drawing/2014/main" id="{DC5376E6-08D2-4EE3-AF19-D93F3E36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9784"/>
              <a:ext cx="12801600" cy="7382147"/>
            </a:xfrm>
            <a:prstGeom prst="rect">
              <a:avLst/>
            </a:prstGeom>
          </p:spPr>
        </p:pic>
        <p:sp>
          <p:nvSpPr>
            <p:cNvPr id="8" name="Rectangle 7">
              <a:extLst>
                <a:ext uri="{FF2B5EF4-FFF2-40B4-BE49-F238E27FC236}">
                  <a16:creationId xmlns:a16="http://schemas.microsoft.com/office/drawing/2014/main" id="{52639942-9E8E-440A-83B5-24E614B4D008}"/>
                </a:ext>
              </a:extLst>
            </p:cNvPr>
            <p:cNvSpPr/>
            <p:nvPr/>
          </p:nvSpPr>
          <p:spPr>
            <a:xfrm>
              <a:off x="104503" y="7968343"/>
              <a:ext cx="627017" cy="35269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36E4B416-1A80-4A4C-AAEF-A6E408CE1061}"/>
                </a:ext>
              </a:extLst>
            </p:cNvPr>
            <p:cNvSpPr/>
            <p:nvPr/>
          </p:nvSpPr>
          <p:spPr>
            <a:xfrm rot="10800000">
              <a:off x="836023" y="7884250"/>
              <a:ext cx="901337" cy="5208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6439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39106-1E6E-40F0-9C03-A880F80EC667}"/>
              </a:ext>
            </a:extLst>
          </p:cNvPr>
          <p:cNvSpPr txBox="1"/>
          <p:nvPr/>
        </p:nvSpPr>
        <p:spPr>
          <a:xfrm>
            <a:off x="0" y="0"/>
            <a:ext cx="3357154" cy="584775"/>
          </a:xfrm>
          <a:prstGeom prst="rect">
            <a:avLst/>
          </a:prstGeom>
          <a:noFill/>
        </p:spPr>
        <p:txBody>
          <a:bodyPr wrap="square" rtlCol="0">
            <a:spAutoFit/>
          </a:bodyPr>
          <a:lstStyle/>
          <a:p>
            <a:r>
              <a:rPr lang="en-US" sz="3200" b="1" dirty="0"/>
              <a:t>Step 5</a:t>
            </a:r>
            <a:endParaRPr lang="en-SG" sz="3200" b="1" dirty="0"/>
          </a:p>
        </p:txBody>
      </p:sp>
      <p:sp>
        <p:nvSpPr>
          <p:cNvPr id="3" name="TextBox 2">
            <a:extLst>
              <a:ext uri="{FF2B5EF4-FFF2-40B4-BE49-F238E27FC236}">
                <a16:creationId xmlns:a16="http://schemas.microsoft.com/office/drawing/2014/main" id="{333505F4-20ED-47C3-AE66-314285BBD380}"/>
              </a:ext>
            </a:extLst>
          </p:cNvPr>
          <p:cNvSpPr txBox="1"/>
          <p:nvPr/>
        </p:nvSpPr>
        <p:spPr>
          <a:xfrm>
            <a:off x="0" y="584775"/>
            <a:ext cx="12801600" cy="1754326"/>
          </a:xfrm>
          <a:prstGeom prst="rect">
            <a:avLst/>
          </a:prstGeom>
          <a:noFill/>
        </p:spPr>
        <p:txBody>
          <a:bodyPr wrap="square" rtlCol="0">
            <a:spAutoFit/>
          </a:bodyPr>
          <a:lstStyle/>
          <a:p>
            <a:r>
              <a:rPr lang="en-US" sz="3600" dirty="0"/>
              <a:t>Click “Select files…” and select your registered photo. Make sure the file is in one of the formats stated. Otherwise, the system will not accept the photo. After this, click “Save”.</a:t>
            </a:r>
            <a:endParaRPr lang="en-SG" sz="3600" dirty="0"/>
          </a:p>
        </p:txBody>
      </p:sp>
      <p:grpSp>
        <p:nvGrpSpPr>
          <p:cNvPr id="7" name="Group 6">
            <a:extLst>
              <a:ext uri="{FF2B5EF4-FFF2-40B4-BE49-F238E27FC236}">
                <a16:creationId xmlns:a16="http://schemas.microsoft.com/office/drawing/2014/main" id="{EEE11093-739A-47F0-8C3C-7CA02EDD92E8}"/>
              </a:ext>
            </a:extLst>
          </p:cNvPr>
          <p:cNvGrpSpPr/>
          <p:nvPr/>
        </p:nvGrpSpPr>
        <p:grpSpPr>
          <a:xfrm>
            <a:off x="0" y="2339101"/>
            <a:ext cx="12801600" cy="7917725"/>
            <a:chOff x="0" y="2339101"/>
            <a:chExt cx="12801600" cy="7917725"/>
          </a:xfrm>
        </p:grpSpPr>
        <p:pic>
          <p:nvPicPr>
            <p:cNvPr id="5" name="Picture 4" descr="Graphical user interface, application, email&#10;&#10;Description automatically generated">
              <a:extLst>
                <a:ext uri="{FF2B5EF4-FFF2-40B4-BE49-F238E27FC236}">
                  <a16:creationId xmlns:a16="http://schemas.microsoft.com/office/drawing/2014/main" id="{68BEF34E-24F3-4B2E-BF03-D60D10C16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9101"/>
              <a:ext cx="12801600" cy="7917725"/>
            </a:xfrm>
            <a:prstGeom prst="rect">
              <a:avLst/>
            </a:prstGeom>
          </p:spPr>
        </p:pic>
        <p:sp>
          <p:nvSpPr>
            <p:cNvPr id="4" name="Rectangle 3">
              <a:extLst>
                <a:ext uri="{FF2B5EF4-FFF2-40B4-BE49-F238E27FC236}">
                  <a16:creationId xmlns:a16="http://schemas.microsoft.com/office/drawing/2014/main" id="{1FA298E9-7C9B-4443-BFB0-50A1DD1AAF4B}"/>
                </a:ext>
              </a:extLst>
            </p:cNvPr>
            <p:cNvSpPr/>
            <p:nvPr/>
          </p:nvSpPr>
          <p:spPr>
            <a:xfrm>
              <a:off x="143691" y="7798526"/>
              <a:ext cx="535578" cy="37882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17C4B20B-A47B-4ED1-BD8B-9EA96BC3101A}"/>
                </a:ext>
              </a:extLst>
            </p:cNvPr>
            <p:cNvSpPr/>
            <p:nvPr/>
          </p:nvSpPr>
          <p:spPr>
            <a:xfrm rot="10800000">
              <a:off x="143691" y="8281852"/>
              <a:ext cx="535578" cy="6692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26713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ED0DF-4D96-4D75-AAC7-3B7640DC0DF6}"/>
              </a:ext>
            </a:extLst>
          </p:cNvPr>
          <p:cNvSpPr txBox="1"/>
          <p:nvPr/>
        </p:nvSpPr>
        <p:spPr>
          <a:xfrm>
            <a:off x="0" y="0"/>
            <a:ext cx="3357154" cy="584775"/>
          </a:xfrm>
          <a:prstGeom prst="rect">
            <a:avLst/>
          </a:prstGeom>
          <a:noFill/>
        </p:spPr>
        <p:txBody>
          <a:bodyPr wrap="square" rtlCol="0">
            <a:spAutoFit/>
          </a:bodyPr>
          <a:lstStyle/>
          <a:p>
            <a:r>
              <a:rPr lang="en-US" sz="3200" b="1" dirty="0"/>
              <a:t>Step 6</a:t>
            </a:r>
            <a:endParaRPr lang="en-SG" sz="3200" b="1" dirty="0"/>
          </a:p>
        </p:txBody>
      </p:sp>
      <p:sp>
        <p:nvSpPr>
          <p:cNvPr id="10" name="TextBox 9">
            <a:extLst>
              <a:ext uri="{FF2B5EF4-FFF2-40B4-BE49-F238E27FC236}">
                <a16:creationId xmlns:a16="http://schemas.microsoft.com/office/drawing/2014/main" id="{7D167A04-2E8B-4AEC-BE22-E4B48BF2CF20}"/>
              </a:ext>
            </a:extLst>
          </p:cNvPr>
          <p:cNvSpPr txBox="1"/>
          <p:nvPr/>
        </p:nvSpPr>
        <p:spPr>
          <a:xfrm>
            <a:off x="0" y="584775"/>
            <a:ext cx="12801600" cy="646331"/>
          </a:xfrm>
          <a:prstGeom prst="rect">
            <a:avLst/>
          </a:prstGeom>
          <a:noFill/>
        </p:spPr>
        <p:txBody>
          <a:bodyPr wrap="square" rtlCol="0">
            <a:spAutoFit/>
          </a:bodyPr>
          <a:lstStyle/>
          <a:p>
            <a:r>
              <a:rPr lang="en-US" sz="3600" dirty="0"/>
              <a:t>You can see that the profile photo has changed in the details table.</a:t>
            </a:r>
            <a:endParaRPr lang="en-SG" sz="3600" dirty="0"/>
          </a:p>
        </p:txBody>
      </p:sp>
      <p:grpSp>
        <p:nvGrpSpPr>
          <p:cNvPr id="13" name="Group 12">
            <a:extLst>
              <a:ext uri="{FF2B5EF4-FFF2-40B4-BE49-F238E27FC236}">
                <a16:creationId xmlns:a16="http://schemas.microsoft.com/office/drawing/2014/main" id="{E42469EF-1DF2-467A-865F-B193820E5B02}"/>
              </a:ext>
            </a:extLst>
          </p:cNvPr>
          <p:cNvGrpSpPr/>
          <p:nvPr/>
        </p:nvGrpSpPr>
        <p:grpSpPr>
          <a:xfrm>
            <a:off x="0" y="1512026"/>
            <a:ext cx="12801600" cy="7200900"/>
            <a:chOff x="0" y="1512026"/>
            <a:chExt cx="12801600" cy="7200900"/>
          </a:xfrm>
        </p:grpSpPr>
        <p:pic>
          <p:nvPicPr>
            <p:cNvPr id="9" name="Picture 8" descr="Graphical user interface, application, email&#10;&#10;Description automatically generated">
              <a:extLst>
                <a:ext uri="{FF2B5EF4-FFF2-40B4-BE49-F238E27FC236}">
                  <a16:creationId xmlns:a16="http://schemas.microsoft.com/office/drawing/2014/main" id="{255A6E3E-0C69-43DF-ABCA-48C81FFCD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2026"/>
              <a:ext cx="12801600" cy="7200900"/>
            </a:xfrm>
            <a:prstGeom prst="rect">
              <a:avLst/>
            </a:prstGeom>
          </p:spPr>
        </p:pic>
        <p:sp>
          <p:nvSpPr>
            <p:cNvPr id="11" name="Rectangle 10">
              <a:extLst>
                <a:ext uri="{FF2B5EF4-FFF2-40B4-BE49-F238E27FC236}">
                  <a16:creationId xmlns:a16="http://schemas.microsoft.com/office/drawing/2014/main" id="{4745C13E-B662-49D3-8BF1-3106FEC81BBC}"/>
                </a:ext>
              </a:extLst>
            </p:cNvPr>
            <p:cNvSpPr/>
            <p:nvPr/>
          </p:nvSpPr>
          <p:spPr>
            <a:xfrm>
              <a:off x="1658983" y="3056708"/>
              <a:ext cx="849086" cy="82296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Arrow: Right 11">
              <a:extLst>
                <a:ext uri="{FF2B5EF4-FFF2-40B4-BE49-F238E27FC236}">
                  <a16:creationId xmlns:a16="http://schemas.microsoft.com/office/drawing/2014/main" id="{4546EF92-5279-4FB2-881A-12EC49EDB773}"/>
                </a:ext>
              </a:extLst>
            </p:cNvPr>
            <p:cNvSpPr/>
            <p:nvPr/>
          </p:nvSpPr>
          <p:spPr>
            <a:xfrm rot="10800000">
              <a:off x="2586446" y="3161211"/>
              <a:ext cx="849086" cy="6139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5737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3F18F-581A-49A8-B2D8-A3F2CE73B7CD}"/>
              </a:ext>
            </a:extLst>
          </p:cNvPr>
          <p:cNvSpPr txBox="1"/>
          <p:nvPr/>
        </p:nvSpPr>
        <p:spPr>
          <a:xfrm>
            <a:off x="3520440" y="3786982"/>
            <a:ext cx="5760720" cy="707886"/>
          </a:xfrm>
          <a:prstGeom prst="rect">
            <a:avLst/>
          </a:prstGeom>
          <a:noFill/>
        </p:spPr>
        <p:txBody>
          <a:bodyPr wrap="square" rtlCol="0">
            <a:spAutoFit/>
          </a:bodyPr>
          <a:lstStyle/>
          <a:p>
            <a:pPr algn="ctr"/>
            <a:r>
              <a:rPr lang="en-US" sz="4000" dirty="0"/>
              <a:t>How to Book a Course</a:t>
            </a:r>
            <a:endParaRPr lang="en-SG" sz="4000" dirty="0"/>
          </a:p>
        </p:txBody>
      </p:sp>
    </p:spTree>
    <p:extLst>
      <p:ext uri="{BB962C8B-B14F-4D97-AF65-F5344CB8AC3E}">
        <p14:creationId xmlns:p14="http://schemas.microsoft.com/office/powerpoint/2010/main" val="149312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625B5-1DDC-4DA9-8C8B-706E11359138}"/>
              </a:ext>
            </a:extLst>
          </p:cNvPr>
          <p:cNvSpPr txBox="1"/>
          <p:nvPr/>
        </p:nvSpPr>
        <p:spPr>
          <a:xfrm>
            <a:off x="0" y="0"/>
            <a:ext cx="3357154" cy="584775"/>
          </a:xfrm>
          <a:prstGeom prst="rect">
            <a:avLst/>
          </a:prstGeom>
          <a:noFill/>
        </p:spPr>
        <p:txBody>
          <a:bodyPr wrap="square" rtlCol="0">
            <a:spAutoFit/>
          </a:bodyPr>
          <a:lstStyle/>
          <a:p>
            <a:r>
              <a:rPr lang="en-US" sz="3200" b="1" dirty="0"/>
              <a:t>Step 1</a:t>
            </a:r>
            <a:endParaRPr lang="en-SG" sz="3200" b="1" dirty="0"/>
          </a:p>
        </p:txBody>
      </p:sp>
      <p:sp>
        <p:nvSpPr>
          <p:cNvPr id="3" name="TextBox 2">
            <a:extLst>
              <a:ext uri="{FF2B5EF4-FFF2-40B4-BE49-F238E27FC236}">
                <a16:creationId xmlns:a16="http://schemas.microsoft.com/office/drawing/2014/main" id="{E4E4991D-1170-459D-8BD0-3D9AC9560061}"/>
              </a:ext>
            </a:extLst>
          </p:cNvPr>
          <p:cNvSpPr txBox="1"/>
          <p:nvPr/>
        </p:nvSpPr>
        <p:spPr>
          <a:xfrm>
            <a:off x="0" y="584775"/>
            <a:ext cx="12801600" cy="1200329"/>
          </a:xfrm>
          <a:prstGeom prst="rect">
            <a:avLst/>
          </a:prstGeom>
          <a:noFill/>
        </p:spPr>
        <p:txBody>
          <a:bodyPr wrap="square" rtlCol="0">
            <a:spAutoFit/>
          </a:bodyPr>
          <a:lstStyle/>
          <a:p>
            <a:r>
              <a:rPr lang="en-US" sz="3600" dirty="0"/>
              <a:t>Go to </a:t>
            </a:r>
            <a:r>
              <a:rPr lang="en-US" sz="3600" dirty="0">
                <a:hlinkClick r:id="rId2"/>
              </a:rPr>
              <a:t>FabLab Management System</a:t>
            </a:r>
            <a:r>
              <a:rPr lang="en-US" sz="3600" dirty="0"/>
              <a:t> Home page and click Book Equipment.</a:t>
            </a:r>
            <a:endParaRPr lang="en-SG" sz="3600" dirty="0"/>
          </a:p>
        </p:txBody>
      </p:sp>
      <p:grpSp>
        <p:nvGrpSpPr>
          <p:cNvPr id="10" name="Group 9">
            <a:extLst>
              <a:ext uri="{FF2B5EF4-FFF2-40B4-BE49-F238E27FC236}">
                <a16:creationId xmlns:a16="http://schemas.microsoft.com/office/drawing/2014/main" id="{BE39FE32-204A-47A0-B6FD-CDA1DB1B666F}"/>
              </a:ext>
            </a:extLst>
          </p:cNvPr>
          <p:cNvGrpSpPr/>
          <p:nvPr/>
        </p:nvGrpSpPr>
        <p:grpSpPr>
          <a:xfrm>
            <a:off x="0" y="2025075"/>
            <a:ext cx="12801600" cy="6991350"/>
            <a:chOff x="0" y="2609850"/>
            <a:chExt cx="12801600" cy="6991350"/>
          </a:xfrm>
        </p:grpSpPr>
        <p:pic>
          <p:nvPicPr>
            <p:cNvPr id="7" name="Picture 6" descr="Graphical user interface, text, application, email&#10;&#10;Description automatically generated">
              <a:extLst>
                <a:ext uri="{FF2B5EF4-FFF2-40B4-BE49-F238E27FC236}">
                  <a16:creationId xmlns:a16="http://schemas.microsoft.com/office/drawing/2014/main" id="{7D22636A-BCE0-481E-A22F-13AC1461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9850"/>
              <a:ext cx="12801600" cy="6991350"/>
            </a:xfrm>
            <a:prstGeom prst="rect">
              <a:avLst/>
            </a:prstGeom>
          </p:spPr>
        </p:pic>
        <p:sp>
          <p:nvSpPr>
            <p:cNvPr id="8" name="Rectangle 7">
              <a:extLst>
                <a:ext uri="{FF2B5EF4-FFF2-40B4-BE49-F238E27FC236}">
                  <a16:creationId xmlns:a16="http://schemas.microsoft.com/office/drawing/2014/main" id="{1138E8C4-2AC0-4EF7-88CC-DADCA0F476C7}"/>
                </a:ext>
              </a:extLst>
            </p:cNvPr>
            <p:cNvSpPr/>
            <p:nvPr/>
          </p:nvSpPr>
          <p:spPr>
            <a:xfrm>
              <a:off x="5447211" y="4219303"/>
              <a:ext cx="1554480" cy="48332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8CFAD0A0-2BB7-4843-AD72-966AF06B2047}"/>
                </a:ext>
              </a:extLst>
            </p:cNvPr>
            <p:cNvSpPr/>
            <p:nvPr/>
          </p:nvSpPr>
          <p:spPr>
            <a:xfrm rot="5400000">
              <a:off x="5826033" y="3453341"/>
              <a:ext cx="796835" cy="65314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5108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4F58D-72B0-43BB-971F-DD441F133F87}"/>
              </a:ext>
            </a:extLst>
          </p:cNvPr>
          <p:cNvSpPr txBox="1"/>
          <p:nvPr/>
        </p:nvSpPr>
        <p:spPr>
          <a:xfrm>
            <a:off x="0" y="0"/>
            <a:ext cx="3357154" cy="584775"/>
          </a:xfrm>
          <a:prstGeom prst="rect">
            <a:avLst/>
          </a:prstGeom>
          <a:noFill/>
        </p:spPr>
        <p:txBody>
          <a:bodyPr wrap="square" rtlCol="0">
            <a:spAutoFit/>
          </a:bodyPr>
          <a:lstStyle/>
          <a:p>
            <a:r>
              <a:rPr lang="en-US" sz="3200" b="1" dirty="0"/>
              <a:t>Step 2</a:t>
            </a:r>
            <a:endParaRPr lang="en-SG" sz="3200" b="1" dirty="0"/>
          </a:p>
        </p:txBody>
      </p:sp>
      <p:sp>
        <p:nvSpPr>
          <p:cNvPr id="3" name="TextBox 2">
            <a:extLst>
              <a:ext uri="{FF2B5EF4-FFF2-40B4-BE49-F238E27FC236}">
                <a16:creationId xmlns:a16="http://schemas.microsoft.com/office/drawing/2014/main" id="{7CD709E5-ABC8-410B-A852-3D23C0561889}"/>
              </a:ext>
            </a:extLst>
          </p:cNvPr>
          <p:cNvSpPr txBox="1"/>
          <p:nvPr/>
        </p:nvSpPr>
        <p:spPr>
          <a:xfrm>
            <a:off x="0" y="584775"/>
            <a:ext cx="12801600" cy="1754326"/>
          </a:xfrm>
          <a:prstGeom prst="rect">
            <a:avLst/>
          </a:prstGeom>
          <a:noFill/>
        </p:spPr>
        <p:txBody>
          <a:bodyPr wrap="square" rtlCol="0">
            <a:spAutoFit/>
          </a:bodyPr>
          <a:lstStyle/>
          <a:p>
            <a:r>
              <a:rPr lang="en-US" sz="3600" dirty="0"/>
              <a:t>Find the course you need to attend and click “Book”. For this step-by-step guide, we’ll be booking a “Safety” course. Note that this is only for demonstration purpose.</a:t>
            </a:r>
            <a:endParaRPr lang="en-SG" sz="3600" dirty="0"/>
          </a:p>
        </p:txBody>
      </p:sp>
      <p:grpSp>
        <p:nvGrpSpPr>
          <p:cNvPr id="8" name="Group 7">
            <a:extLst>
              <a:ext uri="{FF2B5EF4-FFF2-40B4-BE49-F238E27FC236}">
                <a16:creationId xmlns:a16="http://schemas.microsoft.com/office/drawing/2014/main" id="{D9401CCB-3E91-4465-8C55-3FDF45324659}"/>
              </a:ext>
            </a:extLst>
          </p:cNvPr>
          <p:cNvGrpSpPr/>
          <p:nvPr/>
        </p:nvGrpSpPr>
        <p:grpSpPr>
          <a:xfrm>
            <a:off x="0" y="2339101"/>
            <a:ext cx="12801600" cy="7200900"/>
            <a:chOff x="0" y="2339101"/>
            <a:chExt cx="12801600" cy="7200900"/>
          </a:xfrm>
        </p:grpSpPr>
        <p:pic>
          <p:nvPicPr>
            <p:cNvPr id="5" name="Picture 4" descr="Graphical user interface, text, application, email&#10;&#10;Description automatically generated">
              <a:extLst>
                <a:ext uri="{FF2B5EF4-FFF2-40B4-BE49-F238E27FC236}">
                  <a16:creationId xmlns:a16="http://schemas.microsoft.com/office/drawing/2014/main" id="{01F27EC9-094D-46A0-B31D-00AF55B2B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9101"/>
              <a:ext cx="12801600" cy="7200900"/>
            </a:xfrm>
            <a:prstGeom prst="rect">
              <a:avLst/>
            </a:prstGeom>
          </p:spPr>
        </p:pic>
        <p:sp>
          <p:nvSpPr>
            <p:cNvPr id="6" name="Rectangle 5">
              <a:extLst>
                <a:ext uri="{FF2B5EF4-FFF2-40B4-BE49-F238E27FC236}">
                  <a16:creationId xmlns:a16="http://schemas.microsoft.com/office/drawing/2014/main" id="{79EDA20A-E761-432D-B7B0-DA1B9CCF4145}"/>
                </a:ext>
              </a:extLst>
            </p:cNvPr>
            <p:cNvSpPr/>
            <p:nvPr/>
          </p:nvSpPr>
          <p:spPr>
            <a:xfrm>
              <a:off x="235131" y="7602583"/>
              <a:ext cx="731520" cy="30044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64395359-8893-49D1-936C-32A70DDF49F8}"/>
                </a:ext>
              </a:extLst>
            </p:cNvPr>
            <p:cNvSpPr/>
            <p:nvPr/>
          </p:nvSpPr>
          <p:spPr>
            <a:xfrm rot="10800000">
              <a:off x="1071154" y="7478486"/>
              <a:ext cx="731520" cy="5486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65151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20058-09BB-40A4-8441-0F3C58BD5A83}"/>
              </a:ext>
            </a:extLst>
          </p:cNvPr>
          <p:cNvSpPr txBox="1"/>
          <p:nvPr/>
        </p:nvSpPr>
        <p:spPr>
          <a:xfrm>
            <a:off x="0" y="0"/>
            <a:ext cx="3357154" cy="584775"/>
          </a:xfrm>
          <a:prstGeom prst="rect">
            <a:avLst/>
          </a:prstGeom>
          <a:noFill/>
        </p:spPr>
        <p:txBody>
          <a:bodyPr wrap="square" rtlCol="0">
            <a:spAutoFit/>
          </a:bodyPr>
          <a:lstStyle/>
          <a:p>
            <a:r>
              <a:rPr lang="en-US" sz="3200" b="1" dirty="0"/>
              <a:t>Step 3</a:t>
            </a:r>
            <a:endParaRPr lang="en-SG" sz="3200" b="1" dirty="0"/>
          </a:p>
        </p:txBody>
      </p:sp>
      <p:sp>
        <p:nvSpPr>
          <p:cNvPr id="3" name="TextBox 2">
            <a:extLst>
              <a:ext uri="{FF2B5EF4-FFF2-40B4-BE49-F238E27FC236}">
                <a16:creationId xmlns:a16="http://schemas.microsoft.com/office/drawing/2014/main" id="{610DCB99-BF2B-4093-899C-7C70D6E27AAB}"/>
              </a:ext>
            </a:extLst>
          </p:cNvPr>
          <p:cNvSpPr txBox="1"/>
          <p:nvPr/>
        </p:nvSpPr>
        <p:spPr>
          <a:xfrm>
            <a:off x="0" y="584775"/>
            <a:ext cx="12801600" cy="646331"/>
          </a:xfrm>
          <a:prstGeom prst="rect">
            <a:avLst/>
          </a:prstGeom>
          <a:noFill/>
        </p:spPr>
        <p:txBody>
          <a:bodyPr wrap="square" rtlCol="0">
            <a:spAutoFit/>
          </a:bodyPr>
          <a:lstStyle/>
          <a:p>
            <a:r>
              <a:rPr lang="en-US" sz="3600" dirty="0"/>
              <a:t>You can see that the profile photo has changed in the details table.</a:t>
            </a:r>
            <a:endParaRPr lang="en-SG" sz="3600" dirty="0"/>
          </a:p>
        </p:txBody>
      </p:sp>
    </p:spTree>
    <p:extLst>
      <p:ext uri="{BB962C8B-B14F-4D97-AF65-F5344CB8AC3E}">
        <p14:creationId xmlns:p14="http://schemas.microsoft.com/office/powerpoint/2010/main" val="326404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40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4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2F1826-5C91-47C9-9472-BFEDBA74F4D9}"/>
              </a:ext>
            </a:extLst>
          </p:cNvPr>
          <p:cNvSpPr txBox="1"/>
          <p:nvPr/>
        </p:nvSpPr>
        <p:spPr>
          <a:xfrm>
            <a:off x="2743200" y="4193177"/>
            <a:ext cx="7315200" cy="830997"/>
          </a:xfrm>
          <a:prstGeom prst="rect">
            <a:avLst/>
          </a:prstGeom>
          <a:noFill/>
        </p:spPr>
        <p:txBody>
          <a:bodyPr wrap="square" rtlCol="0">
            <a:spAutoFit/>
          </a:bodyPr>
          <a:lstStyle/>
          <a:p>
            <a:pPr algn="ctr"/>
            <a:r>
              <a:rPr lang="en-US" sz="4800" dirty="0"/>
              <a:t>How to Register for FLMS</a:t>
            </a:r>
            <a:endParaRPr lang="en-SG" sz="4800" dirty="0"/>
          </a:p>
        </p:txBody>
      </p:sp>
    </p:spTree>
    <p:extLst>
      <p:ext uri="{BB962C8B-B14F-4D97-AF65-F5344CB8AC3E}">
        <p14:creationId xmlns:p14="http://schemas.microsoft.com/office/powerpoint/2010/main" val="66619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0A616-3EDC-4A9A-936C-A3EA3F8C50F1}"/>
              </a:ext>
            </a:extLst>
          </p:cNvPr>
          <p:cNvSpPr txBox="1"/>
          <p:nvPr/>
        </p:nvSpPr>
        <p:spPr>
          <a:xfrm>
            <a:off x="0" y="0"/>
            <a:ext cx="3357154" cy="584775"/>
          </a:xfrm>
          <a:prstGeom prst="rect">
            <a:avLst/>
          </a:prstGeom>
          <a:noFill/>
        </p:spPr>
        <p:txBody>
          <a:bodyPr wrap="square" rtlCol="0">
            <a:spAutoFit/>
          </a:bodyPr>
          <a:lstStyle/>
          <a:p>
            <a:r>
              <a:rPr lang="en-US" sz="3200" b="1" dirty="0"/>
              <a:t>Step 1</a:t>
            </a:r>
            <a:endParaRPr lang="en-SG" sz="3200" b="1" dirty="0"/>
          </a:p>
        </p:txBody>
      </p:sp>
      <p:sp>
        <p:nvSpPr>
          <p:cNvPr id="3" name="TextBox 2">
            <a:extLst>
              <a:ext uri="{FF2B5EF4-FFF2-40B4-BE49-F238E27FC236}">
                <a16:creationId xmlns:a16="http://schemas.microsoft.com/office/drawing/2014/main" id="{62E212DC-B836-4911-B02F-F171FDCA2D14}"/>
              </a:ext>
            </a:extLst>
          </p:cNvPr>
          <p:cNvSpPr txBox="1"/>
          <p:nvPr/>
        </p:nvSpPr>
        <p:spPr>
          <a:xfrm>
            <a:off x="0" y="646331"/>
            <a:ext cx="12279086" cy="1200329"/>
          </a:xfrm>
          <a:prstGeom prst="rect">
            <a:avLst/>
          </a:prstGeom>
          <a:noFill/>
        </p:spPr>
        <p:txBody>
          <a:bodyPr wrap="square" rtlCol="0">
            <a:spAutoFit/>
          </a:bodyPr>
          <a:lstStyle/>
          <a:p>
            <a:r>
              <a:rPr lang="en-US" sz="3600" dirty="0"/>
              <a:t>Go to </a:t>
            </a:r>
            <a:r>
              <a:rPr lang="en-US" sz="3600" dirty="0">
                <a:hlinkClick r:id="rId2"/>
              </a:rPr>
              <a:t>FabLab Management System</a:t>
            </a:r>
            <a:r>
              <a:rPr lang="en-US" sz="3600" dirty="0"/>
              <a:t> and log in with you iChat account.</a:t>
            </a:r>
            <a:endParaRPr lang="en-SG" sz="3600" dirty="0"/>
          </a:p>
        </p:txBody>
      </p:sp>
      <p:grpSp>
        <p:nvGrpSpPr>
          <p:cNvPr id="8" name="Group 7">
            <a:extLst>
              <a:ext uri="{FF2B5EF4-FFF2-40B4-BE49-F238E27FC236}">
                <a16:creationId xmlns:a16="http://schemas.microsoft.com/office/drawing/2014/main" id="{14778189-CF5A-4611-8FA0-E2FE73DE4B19}"/>
              </a:ext>
            </a:extLst>
          </p:cNvPr>
          <p:cNvGrpSpPr/>
          <p:nvPr/>
        </p:nvGrpSpPr>
        <p:grpSpPr>
          <a:xfrm>
            <a:off x="0" y="1908215"/>
            <a:ext cx="12801600" cy="7196595"/>
            <a:chOff x="0" y="1908215"/>
            <a:chExt cx="12801600" cy="7196595"/>
          </a:xfrm>
        </p:grpSpPr>
        <p:pic>
          <p:nvPicPr>
            <p:cNvPr id="5" name="Picture 4" descr="Graphical user interface, website&#10;&#10;Description automatically generated">
              <a:extLst>
                <a:ext uri="{FF2B5EF4-FFF2-40B4-BE49-F238E27FC236}">
                  <a16:creationId xmlns:a16="http://schemas.microsoft.com/office/drawing/2014/main" id="{CBB6DF6F-055E-4C2B-8603-AA0E0C3E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8215"/>
              <a:ext cx="12801600" cy="7196595"/>
            </a:xfrm>
            <a:prstGeom prst="rect">
              <a:avLst/>
            </a:prstGeom>
          </p:spPr>
        </p:pic>
        <p:sp>
          <p:nvSpPr>
            <p:cNvPr id="6" name="Rectangle 5">
              <a:extLst>
                <a:ext uri="{FF2B5EF4-FFF2-40B4-BE49-F238E27FC236}">
                  <a16:creationId xmlns:a16="http://schemas.microsoft.com/office/drawing/2014/main" id="{613177BE-B2EE-41EB-87CF-D48BA166973C}"/>
                </a:ext>
              </a:extLst>
            </p:cNvPr>
            <p:cNvSpPr/>
            <p:nvPr/>
          </p:nvSpPr>
          <p:spPr>
            <a:xfrm>
              <a:off x="8242663" y="4519749"/>
              <a:ext cx="1280160" cy="41801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6DC64F07-32CA-44E1-A217-1002A0F0F82E}"/>
                </a:ext>
              </a:extLst>
            </p:cNvPr>
            <p:cNvSpPr/>
            <p:nvPr/>
          </p:nvSpPr>
          <p:spPr>
            <a:xfrm rot="10800000">
              <a:off x="9757955" y="4323805"/>
              <a:ext cx="1188720" cy="8098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50739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67876-20D7-4BC6-8021-A36A26DA62F1}"/>
              </a:ext>
            </a:extLst>
          </p:cNvPr>
          <p:cNvSpPr txBox="1"/>
          <p:nvPr/>
        </p:nvSpPr>
        <p:spPr>
          <a:xfrm>
            <a:off x="0" y="0"/>
            <a:ext cx="3357154" cy="584775"/>
          </a:xfrm>
          <a:prstGeom prst="rect">
            <a:avLst/>
          </a:prstGeom>
          <a:noFill/>
        </p:spPr>
        <p:txBody>
          <a:bodyPr wrap="square" rtlCol="0">
            <a:spAutoFit/>
          </a:bodyPr>
          <a:lstStyle/>
          <a:p>
            <a:r>
              <a:rPr lang="en-US" sz="3200" b="1" dirty="0"/>
              <a:t>Step 2</a:t>
            </a:r>
            <a:endParaRPr lang="en-SG" sz="3200" b="1" dirty="0"/>
          </a:p>
        </p:txBody>
      </p:sp>
      <p:sp>
        <p:nvSpPr>
          <p:cNvPr id="3" name="TextBox 2">
            <a:extLst>
              <a:ext uri="{FF2B5EF4-FFF2-40B4-BE49-F238E27FC236}">
                <a16:creationId xmlns:a16="http://schemas.microsoft.com/office/drawing/2014/main" id="{A4FC72AA-3F87-42BF-A304-3B88B9A0645A}"/>
              </a:ext>
            </a:extLst>
          </p:cNvPr>
          <p:cNvSpPr txBox="1"/>
          <p:nvPr/>
        </p:nvSpPr>
        <p:spPr>
          <a:xfrm>
            <a:off x="0" y="515724"/>
            <a:ext cx="12801600" cy="1785104"/>
          </a:xfrm>
          <a:prstGeom prst="rect">
            <a:avLst/>
          </a:prstGeom>
          <a:noFill/>
        </p:spPr>
        <p:txBody>
          <a:bodyPr wrap="square" rtlCol="0">
            <a:spAutoFit/>
          </a:bodyPr>
          <a:lstStyle/>
          <a:p>
            <a:r>
              <a:rPr lang="en-US" sz="2200" dirty="0"/>
              <a:t>This will take you to the registration page. Your full name and the iChat account will be automatically filled in. You will need to fill in your Mobile Number and Personal Email. For the profile picture, you will need to put your registered photo so that we can identify you when you come to the lab. You can find your photo at</a:t>
            </a:r>
          </a:p>
          <a:p>
            <a:r>
              <a:rPr lang="en-US" sz="2200" dirty="0">
                <a:hlinkClick r:id="rId2"/>
              </a:rPr>
              <a:t>e-services</a:t>
            </a:r>
            <a:r>
              <a:rPr lang="en-US" sz="2200" dirty="0"/>
              <a:t> -&gt; Personal -&gt; My Info.  You can also upload the photo after you have registered. The step-by-step guide will be stated later.</a:t>
            </a:r>
          </a:p>
        </p:txBody>
      </p:sp>
      <p:grpSp>
        <p:nvGrpSpPr>
          <p:cNvPr id="14" name="Group 13">
            <a:extLst>
              <a:ext uri="{FF2B5EF4-FFF2-40B4-BE49-F238E27FC236}">
                <a16:creationId xmlns:a16="http://schemas.microsoft.com/office/drawing/2014/main" id="{A1E5E446-63A2-479E-B02D-4A66A93E20AA}"/>
              </a:ext>
            </a:extLst>
          </p:cNvPr>
          <p:cNvGrpSpPr/>
          <p:nvPr/>
        </p:nvGrpSpPr>
        <p:grpSpPr>
          <a:xfrm>
            <a:off x="0" y="2493157"/>
            <a:ext cx="12801600" cy="6951289"/>
            <a:chOff x="0" y="2508069"/>
            <a:chExt cx="12801600" cy="6609805"/>
          </a:xfrm>
        </p:grpSpPr>
        <p:grpSp>
          <p:nvGrpSpPr>
            <p:cNvPr id="11" name="Group 10">
              <a:extLst>
                <a:ext uri="{FF2B5EF4-FFF2-40B4-BE49-F238E27FC236}">
                  <a16:creationId xmlns:a16="http://schemas.microsoft.com/office/drawing/2014/main" id="{680D4D38-B71E-4071-A115-270C1190C85D}"/>
                </a:ext>
              </a:extLst>
            </p:cNvPr>
            <p:cNvGrpSpPr/>
            <p:nvPr/>
          </p:nvGrpSpPr>
          <p:grpSpPr>
            <a:xfrm>
              <a:off x="0" y="2508069"/>
              <a:ext cx="12801600" cy="6609805"/>
              <a:chOff x="0" y="2756263"/>
              <a:chExt cx="12801600" cy="6609805"/>
            </a:xfrm>
          </p:grpSpPr>
          <p:pic>
            <p:nvPicPr>
              <p:cNvPr id="5" name="Picture 4" descr="Graphical user interface, text, application, email&#10;&#10;Description automatically generated">
                <a:extLst>
                  <a:ext uri="{FF2B5EF4-FFF2-40B4-BE49-F238E27FC236}">
                    <a16:creationId xmlns:a16="http://schemas.microsoft.com/office/drawing/2014/main" id="{494EAD7B-23E3-45B4-82A9-56911578CD71}"/>
                  </a:ext>
                </a:extLst>
              </p:cNvPr>
              <p:cNvPicPr>
                <a:picLocks noChangeAspect="1"/>
              </p:cNvPicPr>
              <p:nvPr/>
            </p:nvPicPr>
            <p:blipFill rotWithShape="1">
              <a:blip r:embed="rId3">
                <a:extLst>
                  <a:ext uri="{28A0092B-C50C-407E-A947-70E740481C1C}">
                    <a14:useLocalDpi xmlns:a14="http://schemas.microsoft.com/office/drawing/2010/main" val="0"/>
                  </a:ext>
                </a:extLst>
              </a:blip>
              <a:srcRect b="10869"/>
              <a:stretch/>
            </p:blipFill>
            <p:spPr>
              <a:xfrm>
                <a:off x="0" y="2756263"/>
                <a:ext cx="12801600" cy="6609805"/>
              </a:xfrm>
              <a:prstGeom prst="rect">
                <a:avLst/>
              </a:prstGeom>
            </p:spPr>
          </p:pic>
          <p:sp>
            <p:nvSpPr>
              <p:cNvPr id="6" name="Rectangle 5">
                <a:extLst>
                  <a:ext uri="{FF2B5EF4-FFF2-40B4-BE49-F238E27FC236}">
                    <a16:creationId xmlns:a16="http://schemas.microsoft.com/office/drawing/2014/main" id="{4851084D-9B05-4D44-BBC7-B88D883D2E6B}"/>
                  </a:ext>
                </a:extLst>
              </p:cNvPr>
              <p:cNvSpPr/>
              <p:nvPr/>
            </p:nvSpPr>
            <p:spPr>
              <a:xfrm>
                <a:off x="2233749" y="5460999"/>
                <a:ext cx="1815737" cy="74676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F0EADA7-1966-4CB5-8726-13389CFDEAD6}"/>
                  </a:ext>
                </a:extLst>
              </p:cNvPr>
              <p:cNvSpPr/>
              <p:nvPr/>
            </p:nvSpPr>
            <p:spPr>
              <a:xfrm>
                <a:off x="2233749" y="6390640"/>
                <a:ext cx="2233748" cy="114808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9103B41C-0EFF-47DF-85E3-6C86EC5700EB}"/>
                  </a:ext>
                </a:extLst>
              </p:cNvPr>
              <p:cNvSpPr/>
              <p:nvPr/>
            </p:nvSpPr>
            <p:spPr>
              <a:xfrm rot="10800000">
                <a:off x="4130040" y="5590538"/>
                <a:ext cx="782320" cy="4876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DB9BED3E-B515-4DFE-8093-BA2890A5FB7B}"/>
                  </a:ext>
                </a:extLst>
              </p:cNvPr>
              <p:cNvSpPr/>
              <p:nvPr/>
            </p:nvSpPr>
            <p:spPr>
              <a:xfrm rot="10800000">
                <a:off x="4632960" y="6720839"/>
                <a:ext cx="782320" cy="4876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33D2FA13-CD39-42AE-9A0C-36CF91650400}"/>
                  </a:ext>
                </a:extLst>
              </p:cNvPr>
              <p:cNvSpPr/>
              <p:nvPr/>
            </p:nvSpPr>
            <p:spPr>
              <a:xfrm rot="5400000">
                <a:off x="11633199" y="8223069"/>
                <a:ext cx="782320" cy="4876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6F92C94-0CB1-4668-B61E-49489E8ACC72}"/>
                </a:ext>
              </a:extLst>
            </p:cNvPr>
            <p:cNvSpPr/>
            <p:nvPr/>
          </p:nvSpPr>
          <p:spPr>
            <a:xfrm>
              <a:off x="11586754" y="8752114"/>
              <a:ext cx="875212" cy="36576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15680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2B878-6C3E-45A1-96C0-43609198B7E8}"/>
              </a:ext>
            </a:extLst>
          </p:cNvPr>
          <p:cNvSpPr txBox="1"/>
          <p:nvPr/>
        </p:nvSpPr>
        <p:spPr>
          <a:xfrm>
            <a:off x="0" y="0"/>
            <a:ext cx="3357154" cy="584775"/>
          </a:xfrm>
          <a:prstGeom prst="rect">
            <a:avLst/>
          </a:prstGeom>
          <a:noFill/>
        </p:spPr>
        <p:txBody>
          <a:bodyPr wrap="square" rtlCol="0">
            <a:spAutoFit/>
          </a:bodyPr>
          <a:lstStyle/>
          <a:p>
            <a:r>
              <a:rPr lang="en-US" sz="3200" b="1" dirty="0"/>
              <a:t>Step 3</a:t>
            </a:r>
            <a:endParaRPr lang="en-SG" sz="3200" b="1" dirty="0"/>
          </a:p>
        </p:txBody>
      </p:sp>
      <p:sp>
        <p:nvSpPr>
          <p:cNvPr id="3" name="TextBox 2">
            <a:extLst>
              <a:ext uri="{FF2B5EF4-FFF2-40B4-BE49-F238E27FC236}">
                <a16:creationId xmlns:a16="http://schemas.microsoft.com/office/drawing/2014/main" id="{7334EB9E-C34F-424B-A885-35A4F84B6C95}"/>
              </a:ext>
            </a:extLst>
          </p:cNvPr>
          <p:cNvSpPr txBox="1"/>
          <p:nvPr/>
        </p:nvSpPr>
        <p:spPr>
          <a:xfrm>
            <a:off x="0" y="646331"/>
            <a:ext cx="12801600" cy="1200329"/>
          </a:xfrm>
          <a:prstGeom prst="rect">
            <a:avLst/>
          </a:prstGeom>
          <a:noFill/>
        </p:spPr>
        <p:txBody>
          <a:bodyPr wrap="square" rtlCol="0">
            <a:spAutoFit/>
          </a:bodyPr>
          <a:lstStyle/>
          <a:p>
            <a:r>
              <a:rPr lang="en-US" sz="3600" dirty="0"/>
              <a:t>Now you will be taken to the FLMS Homepage. You have successfully registered.</a:t>
            </a:r>
            <a:endParaRPr lang="en-SG" sz="3600" dirty="0"/>
          </a:p>
        </p:txBody>
      </p:sp>
      <p:pic>
        <p:nvPicPr>
          <p:cNvPr id="5" name="Picture 4" descr="Graphical user interface, text, application, email&#10;&#10;Description automatically generated">
            <a:extLst>
              <a:ext uri="{FF2B5EF4-FFF2-40B4-BE49-F238E27FC236}">
                <a16:creationId xmlns:a16="http://schemas.microsoft.com/office/drawing/2014/main" id="{73E08E29-A052-4BCC-A776-0AB9E0AD8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4814"/>
            <a:ext cx="12801600" cy="7826386"/>
          </a:xfrm>
          <a:prstGeom prst="rect">
            <a:avLst/>
          </a:prstGeom>
        </p:spPr>
      </p:pic>
    </p:spTree>
    <p:extLst>
      <p:ext uri="{BB962C8B-B14F-4D97-AF65-F5344CB8AC3E}">
        <p14:creationId xmlns:p14="http://schemas.microsoft.com/office/powerpoint/2010/main" val="29664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2D466-C8ED-4893-B217-E93013285368}"/>
              </a:ext>
            </a:extLst>
          </p:cNvPr>
          <p:cNvSpPr txBox="1"/>
          <p:nvPr/>
        </p:nvSpPr>
        <p:spPr>
          <a:xfrm>
            <a:off x="3331029" y="3971109"/>
            <a:ext cx="6100354" cy="646331"/>
          </a:xfrm>
          <a:prstGeom prst="rect">
            <a:avLst/>
          </a:prstGeom>
          <a:noFill/>
        </p:spPr>
        <p:txBody>
          <a:bodyPr wrap="square" rtlCol="0">
            <a:spAutoFit/>
          </a:bodyPr>
          <a:lstStyle/>
          <a:p>
            <a:pPr algn="ctr"/>
            <a:r>
              <a:rPr lang="en-US" sz="3600" dirty="0"/>
              <a:t>How to upload Profile Picture</a:t>
            </a:r>
            <a:endParaRPr lang="en-SG" sz="3600" dirty="0"/>
          </a:p>
        </p:txBody>
      </p:sp>
    </p:spTree>
    <p:extLst>
      <p:ext uri="{BB962C8B-B14F-4D97-AF65-F5344CB8AC3E}">
        <p14:creationId xmlns:p14="http://schemas.microsoft.com/office/powerpoint/2010/main" val="284744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4D148-B1D0-47C7-AABD-D48B38C0ACC7}"/>
              </a:ext>
            </a:extLst>
          </p:cNvPr>
          <p:cNvSpPr txBox="1"/>
          <p:nvPr/>
        </p:nvSpPr>
        <p:spPr>
          <a:xfrm>
            <a:off x="0" y="0"/>
            <a:ext cx="3357154" cy="584775"/>
          </a:xfrm>
          <a:prstGeom prst="rect">
            <a:avLst/>
          </a:prstGeom>
          <a:noFill/>
        </p:spPr>
        <p:txBody>
          <a:bodyPr wrap="square" rtlCol="0">
            <a:spAutoFit/>
          </a:bodyPr>
          <a:lstStyle/>
          <a:p>
            <a:r>
              <a:rPr lang="en-US" sz="3200" b="1" dirty="0"/>
              <a:t>Step 1</a:t>
            </a:r>
            <a:endParaRPr lang="en-SG" sz="3200" b="1" dirty="0"/>
          </a:p>
        </p:txBody>
      </p:sp>
      <p:sp>
        <p:nvSpPr>
          <p:cNvPr id="3" name="TextBox 2">
            <a:extLst>
              <a:ext uri="{FF2B5EF4-FFF2-40B4-BE49-F238E27FC236}">
                <a16:creationId xmlns:a16="http://schemas.microsoft.com/office/drawing/2014/main" id="{D9A3B3B8-415C-4CA8-8FD4-378BE70A593B}"/>
              </a:ext>
            </a:extLst>
          </p:cNvPr>
          <p:cNvSpPr txBox="1"/>
          <p:nvPr/>
        </p:nvSpPr>
        <p:spPr>
          <a:xfrm>
            <a:off x="0" y="646331"/>
            <a:ext cx="12801600" cy="1200329"/>
          </a:xfrm>
          <a:prstGeom prst="rect">
            <a:avLst/>
          </a:prstGeom>
          <a:noFill/>
        </p:spPr>
        <p:txBody>
          <a:bodyPr wrap="square" rtlCol="0">
            <a:spAutoFit/>
          </a:bodyPr>
          <a:lstStyle/>
          <a:p>
            <a:r>
              <a:rPr lang="en-US" sz="3600" dirty="0"/>
              <a:t>Go to </a:t>
            </a:r>
            <a:r>
              <a:rPr lang="en-US" sz="3600" dirty="0">
                <a:hlinkClick r:id="rId2"/>
              </a:rPr>
              <a:t>e-services</a:t>
            </a:r>
            <a:r>
              <a:rPr lang="en-US" sz="3600" dirty="0"/>
              <a:t>-&gt;Personal-&gt;My Info. Then download your registered photo. Right click on the photo and click “Save image as”.</a:t>
            </a:r>
            <a:endParaRPr lang="en-SG" sz="3600" dirty="0"/>
          </a:p>
        </p:txBody>
      </p:sp>
      <p:pic>
        <p:nvPicPr>
          <p:cNvPr id="5" name="Picture 4" descr="Graphical user interface, application&#10;&#10;Description automatically generated">
            <a:extLst>
              <a:ext uri="{FF2B5EF4-FFF2-40B4-BE49-F238E27FC236}">
                <a16:creationId xmlns:a16="http://schemas.microsoft.com/office/drawing/2014/main" id="{D8DD1EFC-D264-4531-A0F2-95A290A71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8216"/>
            <a:ext cx="12801600" cy="7692984"/>
          </a:xfrm>
          <a:prstGeom prst="rect">
            <a:avLst/>
          </a:prstGeom>
        </p:spPr>
      </p:pic>
      <p:sp>
        <p:nvSpPr>
          <p:cNvPr id="6" name="Rectangle 5">
            <a:extLst>
              <a:ext uri="{FF2B5EF4-FFF2-40B4-BE49-F238E27FC236}">
                <a16:creationId xmlns:a16="http://schemas.microsoft.com/office/drawing/2014/main" id="{AAB132B8-7A47-400A-A59F-36183E5088A9}"/>
              </a:ext>
            </a:extLst>
          </p:cNvPr>
          <p:cNvSpPr/>
          <p:nvPr/>
        </p:nvSpPr>
        <p:spPr>
          <a:xfrm>
            <a:off x="891822" y="3476978"/>
            <a:ext cx="1174045" cy="3048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8F35B1AB-084E-4E57-A02B-5A44D6D11AE3}"/>
              </a:ext>
            </a:extLst>
          </p:cNvPr>
          <p:cNvSpPr/>
          <p:nvPr/>
        </p:nvSpPr>
        <p:spPr>
          <a:xfrm rot="10800000">
            <a:off x="2183109" y="3335463"/>
            <a:ext cx="1174045" cy="5878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0601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86479-E045-423F-96B3-D1A96D8B70D2}"/>
              </a:ext>
            </a:extLst>
          </p:cNvPr>
          <p:cNvSpPr txBox="1"/>
          <p:nvPr/>
        </p:nvSpPr>
        <p:spPr>
          <a:xfrm>
            <a:off x="0" y="0"/>
            <a:ext cx="3357154" cy="584775"/>
          </a:xfrm>
          <a:prstGeom prst="rect">
            <a:avLst/>
          </a:prstGeom>
          <a:noFill/>
        </p:spPr>
        <p:txBody>
          <a:bodyPr wrap="square" rtlCol="0">
            <a:spAutoFit/>
          </a:bodyPr>
          <a:lstStyle/>
          <a:p>
            <a:r>
              <a:rPr lang="en-US" sz="3200" b="1" dirty="0"/>
              <a:t>Step 2</a:t>
            </a:r>
            <a:endParaRPr lang="en-SG" sz="3200" b="1" dirty="0"/>
          </a:p>
        </p:txBody>
      </p:sp>
      <p:sp>
        <p:nvSpPr>
          <p:cNvPr id="3" name="TextBox 2">
            <a:extLst>
              <a:ext uri="{FF2B5EF4-FFF2-40B4-BE49-F238E27FC236}">
                <a16:creationId xmlns:a16="http://schemas.microsoft.com/office/drawing/2014/main" id="{92CD0FB2-8DEF-49B4-8656-C9270EAB7D49}"/>
              </a:ext>
            </a:extLst>
          </p:cNvPr>
          <p:cNvSpPr txBox="1"/>
          <p:nvPr/>
        </p:nvSpPr>
        <p:spPr>
          <a:xfrm>
            <a:off x="0" y="457200"/>
            <a:ext cx="12801600" cy="2308324"/>
          </a:xfrm>
          <a:prstGeom prst="rect">
            <a:avLst/>
          </a:prstGeom>
          <a:noFill/>
        </p:spPr>
        <p:txBody>
          <a:bodyPr wrap="square" rtlCol="0">
            <a:spAutoFit/>
          </a:bodyPr>
          <a:lstStyle/>
          <a:p>
            <a:r>
              <a:rPr lang="en-US" sz="3600" dirty="0"/>
              <a:t>The file is downloaded as “</a:t>
            </a:r>
            <a:r>
              <a:rPr lang="en-US" sz="3600" dirty="0" err="1"/>
              <a:t>jfif</a:t>
            </a:r>
            <a:r>
              <a:rPr lang="en-US" sz="3600" dirty="0"/>
              <a:t>” format. You will need to change it to “jpg” format. Before changing, make sure you have ticked “File name extensions” under “View” tap in order to see the file format.</a:t>
            </a:r>
          </a:p>
          <a:p>
            <a:r>
              <a:rPr lang="en-US" sz="3600" dirty="0"/>
              <a:t>After changing the file format, a warning will pop-up, click “Yes”. </a:t>
            </a:r>
            <a:endParaRPr lang="en-SG" sz="3600" dirty="0"/>
          </a:p>
        </p:txBody>
      </p:sp>
      <p:grpSp>
        <p:nvGrpSpPr>
          <p:cNvPr id="28" name="Group 27">
            <a:extLst>
              <a:ext uri="{FF2B5EF4-FFF2-40B4-BE49-F238E27FC236}">
                <a16:creationId xmlns:a16="http://schemas.microsoft.com/office/drawing/2014/main" id="{376CFDB0-7220-41E8-A8DF-9F4BC2D75D54}"/>
              </a:ext>
            </a:extLst>
          </p:cNvPr>
          <p:cNvGrpSpPr/>
          <p:nvPr/>
        </p:nvGrpSpPr>
        <p:grpSpPr>
          <a:xfrm>
            <a:off x="1235105" y="2750361"/>
            <a:ext cx="10473338" cy="1760857"/>
            <a:chOff x="1311088" y="2211526"/>
            <a:chExt cx="10473338" cy="1760857"/>
          </a:xfrm>
        </p:grpSpPr>
        <p:grpSp>
          <p:nvGrpSpPr>
            <p:cNvPr id="15" name="Group 14">
              <a:extLst>
                <a:ext uri="{FF2B5EF4-FFF2-40B4-BE49-F238E27FC236}">
                  <a16:creationId xmlns:a16="http://schemas.microsoft.com/office/drawing/2014/main" id="{8FCAFE0B-D191-4937-9979-769A83273BB3}"/>
                </a:ext>
              </a:extLst>
            </p:cNvPr>
            <p:cNvGrpSpPr/>
            <p:nvPr/>
          </p:nvGrpSpPr>
          <p:grpSpPr>
            <a:xfrm>
              <a:off x="1311088" y="2211526"/>
              <a:ext cx="10179424" cy="1760857"/>
              <a:chOff x="954741" y="2400657"/>
              <a:chExt cx="10179424" cy="1760857"/>
            </a:xfrm>
          </p:grpSpPr>
          <p:pic>
            <p:nvPicPr>
              <p:cNvPr id="5" name="Picture 4" descr="Graphical user interface, text, application, email&#10;&#10;Description automatically generated">
                <a:extLst>
                  <a:ext uri="{FF2B5EF4-FFF2-40B4-BE49-F238E27FC236}">
                    <a16:creationId xmlns:a16="http://schemas.microsoft.com/office/drawing/2014/main" id="{7FCD3FA5-63BC-4738-A457-B6B89D566A68}"/>
                  </a:ext>
                </a:extLst>
              </p:cNvPr>
              <p:cNvPicPr>
                <a:picLocks noChangeAspect="1"/>
              </p:cNvPicPr>
              <p:nvPr/>
            </p:nvPicPr>
            <p:blipFill rotWithShape="1">
              <a:blip r:embed="rId2">
                <a:extLst>
                  <a:ext uri="{28A0092B-C50C-407E-A947-70E740481C1C}">
                    <a14:useLocalDpi xmlns:a14="http://schemas.microsoft.com/office/drawing/2010/main" val="0"/>
                  </a:ext>
                </a:extLst>
              </a:blip>
              <a:srcRect r="48548" b="84177"/>
              <a:stretch/>
            </p:blipFill>
            <p:spPr>
              <a:xfrm>
                <a:off x="954741" y="2400657"/>
                <a:ext cx="10179424" cy="1760857"/>
              </a:xfrm>
              <a:prstGeom prst="rect">
                <a:avLst/>
              </a:prstGeom>
              <a:ln>
                <a:noFill/>
              </a:ln>
            </p:spPr>
          </p:pic>
          <p:sp>
            <p:nvSpPr>
              <p:cNvPr id="12" name="Rectangle 11">
                <a:extLst>
                  <a:ext uri="{FF2B5EF4-FFF2-40B4-BE49-F238E27FC236}">
                    <a16:creationId xmlns:a16="http://schemas.microsoft.com/office/drawing/2014/main" id="{5F4AE47A-F1A3-4650-91AE-7903A5B7B7C2}"/>
                  </a:ext>
                </a:extLst>
              </p:cNvPr>
              <p:cNvSpPr/>
              <p:nvPr/>
            </p:nvSpPr>
            <p:spPr>
              <a:xfrm>
                <a:off x="9386047" y="3361765"/>
                <a:ext cx="1748118" cy="2286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D152F39A-D437-412F-95C7-77EBA6A9298E}"/>
                  </a:ext>
                </a:extLst>
              </p:cNvPr>
              <p:cNvSpPr/>
              <p:nvPr/>
            </p:nvSpPr>
            <p:spPr>
              <a:xfrm rot="16200000">
                <a:off x="9319458" y="3699965"/>
                <a:ext cx="528138" cy="39495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2" name="Oval 21">
              <a:extLst>
                <a:ext uri="{FF2B5EF4-FFF2-40B4-BE49-F238E27FC236}">
                  <a16:creationId xmlns:a16="http://schemas.microsoft.com/office/drawing/2014/main" id="{97FFC3B2-EAB1-4BF4-988B-758238FF89C9}"/>
                </a:ext>
              </a:extLst>
            </p:cNvPr>
            <p:cNvSpPr/>
            <p:nvPr/>
          </p:nvSpPr>
          <p:spPr>
            <a:xfrm>
              <a:off x="11196598" y="2535726"/>
              <a:ext cx="587828" cy="4833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SG" dirty="0"/>
            </a:p>
          </p:txBody>
        </p:sp>
      </p:grpSp>
      <p:grpSp>
        <p:nvGrpSpPr>
          <p:cNvPr id="27" name="Group 26">
            <a:extLst>
              <a:ext uri="{FF2B5EF4-FFF2-40B4-BE49-F238E27FC236}">
                <a16:creationId xmlns:a16="http://schemas.microsoft.com/office/drawing/2014/main" id="{5770AA21-A9B1-400A-A573-470679631742}"/>
              </a:ext>
            </a:extLst>
          </p:cNvPr>
          <p:cNvGrpSpPr/>
          <p:nvPr/>
        </p:nvGrpSpPr>
        <p:grpSpPr>
          <a:xfrm>
            <a:off x="1907459" y="4660097"/>
            <a:ext cx="8834716" cy="2750879"/>
            <a:chOff x="1781737" y="4167362"/>
            <a:chExt cx="8834716" cy="2750879"/>
          </a:xfrm>
        </p:grpSpPr>
        <p:grpSp>
          <p:nvGrpSpPr>
            <p:cNvPr id="16" name="Group 15">
              <a:extLst>
                <a:ext uri="{FF2B5EF4-FFF2-40B4-BE49-F238E27FC236}">
                  <a16:creationId xmlns:a16="http://schemas.microsoft.com/office/drawing/2014/main" id="{7E27D487-F858-4015-B6EE-94ED1787E238}"/>
                </a:ext>
              </a:extLst>
            </p:cNvPr>
            <p:cNvGrpSpPr/>
            <p:nvPr/>
          </p:nvGrpSpPr>
          <p:grpSpPr>
            <a:xfrm>
              <a:off x="1781737" y="4167362"/>
              <a:ext cx="8834716" cy="2750879"/>
              <a:chOff x="191859" y="7100754"/>
              <a:chExt cx="8834716" cy="2750879"/>
            </a:xfrm>
          </p:grpSpPr>
          <p:pic>
            <p:nvPicPr>
              <p:cNvPr id="7" name="Picture 6" descr="Graphical user interface, text, application, Word&#10;&#10;Description automatically generated">
                <a:extLst>
                  <a:ext uri="{FF2B5EF4-FFF2-40B4-BE49-F238E27FC236}">
                    <a16:creationId xmlns:a16="http://schemas.microsoft.com/office/drawing/2014/main" id="{9FB554EC-F09F-4C27-BBB4-6E4B56D34F1E}"/>
                  </a:ext>
                </a:extLst>
              </p:cNvPr>
              <p:cNvPicPr>
                <a:picLocks noChangeAspect="1"/>
              </p:cNvPicPr>
              <p:nvPr/>
            </p:nvPicPr>
            <p:blipFill rotWithShape="1">
              <a:blip r:embed="rId3">
                <a:extLst>
                  <a:ext uri="{28A0092B-C50C-407E-A947-70E740481C1C}">
                    <a14:useLocalDpi xmlns:a14="http://schemas.microsoft.com/office/drawing/2010/main" val="0"/>
                  </a:ext>
                </a:extLst>
              </a:blip>
              <a:srcRect l="-2" t="19856" r="90726" b="64774"/>
              <a:stretch/>
            </p:blipFill>
            <p:spPr>
              <a:xfrm>
                <a:off x="191859" y="7100754"/>
                <a:ext cx="2736476" cy="2550612"/>
              </a:xfrm>
              <a:prstGeom prst="rect">
                <a:avLst/>
              </a:prstGeom>
            </p:spPr>
          </p:pic>
          <p:pic>
            <p:nvPicPr>
              <p:cNvPr id="9" name="Picture 8" descr="Graphical user interface, text, application, Word&#10;&#10;Description automatically generated">
                <a:extLst>
                  <a:ext uri="{FF2B5EF4-FFF2-40B4-BE49-F238E27FC236}">
                    <a16:creationId xmlns:a16="http://schemas.microsoft.com/office/drawing/2014/main" id="{0E6B1EAB-CF54-4C9C-9224-3A3FDF8E1B51}"/>
                  </a:ext>
                </a:extLst>
              </p:cNvPr>
              <p:cNvPicPr>
                <a:picLocks noChangeAspect="1"/>
              </p:cNvPicPr>
              <p:nvPr/>
            </p:nvPicPr>
            <p:blipFill rotWithShape="1">
              <a:blip r:embed="rId4">
                <a:extLst>
                  <a:ext uri="{28A0092B-C50C-407E-A947-70E740481C1C}">
                    <a14:useLocalDpi xmlns:a14="http://schemas.microsoft.com/office/drawing/2010/main" val="0"/>
                  </a:ext>
                </a:extLst>
              </a:blip>
              <a:srcRect t="20785" r="90157" b="64092"/>
              <a:stretch/>
            </p:blipFill>
            <p:spPr>
              <a:xfrm>
                <a:off x="6075240" y="7301020"/>
                <a:ext cx="2951335" cy="2550613"/>
              </a:xfrm>
              <a:prstGeom prst="rect">
                <a:avLst/>
              </a:prstGeom>
            </p:spPr>
          </p:pic>
        </p:grpSp>
        <p:sp>
          <p:nvSpPr>
            <p:cNvPr id="23" name="Oval 22">
              <a:extLst>
                <a:ext uri="{FF2B5EF4-FFF2-40B4-BE49-F238E27FC236}">
                  <a16:creationId xmlns:a16="http://schemas.microsoft.com/office/drawing/2014/main" id="{7847E9BE-9CA1-407B-9E5A-991B8F252A85}"/>
                </a:ext>
              </a:extLst>
            </p:cNvPr>
            <p:cNvSpPr/>
            <p:nvPr/>
          </p:nvSpPr>
          <p:spPr>
            <a:xfrm>
              <a:off x="3789958" y="4167362"/>
              <a:ext cx="587828" cy="4833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SG" dirty="0"/>
            </a:p>
          </p:txBody>
        </p:sp>
        <p:sp>
          <p:nvSpPr>
            <p:cNvPr id="24" name="Oval 23">
              <a:extLst>
                <a:ext uri="{FF2B5EF4-FFF2-40B4-BE49-F238E27FC236}">
                  <a16:creationId xmlns:a16="http://schemas.microsoft.com/office/drawing/2014/main" id="{955B785D-C418-4EAA-836B-8CDFF1AA4B17}"/>
                </a:ext>
              </a:extLst>
            </p:cNvPr>
            <p:cNvSpPr/>
            <p:nvPr/>
          </p:nvSpPr>
          <p:spPr>
            <a:xfrm>
              <a:off x="9742394" y="4167362"/>
              <a:ext cx="587828" cy="4833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SG" dirty="0"/>
            </a:p>
          </p:txBody>
        </p:sp>
      </p:grpSp>
      <p:grpSp>
        <p:nvGrpSpPr>
          <p:cNvPr id="26" name="Group 25">
            <a:extLst>
              <a:ext uri="{FF2B5EF4-FFF2-40B4-BE49-F238E27FC236}">
                <a16:creationId xmlns:a16="http://schemas.microsoft.com/office/drawing/2014/main" id="{B05CCEFD-86EC-4D13-B278-434846F68567}"/>
              </a:ext>
            </a:extLst>
          </p:cNvPr>
          <p:cNvGrpSpPr/>
          <p:nvPr/>
        </p:nvGrpSpPr>
        <p:grpSpPr>
          <a:xfrm>
            <a:off x="3108087" y="7313486"/>
            <a:ext cx="6244047" cy="2278975"/>
            <a:chOff x="3278776" y="6918241"/>
            <a:chExt cx="6244047" cy="2278975"/>
          </a:xfrm>
        </p:grpSpPr>
        <p:grpSp>
          <p:nvGrpSpPr>
            <p:cNvPr id="21" name="Group 20">
              <a:extLst>
                <a:ext uri="{FF2B5EF4-FFF2-40B4-BE49-F238E27FC236}">
                  <a16:creationId xmlns:a16="http://schemas.microsoft.com/office/drawing/2014/main" id="{A34FA482-DBB8-480D-8DF2-1F8868DC1B00}"/>
                </a:ext>
              </a:extLst>
            </p:cNvPr>
            <p:cNvGrpSpPr/>
            <p:nvPr/>
          </p:nvGrpSpPr>
          <p:grpSpPr>
            <a:xfrm>
              <a:off x="3278776" y="7113221"/>
              <a:ext cx="6244047" cy="2083995"/>
              <a:chOff x="3278776" y="7113221"/>
              <a:chExt cx="6244047" cy="2083995"/>
            </a:xfrm>
          </p:grpSpPr>
          <p:grpSp>
            <p:nvGrpSpPr>
              <p:cNvPr id="19" name="Group 18">
                <a:extLst>
                  <a:ext uri="{FF2B5EF4-FFF2-40B4-BE49-F238E27FC236}">
                    <a16:creationId xmlns:a16="http://schemas.microsoft.com/office/drawing/2014/main" id="{3EDA5B6E-FD9D-4087-A239-C3593E5C2DFF}"/>
                  </a:ext>
                </a:extLst>
              </p:cNvPr>
              <p:cNvGrpSpPr/>
              <p:nvPr/>
            </p:nvGrpSpPr>
            <p:grpSpPr>
              <a:xfrm>
                <a:off x="3278776" y="7113221"/>
                <a:ext cx="6244047" cy="2083995"/>
                <a:chOff x="3278776" y="7113221"/>
                <a:chExt cx="6244047" cy="2083995"/>
              </a:xfrm>
            </p:grpSpPr>
            <p:pic>
              <p:nvPicPr>
                <p:cNvPr id="17" name="Picture 16" descr="Graphical user interface, application&#10;&#10;Description automatically generated">
                  <a:extLst>
                    <a:ext uri="{FF2B5EF4-FFF2-40B4-BE49-F238E27FC236}">
                      <a16:creationId xmlns:a16="http://schemas.microsoft.com/office/drawing/2014/main" id="{79C9B359-D338-4895-9493-47BFBC2A9DE3}"/>
                    </a:ext>
                  </a:extLst>
                </p:cNvPr>
                <p:cNvPicPr>
                  <a:picLocks noChangeAspect="1"/>
                </p:cNvPicPr>
                <p:nvPr/>
              </p:nvPicPr>
              <p:blipFill rotWithShape="1">
                <a:blip r:embed="rId5">
                  <a:extLst>
                    <a:ext uri="{28A0092B-C50C-407E-A947-70E740481C1C}">
                      <a14:useLocalDpi xmlns:a14="http://schemas.microsoft.com/office/drawing/2010/main" val="0"/>
                    </a:ext>
                  </a:extLst>
                </a:blip>
                <a:srcRect l="32755" t="34172" r="34694" b="46514"/>
                <a:stretch/>
              </p:blipFill>
              <p:spPr>
                <a:xfrm>
                  <a:off x="3278776" y="7113221"/>
                  <a:ext cx="6244047" cy="2083995"/>
                </a:xfrm>
                <a:prstGeom prst="rect">
                  <a:avLst/>
                </a:prstGeom>
              </p:spPr>
            </p:pic>
            <p:sp>
              <p:nvSpPr>
                <p:cNvPr id="18" name="Rectangle 17">
                  <a:extLst>
                    <a:ext uri="{FF2B5EF4-FFF2-40B4-BE49-F238E27FC236}">
                      <a16:creationId xmlns:a16="http://schemas.microsoft.com/office/drawing/2014/main" id="{D7383270-B775-4EA4-B08B-BEF4D6D75F4A}"/>
                    </a:ext>
                  </a:extLst>
                </p:cNvPr>
                <p:cNvSpPr/>
                <p:nvPr/>
              </p:nvSpPr>
              <p:spPr>
                <a:xfrm>
                  <a:off x="7171509" y="8569234"/>
                  <a:ext cx="1031965" cy="48332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0" name="Arrow: Right 19">
                <a:extLst>
                  <a:ext uri="{FF2B5EF4-FFF2-40B4-BE49-F238E27FC236}">
                    <a16:creationId xmlns:a16="http://schemas.microsoft.com/office/drawing/2014/main" id="{B9BA7376-8CBF-4A99-B813-D9378B684590}"/>
                  </a:ext>
                </a:extLst>
              </p:cNvPr>
              <p:cNvSpPr/>
              <p:nvPr/>
            </p:nvSpPr>
            <p:spPr>
              <a:xfrm>
                <a:off x="6244046" y="8569234"/>
                <a:ext cx="796834" cy="4833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5" name="Oval 24">
              <a:extLst>
                <a:ext uri="{FF2B5EF4-FFF2-40B4-BE49-F238E27FC236}">
                  <a16:creationId xmlns:a16="http://schemas.microsoft.com/office/drawing/2014/main" id="{22E69178-5244-43E8-9FEB-C82CD0C8D41A}"/>
                </a:ext>
              </a:extLst>
            </p:cNvPr>
            <p:cNvSpPr/>
            <p:nvPr/>
          </p:nvSpPr>
          <p:spPr>
            <a:xfrm>
              <a:off x="8886777" y="6918241"/>
              <a:ext cx="587828" cy="4833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SG" dirty="0"/>
            </a:p>
          </p:txBody>
        </p:sp>
      </p:grpSp>
    </p:spTree>
    <p:extLst>
      <p:ext uri="{BB962C8B-B14F-4D97-AF65-F5344CB8AC3E}">
        <p14:creationId xmlns:p14="http://schemas.microsoft.com/office/powerpoint/2010/main" val="183813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83479-9DD4-4640-A141-B3429BFEB9ED}"/>
              </a:ext>
            </a:extLst>
          </p:cNvPr>
          <p:cNvSpPr txBox="1"/>
          <p:nvPr/>
        </p:nvSpPr>
        <p:spPr>
          <a:xfrm>
            <a:off x="0" y="0"/>
            <a:ext cx="3357154" cy="584775"/>
          </a:xfrm>
          <a:prstGeom prst="rect">
            <a:avLst/>
          </a:prstGeom>
          <a:noFill/>
        </p:spPr>
        <p:txBody>
          <a:bodyPr wrap="square" rtlCol="0">
            <a:spAutoFit/>
          </a:bodyPr>
          <a:lstStyle/>
          <a:p>
            <a:r>
              <a:rPr lang="en-US" sz="3200" b="1" dirty="0"/>
              <a:t>Step 3</a:t>
            </a:r>
            <a:endParaRPr lang="en-SG" sz="3200" b="1" dirty="0"/>
          </a:p>
        </p:txBody>
      </p:sp>
      <p:sp>
        <p:nvSpPr>
          <p:cNvPr id="3" name="TextBox 2">
            <a:extLst>
              <a:ext uri="{FF2B5EF4-FFF2-40B4-BE49-F238E27FC236}">
                <a16:creationId xmlns:a16="http://schemas.microsoft.com/office/drawing/2014/main" id="{A258E251-4644-4873-8831-A8D1D7547484}"/>
              </a:ext>
            </a:extLst>
          </p:cNvPr>
          <p:cNvSpPr txBox="1"/>
          <p:nvPr/>
        </p:nvSpPr>
        <p:spPr>
          <a:xfrm>
            <a:off x="0" y="584775"/>
            <a:ext cx="12801600" cy="1754326"/>
          </a:xfrm>
          <a:prstGeom prst="rect">
            <a:avLst/>
          </a:prstGeom>
          <a:noFill/>
        </p:spPr>
        <p:txBody>
          <a:bodyPr wrap="square" rtlCol="0">
            <a:spAutoFit/>
          </a:bodyPr>
          <a:lstStyle/>
          <a:p>
            <a:r>
              <a:rPr lang="en-US" sz="3600" dirty="0"/>
              <a:t>Go to </a:t>
            </a:r>
            <a:r>
              <a:rPr lang="en-US" sz="3600" dirty="0">
                <a:solidFill>
                  <a:srgbClr val="0070C0"/>
                </a:solidFill>
                <a:hlinkClick r:id="rId2">
                  <a:extLst>
                    <a:ext uri="{A12FA001-AC4F-418D-AE19-62706E023703}">
                      <ahyp:hlinkClr xmlns:ahyp="http://schemas.microsoft.com/office/drawing/2018/hyperlinkcolor" val="tx"/>
                    </a:ext>
                  </a:extLst>
                </a:hlinkClick>
              </a:rPr>
              <a:t>FabLab Management System</a:t>
            </a:r>
            <a:r>
              <a:rPr lang="en-US" sz="3600" dirty="0">
                <a:solidFill>
                  <a:srgbClr val="0070C0"/>
                </a:solidFill>
              </a:rPr>
              <a:t> </a:t>
            </a:r>
            <a:r>
              <a:rPr lang="en-US" sz="3600" dirty="0"/>
              <a:t>home page and click on your username at the top right. A drop-down will show up. Click “My Profile”.</a:t>
            </a:r>
            <a:endParaRPr lang="en-SG" sz="3600" dirty="0">
              <a:solidFill>
                <a:srgbClr val="0070C0"/>
              </a:solidFill>
            </a:endParaRPr>
          </a:p>
        </p:txBody>
      </p:sp>
      <p:grpSp>
        <p:nvGrpSpPr>
          <p:cNvPr id="12" name="Group 11">
            <a:extLst>
              <a:ext uri="{FF2B5EF4-FFF2-40B4-BE49-F238E27FC236}">
                <a16:creationId xmlns:a16="http://schemas.microsoft.com/office/drawing/2014/main" id="{FBE9E14B-FEB9-42D5-A39C-2B9AE62BA88C}"/>
              </a:ext>
            </a:extLst>
          </p:cNvPr>
          <p:cNvGrpSpPr/>
          <p:nvPr/>
        </p:nvGrpSpPr>
        <p:grpSpPr>
          <a:xfrm>
            <a:off x="0" y="2339101"/>
            <a:ext cx="12801600" cy="7205900"/>
            <a:chOff x="0" y="2395300"/>
            <a:chExt cx="12801600" cy="7205900"/>
          </a:xfrm>
        </p:grpSpPr>
        <p:pic>
          <p:nvPicPr>
            <p:cNvPr id="9" name="Picture 8" descr="Graphical user interface, application, Word&#10;&#10;Description automatically generated">
              <a:extLst>
                <a:ext uri="{FF2B5EF4-FFF2-40B4-BE49-F238E27FC236}">
                  <a16:creationId xmlns:a16="http://schemas.microsoft.com/office/drawing/2014/main" id="{B46EBBF9-494B-428A-B3C4-7BE77CC12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5300"/>
              <a:ext cx="12801600" cy="7205900"/>
            </a:xfrm>
            <a:prstGeom prst="rect">
              <a:avLst/>
            </a:prstGeom>
          </p:spPr>
        </p:pic>
        <p:sp>
          <p:nvSpPr>
            <p:cNvPr id="10" name="Rectangle 9">
              <a:extLst>
                <a:ext uri="{FF2B5EF4-FFF2-40B4-BE49-F238E27FC236}">
                  <a16:creationId xmlns:a16="http://schemas.microsoft.com/office/drawing/2014/main" id="{B9A5BECD-1E09-41FF-8749-C692B789A66D}"/>
                </a:ext>
              </a:extLst>
            </p:cNvPr>
            <p:cNvSpPr/>
            <p:nvPr/>
          </p:nvSpPr>
          <p:spPr>
            <a:xfrm>
              <a:off x="11430000" y="3709851"/>
              <a:ext cx="914400" cy="28738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DB4512F5-AD05-4FF9-9236-CF792981B9B2}"/>
                </a:ext>
              </a:extLst>
            </p:cNvPr>
            <p:cNvSpPr/>
            <p:nvPr/>
          </p:nvSpPr>
          <p:spPr>
            <a:xfrm>
              <a:off x="10554789" y="3620581"/>
              <a:ext cx="757646" cy="52904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16961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414</Words>
  <Application>Microsoft Office PowerPoint</Application>
  <PresentationFormat>A3 Paper (297x420 mm)</PresentationFormat>
  <Paragraphs>33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 WEI HLAING</dc:creator>
  <cp:lastModifiedBy>SU WEI HLAING</cp:lastModifiedBy>
  <cp:revision>9</cp:revision>
  <dcterms:created xsi:type="dcterms:W3CDTF">2021-11-24T08:10:37Z</dcterms:created>
  <dcterms:modified xsi:type="dcterms:W3CDTF">2021-11-29T07:29:38Z</dcterms:modified>
</cp:coreProperties>
</file>