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/>
    <p:restoredTop sz="94656"/>
  </p:normalViewPr>
  <p:slideViewPr>
    <p:cSldViewPr snapToGrid="0" snapToObjects="1">
      <p:cViewPr varScale="1">
        <p:scale>
          <a:sx n="107" d="100"/>
          <a:sy n="107" d="100"/>
        </p:scale>
        <p:origin x="10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E7A84-CEDA-6D40-B475-74085F735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561BD7-C3FF-8340-BC7D-8BA1F8400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E66A7-8B4D-AC43-A3D2-A858DDB9D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E5127-4B15-1E4B-B043-4F3620A91CE5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692BE-5EAC-194A-8200-568EDBA89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FBDBF-1C09-6C4D-B890-D2C4D43C9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BC900-1BED-0E49-845B-3BE2775D5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33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965DA-C387-0C40-9136-071E688CE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DF5314-2797-E64B-85EF-C12FC36F1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3F2AD-A352-674D-B3F2-E9AE47DF1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E5127-4B15-1E4B-B043-4F3620A91CE5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5B2DA-7FF1-EC4A-98CE-6DC3D5BAC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6F6B6-E73B-AF4C-9003-CFFDD4D9E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BC900-1BED-0E49-845B-3BE2775D5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0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8821D3-254F-0C4C-A6C9-DBE72A8C51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B0439-B402-9F43-B181-109EF4DBC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66C1E-E6C2-2049-B382-0075F422C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E5127-4B15-1E4B-B043-4F3620A91CE5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A7104-CAD2-9744-8EDF-769AE782D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15595-9970-5649-A8DC-0C9F62E37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BC900-1BED-0E49-845B-3BE2775D5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85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EBD90-D829-5F45-9C29-5619893D4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44707-89CA-4E4D-845C-819AD5713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60727-54CE-294D-B0F3-2AB3662F9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E5127-4B15-1E4B-B043-4F3620A91CE5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902A8-2EE1-FC42-84E8-1571A9DF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D340A-B549-AE42-B7FD-97BDABA89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BC900-1BED-0E49-845B-3BE2775D5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29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863B9-95E9-6145-9E5B-72F1BBFBA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0E1C-3CEC-254B-9363-236752FDB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AFD89-5CF2-D147-A193-38EB8D8E6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E5127-4B15-1E4B-B043-4F3620A91CE5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89485-6074-F04E-99F1-306FB7569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03CF1-4FAE-2F40-A3B9-D836A6001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BC900-1BED-0E49-845B-3BE2775D5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79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D60BB-E84A-AD4F-8E35-A7654EAE3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4331C-ED49-9743-81DC-3FF325FF8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D49B54-D1DA-EE42-BC6B-3E19DE117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A7605-C0FE-EA4D-A586-44AA5D94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E5127-4B15-1E4B-B043-4F3620A91CE5}" type="datetimeFigureOut">
              <a:rPr lang="en-US" smtClean="0"/>
              <a:t>5/7/19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31C91-9B85-B14E-8532-F7A7EBE38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DED11-C686-E94C-875B-B8C25F491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BC900-1BED-0E49-845B-3BE2775D5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61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FCA61-8263-C848-ABBF-446653BFF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0F876-0D79-3B4A-9B77-AE854D001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3CD6D6-AA28-364C-B7B9-F5927E233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5A900D-4D50-074F-AFFC-91760ACF3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7B4B20-6FE0-A447-BFB2-EB3A6F958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1B1EBD-54C6-AC42-BE20-8A86202B1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E5127-4B15-1E4B-B043-4F3620A91CE5}" type="datetimeFigureOut">
              <a:rPr lang="en-US" smtClean="0"/>
              <a:t>5/7/19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E135E1-6D7B-BE41-9030-0F931454A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9E53AB-1EAB-0C4B-B26C-1C72D4F5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BC900-1BED-0E49-845B-3BE2775D5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54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27648-17CC-EE44-A193-6DFB30F6F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134DB3-77C7-F748-B176-656B67EB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E5127-4B15-1E4B-B043-4F3620A91CE5}" type="datetimeFigureOut">
              <a:rPr lang="en-US" smtClean="0"/>
              <a:t>5/7/19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92AECA-3C1E-314E-9167-6BB184A11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DF501A-6566-7A47-A9C6-D3CD9F34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BC900-1BED-0E49-845B-3BE2775D5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31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035A98-A56A-EE43-8B8D-BAD4F7EF6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E5127-4B15-1E4B-B043-4F3620A91CE5}" type="datetimeFigureOut">
              <a:rPr lang="en-US" smtClean="0"/>
              <a:t>5/7/19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3C4546-FC4F-DC43-B22E-C42BA5500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93AE6F-D484-4E40-AD5C-BCEB5115B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BC900-1BED-0E49-845B-3BE2775D5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29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B936D-6EA4-AA45-B5CF-183217BD6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99D93-D48A-664E-942B-06038ABA6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168D0-53F0-6444-B4A8-DC86DE3F8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222BE-428A-4448-8EF7-387488AF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E5127-4B15-1E4B-B043-4F3620A91CE5}" type="datetimeFigureOut">
              <a:rPr lang="en-US" smtClean="0"/>
              <a:t>5/7/19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ADABA-244D-5B4D-97BC-B61121BCA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8FAF5-765E-D04C-862D-BE03BB1CB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BC900-1BED-0E49-845B-3BE2775D5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31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CE127-3F2F-B049-B334-E8453FC5D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4A7E70-04DA-F142-AC39-FD6BE44B8D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E00AF-5054-9443-8D55-8175DFD6D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C4974-4642-8648-ACA9-442A5A94A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E5127-4B15-1E4B-B043-4F3620A91CE5}" type="datetimeFigureOut">
              <a:rPr lang="en-US" smtClean="0"/>
              <a:t>5/7/19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6F499-0A68-974C-A7A2-53891642D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B3D5A-6346-E248-9943-7250A531C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BC900-1BED-0E49-845B-3BE2775D5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20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F43A4D-5EC5-C74D-A424-AEA744277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35777-E773-2A4D-B196-D983316DB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2057C-D3B9-1B4B-85CA-1763EBAC34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E5127-4B15-1E4B-B043-4F3620A91CE5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A19DA-36A1-F64D-B765-D50D2A993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1986E-3BD5-7D46-B18F-421259F17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BC900-1BED-0E49-845B-3BE2775D5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2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04914D-7E66-A844-B10B-DE2452D58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464" y="0"/>
            <a:ext cx="8391071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1C2C9A-5471-2444-AE8B-25CAEAA92AFC}"/>
              </a:ext>
            </a:extLst>
          </p:cNvPr>
          <p:cNvCxnSpPr/>
          <p:nvPr/>
        </p:nvCxnSpPr>
        <p:spPr>
          <a:xfrm>
            <a:off x="3408218" y="1077686"/>
            <a:ext cx="6317673" cy="4702628"/>
          </a:xfrm>
          <a:prstGeom prst="line">
            <a:avLst/>
          </a:prstGeom>
          <a:ln w="952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457F1C-5A63-5844-AE0E-61038450F7D9}"/>
              </a:ext>
            </a:extLst>
          </p:cNvPr>
          <p:cNvCxnSpPr/>
          <p:nvPr/>
        </p:nvCxnSpPr>
        <p:spPr>
          <a:xfrm>
            <a:off x="3584369" y="885702"/>
            <a:ext cx="6317673" cy="4702628"/>
          </a:xfrm>
          <a:prstGeom prst="line">
            <a:avLst/>
          </a:prstGeom>
          <a:ln w="952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368AF9-43C1-B34E-9D37-B096F1FCB9F8}"/>
                  </a:ext>
                </a:extLst>
              </p:cNvPr>
              <p:cNvSpPr txBox="1"/>
              <p:nvPr/>
            </p:nvSpPr>
            <p:spPr>
              <a:xfrm>
                <a:off x="5795157" y="1615045"/>
                <a:ext cx="12112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1.15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368AF9-43C1-B34E-9D37-B096F1FCB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157" y="1615045"/>
                <a:ext cx="1211284" cy="400110"/>
              </a:xfrm>
              <a:prstGeom prst="rect">
                <a:avLst/>
              </a:prstGeom>
              <a:blipFill>
                <a:blip r:embed="rId3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65A666-A8FB-F640-9E33-7540A96A0860}"/>
                  </a:ext>
                </a:extLst>
              </p:cNvPr>
              <p:cNvSpPr txBox="1"/>
              <p:nvPr/>
            </p:nvSpPr>
            <p:spPr>
              <a:xfrm>
                <a:off x="6828311" y="824339"/>
                <a:ext cx="271067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𝑂𝐻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65A666-A8FB-F640-9E33-7540A96A0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311" y="824339"/>
                <a:ext cx="2710678" cy="307777"/>
              </a:xfrm>
              <a:prstGeom prst="rect">
                <a:avLst/>
              </a:prstGeom>
              <a:blipFill>
                <a:blip r:embed="rId4"/>
                <a:stretch>
                  <a:fillRect l="-1402" t="-8000" r="-2336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8A3DAC-66A4-6441-B147-1A89DABC1E5E}"/>
              </a:ext>
            </a:extLst>
          </p:cNvPr>
          <p:cNvCxnSpPr>
            <a:cxnSpLocks/>
          </p:cNvCxnSpPr>
          <p:nvPr/>
        </p:nvCxnSpPr>
        <p:spPr>
          <a:xfrm flipH="1">
            <a:off x="5745675" y="1989741"/>
            <a:ext cx="326572" cy="3124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667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苏星宇</dc:creator>
  <cp:lastModifiedBy>苏星宇</cp:lastModifiedBy>
  <cp:revision>1</cp:revision>
  <dcterms:created xsi:type="dcterms:W3CDTF">2019-05-07T07:49:02Z</dcterms:created>
  <dcterms:modified xsi:type="dcterms:W3CDTF">2019-05-07T07:54:58Z</dcterms:modified>
</cp:coreProperties>
</file>