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68" r:id="rId4"/>
    <p:sldId id="269" r:id="rId5"/>
    <p:sldId id="262" r:id="rId6"/>
    <p:sldId id="263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56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10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95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82" algn="l" defTabSz="9143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 autoAdjust="0"/>
    <p:restoredTop sz="93740" autoAdjust="0"/>
  </p:normalViewPr>
  <p:slideViewPr>
    <p:cSldViewPr snapToGrid="0">
      <p:cViewPr varScale="1">
        <p:scale>
          <a:sx n="106" d="100"/>
          <a:sy n="106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1CA4-0C30-4462-A24F-53CE8A8E633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E0D8-F906-478D-89C5-E197C7819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8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6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9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2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5" algn="l" defTabSz="9142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FE0D8-F906-478D-89C5-E197C7819B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9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BC8E4-D724-4A2E-A20B-C2D13E63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1"/>
            <a:ext cx="9144000" cy="2387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71B2B-D88B-4757-A527-5ADA0F75D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6555E-602C-4E19-A9E5-8556AF5A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1E414-1FF8-498D-845E-090E585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01A9F-02AB-4D4A-A223-1F9579BB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5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91CA2-AF1C-4428-B5C5-AB3DF119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2F1DE-9282-46E0-AA19-23830530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C675B-0656-49B1-B612-8E0823A2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6833B-0D37-4AFE-B161-F5160E1C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B0C94-B0AA-4438-B385-9DD0634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2D0285-A31C-4D1C-9D40-2A52425A4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A73CA-E354-4DD4-BB5F-22A054BC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29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9EF2F-61FC-4619-BE09-E7A29C9C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1F146-2AC4-4BA3-8660-D25FA522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B258A-226E-4B0F-ACDA-F71AEDEC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3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760F-19BD-4A3A-99D4-CCC9A20F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E3D23-DA9E-4EC8-805F-501B7E01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66658-1600-483D-898A-FB4864DA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3B758-9E3F-40D9-AD63-F1844EB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4D5E2-27F9-47D4-BFB4-0E153D7F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4270-06F0-4E1E-8651-4C3D705C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12B44-FC74-4649-97E7-0DF78286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1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6FBA5-8CC9-4B5C-B95F-BD6854FA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2B8A5-A602-42FE-A461-AC07BEBD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9D84A-45C4-4980-95D7-3E76F11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3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ADB3-DE02-4D10-8E19-68E804C5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A411F-CFFF-4A68-91ED-A779AF7B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7"/>
            <a:ext cx="5181601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AD1E5-E1E4-4443-968F-76FBE13B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1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419B6-8529-4484-9088-4634F1D7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9D9EE-5CC8-4905-BC4E-DBE0CE88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7540C-7B11-41D1-817E-B3E1C109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D7C6B-EDD7-409F-A3C0-F7EBEAEA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1" cy="1325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6418-599E-4A2F-9F52-892AFA8B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4"/>
            <a:ext cx="51577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15713-3F68-4AE1-A4BC-39EC3E3A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6"/>
            <a:ext cx="5157788" cy="36845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1CC9C-50B5-49ED-B05D-367F01D4A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0ED6A-17D0-4253-A40C-A12FC938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6"/>
            <a:ext cx="5183189" cy="36845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2C65A9-D81F-48BB-9823-6CC3BC7A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C6948-E5C5-46FB-8AB2-23E99EB5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7D8718-99D4-493D-A92C-43E1C858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370E-B5E1-4996-972D-4A65B51C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A4791-58AE-40C8-9B99-C1650A26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BF6C8-B588-4968-8930-F3F80A9F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AF9216-FC7A-49C0-893F-C7998D4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96E766-506A-42B5-A511-5965B2A2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73533D-8303-4C2A-A840-6A3DC03B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AFA6C-C10D-4F17-9CB6-53295876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4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08650-2682-46F8-919A-C707472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3"/>
            <a:ext cx="3932237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E533A-BE28-4363-BD43-A57F514A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199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3E1FC-7B14-432E-8E2F-DFA8A9E5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AB5B0-8987-410D-B40E-B5B4CDD6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313C0-F4B6-499B-BD40-283D67C9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F4DFE-4C8B-4A0C-9929-D988224A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DE823-5EA7-44F7-B52D-D2A43F2C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3"/>
            <a:ext cx="3932237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F54A07-73FC-403A-BF75-3B582C539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199" cy="48736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C493A-AC04-440E-98DC-DF0C8C74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90245-DCB2-4449-A476-DC23BC69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9E39A-FD50-4B6E-ACB0-2FCD47B8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6DF45-60EB-472A-AE15-C2957E7C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A6D6E4-58AC-417D-A43B-7071A817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20D35-1FBF-45D8-99B3-59681534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066B0-92B0-464E-9604-BCCEB966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A730-D121-4410-9291-7993DED6A78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C5D4A-D2D6-4416-9BFB-6F4E58F47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A8F64-21E4-44A9-856D-A632C00C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9A10-810C-4A57-AFB8-4CC2FA6B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3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FDC01C1D-6DD8-45DC-B35D-CBEC90F71175}"/>
              </a:ext>
            </a:extLst>
          </p:cNvPr>
          <p:cNvSpPr/>
          <p:nvPr/>
        </p:nvSpPr>
        <p:spPr>
          <a:xfrm>
            <a:off x="2092476" y="101306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A3294A6-8AFE-439A-9ED1-AEFF928A0263}"/>
              </a:ext>
            </a:extLst>
          </p:cNvPr>
          <p:cNvSpPr/>
          <p:nvPr/>
        </p:nvSpPr>
        <p:spPr>
          <a:xfrm>
            <a:off x="2309191" y="101306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7DE6AC7-89F1-4905-B9E9-932D8540DEF4}"/>
              </a:ext>
            </a:extLst>
          </p:cNvPr>
          <p:cNvSpPr/>
          <p:nvPr/>
        </p:nvSpPr>
        <p:spPr>
          <a:xfrm>
            <a:off x="2525424" y="101306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D5B9607-0A6A-4A23-B3BA-1AF8C502108F}"/>
              </a:ext>
            </a:extLst>
          </p:cNvPr>
          <p:cNvSpPr/>
          <p:nvPr/>
        </p:nvSpPr>
        <p:spPr>
          <a:xfrm>
            <a:off x="1879625" y="101306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05554D-B3B2-4F37-8D0B-5C0269BDA05D}"/>
              </a:ext>
            </a:extLst>
          </p:cNvPr>
          <p:cNvSpPr txBox="1"/>
          <p:nvPr/>
        </p:nvSpPr>
        <p:spPr>
          <a:xfrm>
            <a:off x="1628148" y="559137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E3BAC8-8BC4-4788-9FFB-C3DB53BDDC5F}"/>
              </a:ext>
            </a:extLst>
          </p:cNvPr>
          <p:cNvSpPr txBox="1"/>
          <p:nvPr/>
        </p:nvSpPr>
        <p:spPr>
          <a:xfrm>
            <a:off x="3618767" y="55913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026779-15B0-47D6-A0C2-95D8A707E07B}"/>
              </a:ext>
            </a:extLst>
          </p:cNvPr>
          <p:cNvSpPr txBox="1"/>
          <p:nvPr/>
        </p:nvSpPr>
        <p:spPr>
          <a:xfrm>
            <a:off x="4707067" y="559136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03AF18F-9AE5-4439-A838-2579F77D6BFA}"/>
                  </a:ext>
                </a:extLst>
              </p:cNvPr>
              <p:cNvSpPr txBox="1"/>
              <p:nvPr/>
            </p:nvSpPr>
            <p:spPr>
              <a:xfrm>
                <a:off x="5054119" y="1006105"/>
                <a:ext cx="33855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03AF18F-9AE5-4439-A838-2579F77D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19" y="1006105"/>
                <a:ext cx="338554" cy="224870"/>
              </a:xfrm>
              <a:prstGeom prst="rect">
                <a:avLst/>
              </a:prstGeom>
              <a:blipFill>
                <a:blip r:embed="rId2"/>
                <a:stretch>
                  <a:fillRect l="-5357" r="-1786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07C4A82-C978-4B65-9A82-F4876769EA5D}"/>
                  </a:ext>
                </a:extLst>
              </p:cNvPr>
              <p:cNvSpPr txBox="1"/>
              <p:nvPr/>
            </p:nvSpPr>
            <p:spPr>
              <a:xfrm>
                <a:off x="5067263" y="1503322"/>
                <a:ext cx="312265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07C4A82-C978-4B65-9A82-F4876769E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63" y="1503322"/>
                <a:ext cx="312265" cy="224870"/>
              </a:xfrm>
              <a:prstGeom prst="rect">
                <a:avLst/>
              </a:prstGeom>
              <a:blipFill>
                <a:blip r:embed="rId3"/>
                <a:stretch>
                  <a:fillRect l="-5882" r="-1961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BC95A96-C98F-47CB-8B97-E846C359FAEE}"/>
                  </a:ext>
                </a:extLst>
              </p:cNvPr>
              <p:cNvSpPr txBox="1"/>
              <p:nvPr/>
            </p:nvSpPr>
            <p:spPr>
              <a:xfrm>
                <a:off x="5079503" y="2045124"/>
                <a:ext cx="31784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BC95A96-C98F-47CB-8B97-E846C359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03" y="2045124"/>
                <a:ext cx="317844" cy="224870"/>
              </a:xfrm>
              <a:prstGeom prst="rect">
                <a:avLst/>
              </a:prstGeom>
              <a:blipFill>
                <a:blip r:embed="rId4"/>
                <a:stretch>
                  <a:fillRect l="-5769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箭头: 下 46">
            <a:extLst>
              <a:ext uri="{FF2B5EF4-FFF2-40B4-BE49-F238E27FC236}">
                <a16:creationId xmlns:a16="http://schemas.microsoft.com/office/drawing/2014/main" id="{03942748-7CDB-48E7-BB5A-A86EF2AB3A99}"/>
              </a:ext>
            </a:extLst>
          </p:cNvPr>
          <p:cNvSpPr/>
          <p:nvPr/>
        </p:nvSpPr>
        <p:spPr>
          <a:xfrm rot="16200000">
            <a:off x="2919246" y="1528540"/>
            <a:ext cx="131338" cy="20051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F8F9244A-AA67-4A4C-A257-50FF6E2E2BFD}"/>
              </a:ext>
            </a:extLst>
          </p:cNvPr>
          <p:cNvSpPr/>
          <p:nvPr/>
        </p:nvSpPr>
        <p:spPr>
          <a:xfrm rot="16200000">
            <a:off x="4620364" y="1515497"/>
            <a:ext cx="131338" cy="20051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AE4E680-F3A0-473C-B73F-49FE005EE6D9}"/>
              </a:ext>
            </a:extLst>
          </p:cNvPr>
          <p:cNvSpPr/>
          <p:nvPr/>
        </p:nvSpPr>
        <p:spPr>
          <a:xfrm>
            <a:off x="3197069" y="937593"/>
            <a:ext cx="1292382" cy="1378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0F831D2-D127-47AD-8C95-417B0698ABE1}"/>
              </a:ext>
            </a:extLst>
          </p:cNvPr>
          <p:cNvSpPr txBox="1"/>
          <p:nvPr/>
        </p:nvSpPr>
        <p:spPr>
          <a:xfrm>
            <a:off x="3105216" y="1461868"/>
            <a:ext cx="147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surface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D70ADDC-E495-4031-AE8B-CF47A8949FB4}"/>
              </a:ext>
            </a:extLst>
          </p:cNvPr>
          <p:cNvSpPr/>
          <p:nvPr/>
        </p:nvSpPr>
        <p:spPr>
          <a:xfrm>
            <a:off x="3114319" y="943013"/>
            <a:ext cx="147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subspace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9C18A2-C1D2-47E5-98E6-B3A7923EE28C}"/>
              </a:ext>
            </a:extLst>
          </p:cNvPr>
          <p:cNvSpPr txBox="1"/>
          <p:nvPr/>
        </p:nvSpPr>
        <p:spPr>
          <a:xfrm>
            <a:off x="3105216" y="1997321"/>
            <a:ext cx="147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 or PCE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D38B437-CD18-4BF9-A466-A205E99E7A30}"/>
                  </a:ext>
                </a:extLst>
              </p:cNvPr>
              <p:cNvSpPr txBox="1"/>
              <p:nvPr/>
            </p:nvSpPr>
            <p:spPr>
              <a:xfrm>
                <a:off x="1771199" y="963047"/>
                <a:ext cx="1110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D38B437-CD18-4BF9-A466-A205E99E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99" y="963047"/>
                <a:ext cx="111043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5BF0C37-4FB8-4273-A97A-E1049C4942C5}"/>
              </a:ext>
            </a:extLst>
          </p:cNvPr>
          <p:cNvSpPr/>
          <p:nvPr/>
        </p:nvSpPr>
        <p:spPr>
          <a:xfrm>
            <a:off x="2092476" y="1511497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C19CCA-CEC7-414E-A4E0-1C2B7D2BB206}"/>
              </a:ext>
            </a:extLst>
          </p:cNvPr>
          <p:cNvSpPr/>
          <p:nvPr/>
        </p:nvSpPr>
        <p:spPr>
          <a:xfrm>
            <a:off x="2309191" y="151149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4BBFCDD-F40E-4083-B6D2-99EC1DE29F4D}"/>
              </a:ext>
            </a:extLst>
          </p:cNvPr>
          <p:cNvSpPr/>
          <p:nvPr/>
        </p:nvSpPr>
        <p:spPr>
          <a:xfrm>
            <a:off x="2525424" y="151149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060E48-BA16-4E44-AB20-15BB02776CA0}"/>
              </a:ext>
            </a:extLst>
          </p:cNvPr>
          <p:cNvSpPr/>
          <p:nvPr/>
        </p:nvSpPr>
        <p:spPr>
          <a:xfrm>
            <a:off x="1879625" y="151149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A3A213B-F1EE-4047-94A8-71DB5F0CFA56}"/>
                  </a:ext>
                </a:extLst>
              </p:cNvPr>
              <p:cNvSpPr txBox="1"/>
              <p:nvPr/>
            </p:nvSpPr>
            <p:spPr>
              <a:xfrm>
                <a:off x="1772306" y="1461868"/>
                <a:ext cx="1110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A3A213B-F1EE-4047-94A8-71DB5F0CF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06" y="1461868"/>
                <a:ext cx="111043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20EF8FBA-3688-415D-9B9A-2100CBE4A6B5}"/>
              </a:ext>
            </a:extLst>
          </p:cNvPr>
          <p:cNvSpPr/>
          <p:nvPr/>
        </p:nvSpPr>
        <p:spPr>
          <a:xfrm>
            <a:off x="2092476" y="2045124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822BB3C-CF83-4C5A-9706-891160EBF374}"/>
              </a:ext>
            </a:extLst>
          </p:cNvPr>
          <p:cNvSpPr/>
          <p:nvPr/>
        </p:nvSpPr>
        <p:spPr>
          <a:xfrm>
            <a:off x="2309191" y="2045124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79CE556-F42B-4E14-B021-A77FFEAD875B}"/>
              </a:ext>
            </a:extLst>
          </p:cNvPr>
          <p:cNvSpPr/>
          <p:nvPr/>
        </p:nvSpPr>
        <p:spPr>
          <a:xfrm>
            <a:off x="1878077" y="2045124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7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857B8F8-B7D9-4CA6-9651-874C54D6E282}"/>
                  </a:ext>
                </a:extLst>
              </p:cNvPr>
              <p:cNvSpPr txBox="1"/>
              <p:nvPr/>
            </p:nvSpPr>
            <p:spPr>
              <a:xfrm>
                <a:off x="1659544" y="1996854"/>
                <a:ext cx="1110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857B8F8-B7D9-4CA6-9651-874C54D6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44" y="1996854"/>
                <a:ext cx="111043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7C87E8C3-E760-48C2-BAA9-7FF14C15A6A3}"/>
              </a:ext>
            </a:extLst>
          </p:cNvPr>
          <p:cNvSpPr txBox="1"/>
          <p:nvPr/>
        </p:nvSpPr>
        <p:spPr>
          <a:xfrm>
            <a:off x="1938082" y="166994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6C63B62-18B9-4E73-B4EF-1F38C2625B3D}"/>
              </a:ext>
            </a:extLst>
          </p:cNvPr>
          <p:cNvSpPr txBox="1"/>
          <p:nvPr/>
        </p:nvSpPr>
        <p:spPr>
          <a:xfrm>
            <a:off x="3195962" y="1238090"/>
            <a:ext cx="129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4A17C16-B981-4E8E-BA9E-9CEBB4ABF083}"/>
              </a:ext>
            </a:extLst>
          </p:cNvPr>
          <p:cNvSpPr txBox="1"/>
          <p:nvPr/>
        </p:nvSpPr>
        <p:spPr>
          <a:xfrm>
            <a:off x="3195962" y="1747353"/>
            <a:ext cx="129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1C625B7-F189-47B8-9FCB-1D85555F5B71}"/>
              </a:ext>
            </a:extLst>
          </p:cNvPr>
          <p:cNvSpPr txBox="1"/>
          <p:nvPr/>
        </p:nvSpPr>
        <p:spPr>
          <a:xfrm>
            <a:off x="489014" y="97021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model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1A346FC-D208-444B-8FA1-3CE16860A64E}"/>
              </a:ext>
            </a:extLst>
          </p:cNvPr>
          <p:cNvSpPr txBox="1"/>
          <p:nvPr/>
        </p:nvSpPr>
        <p:spPr>
          <a:xfrm>
            <a:off x="489014" y="1439576"/>
            <a:ext cx="129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51BB14F-4A3B-473C-8871-DC434BACEEE6}"/>
              </a:ext>
            </a:extLst>
          </p:cNvPr>
          <p:cNvSpPr txBox="1"/>
          <p:nvPr/>
        </p:nvSpPr>
        <p:spPr>
          <a:xfrm>
            <a:off x="500164" y="199345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Skeletal model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1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F49E8-8697-4DB9-9E31-9EB00F9F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95225" cy="31851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38FCF8-DE81-41CA-9E4D-8AC3071A09E6}"/>
              </a:ext>
            </a:extLst>
          </p:cNvPr>
          <p:cNvSpPr txBox="1"/>
          <p:nvPr/>
        </p:nvSpPr>
        <p:spPr>
          <a:xfrm>
            <a:off x="2906378" y="1505751"/>
            <a:ext cx="83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DME30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7AFA2D-9737-4298-9B05-7F8161546378}"/>
              </a:ext>
            </a:extLst>
          </p:cNvPr>
          <p:cNvSpPr txBox="1"/>
          <p:nvPr/>
        </p:nvSpPr>
        <p:spPr>
          <a:xfrm>
            <a:off x="1821917" y="1120972"/>
            <a:ext cx="10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DME40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CCC5B7-576E-4374-8C2E-D327CB6F6803}"/>
              </a:ext>
            </a:extLst>
          </p:cNvPr>
          <p:cNvSpPr txBox="1"/>
          <p:nvPr/>
        </p:nvSpPr>
        <p:spPr>
          <a:xfrm>
            <a:off x="785339" y="1205326"/>
            <a:ext cx="87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DME42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5E9299-1094-486E-AB70-7EAC9E0549B1}"/>
              </a:ext>
            </a:extLst>
          </p:cNvPr>
          <p:cNvCxnSpPr>
            <a:cxnSpLocks/>
          </p:cNvCxnSpPr>
          <p:nvPr/>
        </p:nvCxnSpPr>
        <p:spPr>
          <a:xfrm flipH="1">
            <a:off x="659112" y="610731"/>
            <a:ext cx="320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52C744-F806-40A0-B6FB-E900251F238C}"/>
              </a:ext>
            </a:extLst>
          </p:cNvPr>
          <p:cNvCxnSpPr>
            <a:cxnSpLocks/>
          </p:cNvCxnSpPr>
          <p:nvPr/>
        </p:nvCxnSpPr>
        <p:spPr>
          <a:xfrm>
            <a:off x="3032760" y="610731"/>
            <a:ext cx="518160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2FB8471-EDA2-45A3-8E7B-CD82C762026C}"/>
              </a:ext>
            </a:extLst>
          </p:cNvPr>
          <p:cNvCxnSpPr>
            <a:cxnSpLocks/>
          </p:cNvCxnSpPr>
          <p:nvPr/>
        </p:nvCxnSpPr>
        <p:spPr>
          <a:xfrm flipV="1">
            <a:off x="1409700" y="1089660"/>
            <a:ext cx="186691" cy="149159"/>
          </a:xfrm>
          <a:prstGeom prst="line">
            <a:avLst/>
          </a:prstGeom>
          <a:ln w="12700" cap="rnd" cmpd="sng">
            <a:prstDash val="sysDash"/>
            <a:round/>
            <a:head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C17701C-C1ED-453E-9768-B5175FC47058}"/>
              </a:ext>
            </a:extLst>
          </p:cNvPr>
          <p:cNvCxnSpPr>
            <a:cxnSpLocks/>
          </p:cNvCxnSpPr>
          <p:nvPr/>
        </p:nvCxnSpPr>
        <p:spPr>
          <a:xfrm>
            <a:off x="1409700" y="1488579"/>
            <a:ext cx="209551" cy="254854"/>
          </a:xfrm>
          <a:prstGeom prst="line">
            <a:avLst/>
          </a:prstGeom>
          <a:ln w="12700" cap="rnd" cmpd="sng">
            <a:prstDash val="sysDash"/>
            <a:round/>
            <a:head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429CEE0-9692-4BCA-BFD2-26A0C5545857}"/>
              </a:ext>
            </a:extLst>
          </p:cNvPr>
          <p:cNvCxnSpPr>
            <a:cxnSpLocks/>
          </p:cNvCxnSpPr>
          <p:nvPr/>
        </p:nvCxnSpPr>
        <p:spPr>
          <a:xfrm flipH="1" flipV="1">
            <a:off x="1750227" y="1176517"/>
            <a:ext cx="119540" cy="51434"/>
          </a:xfrm>
          <a:prstGeom prst="line">
            <a:avLst/>
          </a:prstGeom>
          <a:ln w="12700" cap="rnd" cmpd="sng">
            <a:prstDash val="sysDash"/>
            <a:round/>
            <a:head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6044C00-256E-438E-8F61-927291D35D13}"/>
              </a:ext>
            </a:extLst>
          </p:cNvPr>
          <p:cNvCxnSpPr>
            <a:cxnSpLocks/>
          </p:cNvCxnSpPr>
          <p:nvPr/>
        </p:nvCxnSpPr>
        <p:spPr>
          <a:xfrm flipH="1">
            <a:off x="1717367" y="1351986"/>
            <a:ext cx="152400" cy="76763"/>
          </a:xfrm>
          <a:prstGeom prst="line">
            <a:avLst/>
          </a:prstGeom>
          <a:ln w="12700" cap="rnd" cmpd="sng">
            <a:prstDash val="sysDash"/>
            <a:round/>
            <a:head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31C3454-E1C0-422E-9A12-B751571A49D5}"/>
              </a:ext>
            </a:extLst>
          </p:cNvPr>
          <p:cNvCxnSpPr>
            <a:cxnSpLocks/>
          </p:cNvCxnSpPr>
          <p:nvPr/>
        </p:nvCxnSpPr>
        <p:spPr>
          <a:xfrm flipH="1" flipV="1">
            <a:off x="2847208" y="1476229"/>
            <a:ext cx="118340" cy="108731"/>
          </a:xfrm>
          <a:prstGeom prst="line">
            <a:avLst/>
          </a:prstGeom>
          <a:ln w="12700" cap="rnd" cmpd="sng">
            <a:prstDash val="sysDash"/>
            <a:round/>
            <a:head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37D8DB6-69A1-4C3C-B954-52E625D38C0B}"/>
              </a:ext>
            </a:extLst>
          </p:cNvPr>
          <p:cNvCxnSpPr>
            <a:cxnSpLocks/>
          </p:cNvCxnSpPr>
          <p:nvPr/>
        </p:nvCxnSpPr>
        <p:spPr>
          <a:xfrm flipH="1">
            <a:off x="2778830" y="1723459"/>
            <a:ext cx="186718" cy="128201"/>
          </a:xfrm>
          <a:prstGeom prst="line">
            <a:avLst/>
          </a:prstGeom>
          <a:ln w="12700" cap="rnd" cmpd="sng">
            <a:prstDash val="sysDash"/>
            <a:round/>
            <a:head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B33BF4-D26F-4DF9-A7FD-8F6EEED8F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57480" cy="54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30E9421D-CDC9-FB41-9AF5-0028619A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4320000" cy="3421724"/>
          </a:xfrm>
          <a:prstGeom prst="rect">
            <a:avLst/>
          </a:prstGeom>
        </p:spPr>
      </p:pic>
      <p:sp>
        <p:nvSpPr>
          <p:cNvPr id="5" name="文本框 7">
            <a:extLst>
              <a:ext uri="{FF2B5EF4-FFF2-40B4-BE49-F238E27FC236}">
                <a16:creationId xmlns:a16="http://schemas.microsoft.com/office/drawing/2014/main" id="{66B0AB54-2492-9F4E-81E2-A9A8012DF156}"/>
              </a:ext>
            </a:extLst>
          </p:cNvPr>
          <p:cNvSpPr txBox="1"/>
          <p:nvPr/>
        </p:nvSpPr>
        <p:spPr>
          <a:xfrm>
            <a:off x="2472160" y="45697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9385BCF3-08ED-794A-AEA5-C56A2B52F922}"/>
              </a:ext>
            </a:extLst>
          </p:cNvPr>
          <p:cNvSpPr txBox="1"/>
          <p:nvPr/>
        </p:nvSpPr>
        <p:spPr>
          <a:xfrm>
            <a:off x="2391865" y="141759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C40DBFA5-7C0E-0A45-A58D-007B64E7CB56}"/>
              </a:ext>
            </a:extLst>
          </p:cNvPr>
          <p:cNvSpPr txBox="1"/>
          <p:nvPr/>
        </p:nvSpPr>
        <p:spPr>
          <a:xfrm>
            <a:off x="2243064" y="205251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0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BC8265-BC87-4233-B3A2-6B4262720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3345" cy="24902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0B758E-AC03-48CB-B337-3ACBCFA2F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221"/>
            <a:ext cx="4547625" cy="24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8805EB62-E0AA-467E-82AE-53D0EF86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4" y="2210651"/>
            <a:ext cx="4230633" cy="223114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BBB0810-B789-4038-B1D3-4E0765AD5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50" y="4357184"/>
            <a:ext cx="4221489" cy="233477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B38393E9-68C5-4E46-B8EC-1C2132A6F0BB}"/>
              </a:ext>
            </a:extLst>
          </p:cNvPr>
          <p:cNvGrpSpPr/>
          <p:nvPr/>
        </p:nvGrpSpPr>
        <p:grpSpPr>
          <a:xfrm>
            <a:off x="743183" y="4470345"/>
            <a:ext cx="2981790" cy="1591847"/>
            <a:chOff x="743183" y="4470345"/>
            <a:chExt cx="2981790" cy="1591847"/>
          </a:xfrm>
        </p:grpSpPr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id="{87EC9D2C-CBC2-4196-A290-7034E27D8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83" y="5717868"/>
              <a:ext cx="2885816" cy="34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/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">
              <a:extLst>
                <a:ext uri="{FF2B5EF4-FFF2-40B4-BE49-F238E27FC236}">
                  <a16:creationId xmlns:a16="http://schemas.microsoft.com/office/drawing/2014/main" id="{EDE837BA-0104-471E-8F5C-B36EF15F0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737" y="4653825"/>
              <a:ext cx="2082462" cy="31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/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 + 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6E6B836B-5F16-404D-930B-F6441BCAD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707" y="4470345"/>
              <a:ext cx="20562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/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2CH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(+M) = C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sz="14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(+M)</a:t>
              </a:r>
              <a:endPara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E4C3FE8-61B8-4B57-AC57-1768353D0683}"/>
              </a:ext>
            </a:extLst>
          </p:cNvPr>
          <p:cNvSpPr txBox="1"/>
          <p:nvPr/>
        </p:nvSpPr>
        <p:spPr>
          <a:xfrm>
            <a:off x="-83978" y="21414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9F0670-F4FA-4944-B289-27B18B8905C8}"/>
              </a:ext>
            </a:extLst>
          </p:cNvPr>
          <p:cNvSpPr txBox="1"/>
          <p:nvPr/>
        </p:nvSpPr>
        <p:spPr>
          <a:xfrm>
            <a:off x="-83976" y="-653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27C4E2-E3EE-4680-A7DF-98FC2AF4E5B1}"/>
              </a:ext>
            </a:extLst>
          </p:cNvPr>
          <p:cNvSpPr txBox="1"/>
          <p:nvPr/>
        </p:nvSpPr>
        <p:spPr>
          <a:xfrm>
            <a:off x="-83977" y="43262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0B74F-C528-4243-B7D6-F8E4248F5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8" y="2474"/>
            <a:ext cx="4194057" cy="22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9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012786-B957-4658-86E7-21FA8CF0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258573"/>
            <a:ext cx="4233681" cy="22585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3B8E6-39E8-447E-8817-8BE2DD4AB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233681" cy="22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C53BC3-8261-46DF-9230-146D246F3F2E}"/>
              </a:ext>
            </a:extLst>
          </p:cNvPr>
          <p:cNvCxnSpPr>
            <a:cxnSpLocks/>
          </p:cNvCxnSpPr>
          <p:nvPr/>
        </p:nvCxnSpPr>
        <p:spPr>
          <a:xfrm>
            <a:off x="3349690" y="3092673"/>
            <a:ext cx="332856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186357-60E9-40A8-BBAB-DDBA75ED0244}"/>
              </a:ext>
            </a:extLst>
          </p:cNvPr>
          <p:cNvCxnSpPr>
            <a:cxnSpLocks/>
          </p:cNvCxnSpPr>
          <p:nvPr/>
        </p:nvCxnSpPr>
        <p:spPr>
          <a:xfrm flipH="1">
            <a:off x="690466" y="2754791"/>
            <a:ext cx="311021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CEFDBFB-A7E3-415B-8BCC-4FE8DD5E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45" cy="54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1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CD85B0-9438-497D-BB20-88AA030CE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279909"/>
            <a:ext cx="4084328" cy="23591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C446B3-40D9-4693-90B1-C934148FE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36729" cy="22799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28244B-AB94-40CE-B0AC-6E088BDA33C8}"/>
              </a:ext>
            </a:extLst>
          </p:cNvPr>
          <p:cNvSpPr txBox="1"/>
          <p:nvPr/>
        </p:nvSpPr>
        <p:spPr>
          <a:xfrm>
            <a:off x="793389" y="700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5217E3-BA35-494F-AA12-447DCC40B6C8}"/>
              </a:ext>
            </a:extLst>
          </p:cNvPr>
          <p:cNvSpPr txBox="1"/>
          <p:nvPr/>
        </p:nvSpPr>
        <p:spPr>
          <a:xfrm>
            <a:off x="783771" y="242919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8EE57-E1DF-43C9-8DBE-668187840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4578092"/>
            <a:ext cx="3962408" cy="22799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7F62E2C-770E-4B88-80F1-43384957435D}"/>
              </a:ext>
            </a:extLst>
          </p:cNvPr>
          <p:cNvSpPr txBox="1"/>
          <p:nvPr/>
        </p:nvSpPr>
        <p:spPr>
          <a:xfrm>
            <a:off x="783771" y="46344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0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2238</TotalTime>
  <Words>83</Words>
  <Application>Microsoft Macintosh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星宇</dc:creator>
  <cp:lastModifiedBy>苏星宇</cp:lastModifiedBy>
  <cp:revision>84</cp:revision>
  <cp:lastPrinted>2020-12-24T06:36:48Z</cp:lastPrinted>
  <dcterms:created xsi:type="dcterms:W3CDTF">2019-10-25T07:30:07Z</dcterms:created>
  <dcterms:modified xsi:type="dcterms:W3CDTF">2020-12-24T07:26:10Z</dcterms:modified>
</cp:coreProperties>
</file>