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D0AC0-5BDD-42FA-BC86-841C96D1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4F6854-07C4-4CAE-AB8B-E9F1C4CCE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6" indent="0" algn="ctr">
              <a:buNone/>
              <a:defRPr sz="2000"/>
            </a:lvl2pPr>
            <a:lvl3pPr marL="914433" indent="0" algn="ctr">
              <a:buNone/>
              <a:defRPr sz="1800"/>
            </a:lvl3pPr>
            <a:lvl4pPr marL="1371649" indent="0" algn="ctr">
              <a:buNone/>
              <a:defRPr sz="1600"/>
            </a:lvl4pPr>
            <a:lvl5pPr marL="1828865" indent="0" algn="ctr">
              <a:buNone/>
              <a:defRPr sz="1600"/>
            </a:lvl5pPr>
            <a:lvl6pPr marL="2286081" indent="0" algn="ctr">
              <a:buNone/>
              <a:defRPr sz="1600"/>
            </a:lvl6pPr>
            <a:lvl7pPr marL="2743298" indent="0" algn="ctr">
              <a:buNone/>
              <a:defRPr sz="1600"/>
            </a:lvl7pPr>
            <a:lvl8pPr marL="3200514" indent="0" algn="ctr">
              <a:buNone/>
              <a:defRPr sz="1600"/>
            </a:lvl8pPr>
            <a:lvl9pPr marL="36577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FE742-DCB9-4DC1-86F1-FA2026B5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E82C2-94C7-4AE1-A3D5-04844CDB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D8D79-5FBF-4E2F-86A5-05700879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0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14F78-26FF-40C8-95CE-A0529BC0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E4F97-0872-40F5-88D9-8CFDB41A1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7EA0F-0B34-4938-9B84-4149E203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F42C6-A3DE-45AC-AF27-C94CA20C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A6498-C0F9-4ED3-A395-F2615A05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1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48E5B7-1D38-4A4C-9E97-9DAFEB633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C3F7B3-2E91-4905-B4B5-B41D0421C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4E228-0553-447A-BBF2-BB479587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E2BDD-8B9D-400A-850C-3BBDFAC7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430D1-80C3-44DC-8CCC-2CB1E925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96681-C487-46DE-B565-AFD5F470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F41DB-A38A-4222-9286-CFEA606C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1B20F-1BCB-4B6F-8BD8-C0B9CA06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BAE02-C381-4CAA-B6AE-901CCA6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D5C8B-E27E-40C2-97F6-AA9D819F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5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C749F-E767-4319-932F-A318A4D3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F3A9D-AA54-4086-8300-9963052A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CFD3-8A53-4EFF-97F0-5955CA68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F2D12-044B-437E-92AD-3DC6441C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C4F74-6455-4DEA-BA26-4AA4C1A4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7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F16F1-E409-43FF-8BB6-70A14403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BC10D-BEF7-4AE9-ABBE-93EF8058D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7B5C2-0302-4029-A9A0-D33080690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21F3C-EC9D-4053-842F-17C0E658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E424-8FD3-4507-9F9E-580DE3CE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4B54D-A4A7-43DA-81DE-D2C8603D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A4297-C12A-4DC4-8AE8-CC30DA4F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3D9F1-5D5B-457B-8052-B2CC3EE85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9" indent="0">
              <a:buNone/>
              <a:defRPr sz="1600" b="1"/>
            </a:lvl4pPr>
            <a:lvl5pPr marL="1828865" indent="0">
              <a:buNone/>
              <a:defRPr sz="1600" b="1"/>
            </a:lvl5pPr>
            <a:lvl6pPr marL="2286081" indent="0">
              <a:buNone/>
              <a:defRPr sz="1600" b="1"/>
            </a:lvl6pPr>
            <a:lvl7pPr marL="2743298" indent="0">
              <a:buNone/>
              <a:defRPr sz="1600" b="1"/>
            </a:lvl7pPr>
            <a:lvl8pPr marL="3200514" indent="0">
              <a:buNone/>
              <a:defRPr sz="1600" b="1"/>
            </a:lvl8pPr>
            <a:lvl9pPr marL="36577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ADCDA-DC0F-4713-A879-3D4FEB94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AE79A-BAD5-4BCE-8D6D-813F4673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9" indent="0">
              <a:buNone/>
              <a:defRPr sz="1600" b="1"/>
            </a:lvl4pPr>
            <a:lvl5pPr marL="1828865" indent="0">
              <a:buNone/>
              <a:defRPr sz="1600" b="1"/>
            </a:lvl5pPr>
            <a:lvl6pPr marL="2286081" indent="0">
              <a:buNone/>
              <a:defRPr sz="1600" b="1"/>
            </a:lvl6pPr>
            <a:lvl7pPr marL="2743298" indent="0">
              <a:buNone/>
              <a:defRPr sz="1600" b="1"/>
            </a:lvl7pPr>
            <a:lvl8pPr marL="3200514" indent="0">
              <a:buNone/>
              <a:defRPr sz="1600" b="1"/>
            </a:lvl8pPr>
            <a:lvl9pPr marL="36577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803461-5164-4AFB-BFC9-8CF08266A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287C81-6582-4096-BFEB-2A7B4BEE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F6E9A7-0BDD-4B97-9C12-E12C57E9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C444B-420E-4C87-A3C6-214AB882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2E5D3-3263-4F68-A21D-3EA93DE2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55B964-FE88-4500-A735-520ACE6B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15F5B-EFA4-40D9-95F6-2919069A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3BB449-DE69-4E40-937D-9A09B29C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1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16EFF-C64A-4C87-894B-849A4D71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0DCA8E-4372-4677-AD91-D50B63C3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BC2BF-FF6E-45F5-A44C-4953DB34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4FD0A-6FD1-471E-8792-5C7C3AD7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EB0C6-E407-42FD-9834-EB4A05D9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CD8DF-A31A-4924-826B-EDB277E7B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0"/>
            </a:lvl2pPr>
            <a:lvl3pPr marL="914433" indent="0">
              <a:buNone/>
              <a:defRPr sz="1200"/>
            </a:lvl3pPr>
            <a:lvl4pPr marL="1371649" indent="0">
              <a:buNone/>
              <a:defRPr sz="1000"/>
            </a:lvl4pPr>
            <a:lvl5pPr marL="1828865" indent="0">
              <a:buNone/>
              <a:defRPr sz="1000"/>
            </a:lvl5pPr>
            <a:lvl6pPr marL="2286081" indent="0">
              <a:buNone/>
              <a:defRPr sz="1000"/>
            </a:lvl6pPr>
            <a:lvl7pPr marL="2743298" indent="0">
              <a:buNone/>
              <a:defRPr sz="1000"/>
            </a:lvl7pPr>
            <a:lvl8pPr marL="3200514" indent="0">
              <a:buNone/>
              <a:defRPr sz="1000"/>
            </a:lvl8pPr>
            <a:lvl9pPr marL="36577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C9A4F-A4BA-4052-BEE8-06860F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4E89D-7116-4484-B5A5-DFCE5C9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CD8FD-3BCC-418C-9F7A-C2930B34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13864-2286-4F12-8637-C3E8DC8E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BF46B0-1C77-44D4-8158-1CD3279B7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3" indent="0">
              <a:buNone/>
              <a:defRPr sz="2400"/>
            </a:lvl3pPr>
            <a:lvl4pPr marL="1371649" indent="0">
              <a:buNone/>
              <a:defRPr sz="2000"/>
            </a:lvl4pPr>
            <a:lvl5pPr marL="1828865" indent="0">
              <a:buNone/>
              <a:defRPr sz="2000"/>
            </a:lvl5pPr>
            <a:lvl6pPr marL="2286081" indent="0">
              <a:buNone/>
              <a:defRPr sz="2000"/>
            </a:lvl6pPr>
            <a:lvl7pPr marL="2743298" indent="0">
              <a:buNone/>
              <a:defRPr sz="2000"/>
            </a:lvl7pPr>
            <a:lvl8pPr marL="3200514" indent="0">
              <a:buNone/>
              <a:defRPr sz="2000"/>
            </a:lvl8pPr>
            <a:lvl9pPr marL="365773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56F2D-3129-448A-8E62-325EA5EE4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0"/>
            </a:lvl2pPr>
            <a:lvl3pPr marL="914433" indent="0">
              <a:buNone/>
              <a:defRPr sz="1200"/>
            </a:lvl3pPr>
            <a:lvl4pPr marL="1371649" indent="0">
              <a:buNone/>
              <a:defRPr sz="1000"/>
            </a:lvl4pPr>
            <a:lvl5pPr marL="1828865" indent="0">
              <a:buNone/>
              <a:defRPr sz="1000"/>
            </a:lvl5pPr>
            <a:lvl6pPr marL="2286081" indent="0">
              <a:buNone/>
              <a:defRPr sz="1000"/>
            </a:lvl6pPr>
            <a:lvl7pPr marL="2743298" indent="0">
              <a:buNone/>
              <a:defRPr sz="1000"/>
            </a:lvl7pPr>
            <a:lvl8pPr marL="3200514" indent="0">
              <a:buNone/>
              <a:defRPr sz="1000"/>
            </a:lvl8pPr>
            <a:lvl9pPr marL="36577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86B13-1759-4698-AD09-1B35B78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253E9-804F-4ED6-85A2-9E95AE15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C18C0-5D08-405B-B67F-9AB52FDE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53A35-C511-476F-852D-9F4A7149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FFF5C-1019-4622-B2B2-733DDBC4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22845-10BE-457E-9D1E-6D452761D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2F87-506C-49B2-898A-8402DE319473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D04A2-F2C0-4CC3-A58A-65AAB41C0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44643-DB0D-4D43-B899-BB03EBD3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750E-1FFA-4C84-9856-EB12F02D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4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1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7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3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0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6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2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8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1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8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2C22C7F-018A-467E-8706-CF86EDDA8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4456185" cy="35295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41433C-6EC5-4DC5-90AD-995FC3FFB59F}"/>
              </a:ext>
            </a:extLst>
          </p:cNvPr>
          <p:cNvSpPr txBox="1"/>
          <p:nvPr/>
        </p:nvSpPr>
        <p:spPr>
          <a:xfrm>
            <a:off x="2491824" y="466804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atm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085B19-087B-41B3-AA8E-2DC3244B3C32}"/>
              </a:ext>
            </a:extLst>
          </p:cNvPr>
          <p:cNvSpPr txBox="1"/>
          <p:nvPr/>
        </p:nvSpPr>
        <p:spPr>
          <a:xfrm>
            <a:off x="2441025" y="143726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atm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2801F3-50DF-4C92-949D-3347BCC632BE}"/>
              </a:ext>
            </a:extLst>
          </p:cNvPr>
          <p:cNvSpPr txBox="1"/>
          <p:nvPr/>
        </p:nvSpPr>
        <p:spPr>
          <a:xfrm>
            <a:off x="2262728" y="210167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atm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4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40FC675-9512-442C-8F6A-6424F756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72"/>
            <a:ext cx="4148336" cy="40233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33C267-C71C-4174-8B2B-5BC6AFE15F50}"/>
              </a:ext>
            </a:extLst>
          </p:cNvPr>
          <p:cNvSpPr txBox="1"/>
          <p:nvPr/>
        </p:nvSpPr>
        <p:spPr>
          <a:xfrm>
            <a:off x="663024" y="604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08D56E-AE1B-42BD-9102-B2BB02882AC0}"/>
              </a:ext>
            </a:extLst>
          </p:cNvPr>
          <p:cNvSpPr txBox="1"/>
          <p:nvPr/>
        </p:nvSpPr>
        <p:spPr>
          <a:xfrm>
            <a:off x="663024" y="186209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05442-1CDF-4E51-B5B6-691EAC9E1F81}"/>
              </a:ext>
            </a:extLst>
          </p:cNvPr>
          <p:cNvSpPr txBox="1"/>
          <p:nvPr/>
        </p:nvSpPr>
        <p:spPr>
          <a:xfrm>
            <a:off x="1151320" y="31149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0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C60DCD9-DDC5-4EF1-B9FA-EB426A9262D5}"/>
              </a:ext>
            </a:extLst>
          </p:cNvPr>
          <p:cNvSpPr txBox="1"/>
          <p:nvPr/>
        </p:nvSpPr>
        <p:spPr>
          <a:xfrm>
            <a:off x="663024" y="788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5A6A28-C485-4CCA-90C3-0907749C3D2F}"/>
              </a:ext>
            </a:extLst>
          </p:cNvPr>
          <p:cNvSpPr txBox="1"/>
          <p:nvPr/>
        </p:nvSpPr>
        <p:spPr>
          <a:xfrm>
            <a:off x="663024" y="18805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5A2F98-79DE-43B9-ABD6-D242C73D2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48336" cy="397155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687CFBB-2F75-4B5B-83D0-E3FDD3821CBA}"/>
              </a:ext>
            </a:extLst>
          </p:cNvPr>
          <p:cNvSpPr txBox="1"/>
          <p:nvPr/>
        </p:nvSpPr>
        <p:spPr>
          <a:xfrm>
            <a:off x="1605133" y="11582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7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5A10F7-B9F7-4BBF-8B52-6784ED70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4236729" cy="22799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867D56-CC24-493A-8FEB-40BE7311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186735"/>
            <a:ext cx="4084328" cy="23591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875E68-A201-45D6-B551-9D2508DDC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4545892"/>
            <a:ext cx="3962408" cy="22799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599FAE-DD6B-4E8B-9F20-B87FCB8E3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6825801"/>
            <a:ext cx="3962408" cy="22799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0E26B9-01C6-424B-AF3B-75F751185A04}"/>
              </a:ext>
            </a:extLst>
          </p:cNvPr>
          <p:cNvSpPr txBox="1"/>
          <p:nvPr/>
        </p:nvSpPr>
        <p:spPr>
          <a:xfrm>
            <a:off x="759278" y="604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7CCEEF-56F6-4A5E-BBEE-5190412B83B6}"/>
              </a:ext>
            </a:extLst>
          </p:cNvPr>
          <p:cNvSpPr txBox="1"/>
          <p:nvPr/>
        </p:nvSpPr>
        <p:spPr>
          <a:xfrm>
            <a:off x="759278" y="23263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C3A8A5-13A5-4A61-9C11-0D3041029A00}"/>
              </a:ext>
            </a:extLst>
          </p:cNvPr>
          <p:cNvSpPr txBox="1"/>
          <p:nvPr/>
        </p:nvSpPr>
        <p:spPr>
          <a:xfrm>
            <a:off x="730405" y="46080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5A0AA6-716D-42AB-B3A4-A3D436540F87}"/>
              </a:ext>
            </a:extLst>
          </p:cNvPr>
          <p:cNvSpPr txBox="1"/>
          <p:nvPr/>
        </p:nvSpPr>
        <p:spPr>
          <a:xfrm>
            <a:off x="727991" y="68879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34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星宇</dc:creator>
  <cp:lastModifiedBy>苏 星宇</cp:lastModifiedBy>
  <cp:revision>9</cp:revision>
  <dcterms:created xsi:type="dcterms:W3CDTF">2020-10-10T09:16:04Z</dcterms:created>
  <dcterms:modified xsi:type="dcterms:W3CDTF">2020-12-23T08:25:34Z</dcterms:modified>
</cp:coreProperties>
</file>