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94" r:id="rId1"/>
  </p:sldMasterIdLst>
  <p:notesMasterIdLst>
    <p:notesMasterId r:id="rId11"/>
  </p:notesMasterIdLst>
  <p:handoutMasterIdLst>
    <p:handoutMasterId r:id="rId12"/>
  </p:handoutMasterIdLst>
  <p:sldIdLst>
    <p:sldId id="393" r:id="rId2"/>
    <p:sldId id="448" r:id="rId3"/>
    <p:sldId id="443" r:id="rId4"/>
    <p:sldId id="445" r:id="rId5"/>
    <p:sldId id="436" r:id="rId6"/>
    <p:sldId id="449" r:id="rId7"/>
    <p:sldId id="435" r:id="rId8"/>
    <p:sldId id="446" r:id="rId9"/>
    <p:sldId id="412" r:id="rId10"/>
  </p:sldIdLst>
  <p:sldSz cx="9144000" cy="6858000" type="screen4x3"/>
  <p:notesSz cx="6858000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042" autoAdjust="0"/>
    <p:restoredTop sz="86596" autoAdjust="0"/>
  </p:normalViewPr>
  <p:slideViewPr>
    <p:cSldViewPr>
      <p:cViewPr varScale="1">
        <p:scale>
          <a:sx n="89" d="100"/>
          <a:sy n="89" d="100"/>
        </p:scale>
        <p:origin x="168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ED5453-A736-445F-9AB8-2C6EAACB2047}" type="datetimeFigureOut">
              <a:rPr lang="en-US" smtClean="0"/>
              <a:pPr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5045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72DEC1D-EA2D-47E7-8504-3C2B5737F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44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1829C37-288B-4B65-A852-AD6344DCD576}" type="datetimeFigureOut">
              <a:rPr lang="en-US" smtClean="0"/>
              <a:pPr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3331"/>
            <a:ext cx="5486400" cy="419052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5045"/>
            <a:ext cx="2971800" cy="4656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981CC6F-8D28-441F-8627-AF8592040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61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video part for iOS Droplet Counter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1CC6F-8D28-441F-8627-AF85920400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Implemented Hamming Code for Droplet Length Decoder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1CC6F-8D28-441F-8627-AF85920400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the job before experiment is almost done, I’m waiting Steven’s video for testing.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1CC6F-8D28-441F-8627-AF85920400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Thanks all of you for watching and listening.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1CC6F-8D28-441F-8627-AF85920400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040A-502A-4995-B9D4-3DC3A7207CD2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0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D008-63CF-42D0-A057-6F25741C4976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0F52-E8F9-4570-98C0-34AC3313678D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6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5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B7D3-0A77-4E26-8A81-8CC61AB36DD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D302-1B8F-45A8-8067-916DCB9B659E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02A7-601A-45C6-A31C-F6DB84FC9DD8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6A85-B1BC-4A76-B346-109F0CF7A521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D7B6-2901-4E68-A857-6B7825267D9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800-EA35-44EA-804B-F226ADC59B29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CBBE-0B58-466A-A59A-2BCA8725A7CE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7B70-EEE9-4A7D-BE60-C6099D5F2A75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7A45-AB5C-4B46-A88F-9FBF6D6BF62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172200"/>
            <a:ext cx="1828800" cy="6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3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Progress</a:t>
            </a:r>
            <a:r>
              <a:rPr lang="zh-CN" altLang="en-US" dirty="0"/>
              <a:t> </a:t>
            </a:r>
            <a:r>
              <a:rPr lang="en-US" altLang="zh-CN" dirty="0"/>
              <a:t>of DIC &amp; DLD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Aug 6, 2018</a:t>
            </a:r>
            <a:endParaRPr lang="en-US" dirty="0"/>
          </a:p>
          <a:p>
            <a:r>
              <a:rPr lang="en-US" dirty="0"/>
              <a:t>Xingyu Su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0703F-AF0B-1F4F-AD88-49BCC820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iOS Droplet Counter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DB586-58C3-2645-B428-60BB3A6F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8D758-90F2-D847-A397-C128720F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C43B9-D83C-0643-A8D0-94B60735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9CE9EE-46EE-7046-B433-1CF0FE21D576}"/>
              </a:ext>
            </a:extLst>
          </p:cNvPr>
          <p:cNvSpPr txBox="1"/>
          <p:nvPr/>
        </p:nvSpPr>
        <p:spPr>
          <a:xfrm>
            <a:off x="533401" y="5765227"/>
            <a:ext cx="257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Click button to be “From Video” Mode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B3A5FD-C833-0D4A-9BA8-E85ADF5F1A3F}"/>
              </a:ext>
            </a:extLst>
          </p:cNvPr>
          <p:cNvSpPr txBox="1"/>
          <p:nvPr/>
        </p:nvSpPr>
        <p:spPr>
          <a:xfrm>
            <a:off x="3295929" y="5756656"/>
            <a:ext cx="257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Choose video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66E058-A496-EB4A-9F65-B80F10DBE90C}"/>
              </a:ext>
            </a:extLst>
          </p:cNvPr>
          <p:cNvSpPr txBox="1"/>
          <p:nvPr/>
        </p:nvSpPr>
        <p:spPr>
          <a:xfrm>
            <a:off x="6169232" y="5719060"/>
            <a:ext cx="257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Detecting with video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632B388-1D0D-1D4C-8DCE-13840C6D9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4" y="1146160"/>
            <a:ext cx="2591601" cy="4600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40E73F2-3EE7-F447-9670-C0D8AC777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97" y="1160206"/>
            <a:ext cx="2594379" cy="4605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5C7D5DE-C44D-7343-B2E2-DD81C02B3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398" y="1149209"/>
            <a:ext cx="2589883" cy="45970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8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651A-6F22-E946-933B-7FA19481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Droplet Length Decoder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BFDB3-5619-9345-9BF8-6886D67C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Hamming Error Correct Code</a:t>
            </a:r>
          </a:p>
          <a:p>
            <a:pPr lvl="1"/>
            <a:r>
              <a:rPr kumimoji="1" lang="en-US" altLang="zh-CN" dirty="0"/>
              <a:t>Data bits: N</a:t>
            </a:r>
          </a:p>
          <a:p>
            <a:pPr lvl="1"/>
            <a:r>
              <a:rPr kumimoji="1" lang="en-US" altLang="zh-CN" dirty="0"/>
              <a:t>Parity bits: K</a:t>
            </a:r>
          </a:p>
          <a:p>
            <a:pPr lvl="1"/>
            <a:r>
              <a:rPr kumimoji="1" lang="en-US" altLang="zh-CN" dirty="0"/>
              <a:t>Condition: 2^(K-1) &gt;= N + K + 1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F112B-35E5-0F4F-BE81-24C6A9DB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2083B-5978-124A-8B47-4BD3DCA5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07448-AE6F-C84C-8766-23B48989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3CD1A6-D1FC-5049-A0B4-2EBDE67EF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3774" r="2842" b="18715"/>
          <a:stretch/>
        </p:blipFill>
        <p:spPr>
          <a:xfrm>
            <a:off x="5638800" y="1295400"/>
            <a:ext cx="2514600" cy="17541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6722B54-E1A6-AD4E-B068-C4B6ACBAE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8057"/>
            <a:ext cx="75946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39F3F-5095-7A4B-9832-E5287E45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Droplet Length Decoder</a:t>
            </a:r>
            <a:endParaRPr kumimoji="1"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1083379-7C53-7E44-B5F9-611CA4FE4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7" y="1134035"/>
            <a:ext cx="5349373" cy="483076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18B61-1BCA-1B42-9435-08B4D0EC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4228F-160C-4349-A6BC-0090F9BB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B123F-17B4-F840-8283-FCF15FC0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13802B-76A6-0240-804D-7313EE283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77"/>
          <a:stretch/>
        </p:blipFill>
        <p:spPr>
          <a:xfrm>
            <a:off x="4800600" y="3797300"/>
            <a:ext cx="3962400" cy="1079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070DA8-6D63-A44D-B2FD-A1FB3EA41F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4800600" y="4859898"/>
            <a:ext cx="3962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09C0D-1596-254E-A829-E0705F58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Droplet Length Decoder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5D8ED-4E90-3E4C-8DF2-10D4C30C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Implement serial port writer</a:t>
            </a:r>
          </a:p>
          <a:p>
            <a:r>
              <a:rPr kumimoji="1" lang="en-US" altLang="zh-CN" dirty="0"/>
              <a:t>Modify code structure</a:t>
            </a:r>
          </a:p>
          <a:p>
            <a:r>
              <a:rPr kumimoji="1" lang="en-US" altLang="zh-CN" dirty="0"/>
              <a:t>Tree of code (~ 850 lines)</a:t>
            </a:r>
          </a:p>
          <a:p>
            <a:pPr lvl="1"/>
            <a:r>
              <a:rPr kumimoji="1" lang="en-US" altLang="zh-CN" dirty="0" err="1"/>
              <a:t>FastCamera.cpp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FastCamera.h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LengthAnalyzer.cpp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LengthAnalyzer.h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SerialPort.cpp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SerialPort.h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utils.h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F2D8F-19D8-AE4B-A566-5BEE4926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5BA9A-E701-534A-A72C-FB2EF847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4A522-D9DD-224E-B9C9-10568D77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7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1C9E0-BEF5-974C-8F43-D7A40BAE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A03C0-0407-CD49-A502-2B42047B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iOS Droplet Counter</a:t>
            </a:r>
          </a:p>
          <a:p>
            <a:pPr lvl="1"/>
            <a:r>
              <a:rPr kumimoji="1" lang="en-US" altLang="zh-CN" dirty="0"/>
              <a:t>Add video part</a:t>
            </a:r>
          </a:p>
          <a:p>
            <a:pPr lvl="1"/>
            <a:r>
              <a:rPr kumimoji="1" lang="en-US" altLang="zh-CN" dirty="0"/>
              <a:t>Modify conflicts between photo selecting and video selecting</a:t>
            </a:r>
          </a:p>
          <a:p>
            <a:pPr lvl="1"/>
            <a:r>
              <a:rPr kumimoji="1" lang="en-US" altLang="zh-CN" dirty="0"/>
              <a:t>Study literature for better tracking algorithm</a:t>
            </a:r>
          </a:p>
          <a:p>
            <a:r>
              <a:rPr kumimoji="1" lang="en-US" altLang="zh-CN" dirty="0"/>
              <a:t>Droplet Length Decoder</a:t>
            </a:r>
          </a:p>
          <a:p>
            <a:pPr lvl="1"/>
            <a:r>
              <a:rPr kumimoji="1" lang="en-US" altLang="zh-CN" dirty="0"/>
              <a:t>Add windows serial port writer (send TTL signal by Arduino)</a:t>
            </a:r>
          </a:p>
          <a:p>
            <a:pPr lvl="1"/>
            <a:r>
              <a:rPr kumimoji="1" lang="en-US" altLang="zh-CN" dirty="0"/>
              <a:t>Add Hamming decoder</a:t>
            </a:r>
          </a:p>
          <a:p>
            <a:pPr lvl="1"/>
            <a:r>
              <a:rPr kumimoji="1" lang="en-US" altLang="zh-CN" dirty="0"/>
              <a:t>Modify code to be elegant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FE0B3-B50A-C841-8618-DB0CE683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6EEA0-1AFC-1D4A-867F-F4ED62B5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CAF9F-3022-284E-A96C-B51643D8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2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96666-695D-394D-9D67-161C3BAE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 Week Plan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76B40-6213-C84F-8B32-909C4F41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iOS Droplet Counter</a:t>
            </a:r>
          </a:p>
          <a:p>
            <a:pPr lvl="1"/>
            <a:r>
              <a:rPr kumimoji="1" lang="en-US" altLang="zh-CN" dirty="0"/>
              <a:t>Complete tracking and counting</a:t>
            </a:r>
          </a:p>
          <a:p>
            <a:pPr lvl="1"/>
            <a:r>
              <a:rPr kumimoji="1" lang="en-US" altLang="zh-CN" dirty="0"/>
              <a:t>Wait </a:t>
            </a:r>
            <a:r>
              <a:rPr kumimoji="1" lang="en-US" altLang="zh-CN" dirty="0" err="1"/>
              <a:t>Geonsoo’s</a:t>
            </a:r>
            <a:r>
              <a:rPr kumimoji="1" lang="en-US" altLang="zh-CN" dirty="0"/>
              <a:t> channel and test</a:t>
            </a:r>
          </a:p>
          <a:p>
            <a:pPr lvl="1"/>
            <a:r>
              <a:rPr kumimoji="1" lang="en-US" altLang="zh-CN" dirty="0"/>
              <a:t>Prepare for experiment</a:t>
            </a:r>
          </a:p>
          <a:p>
            <a:r>
              <a:rPr kumimoji="1" lang="en-US" altLang="zh-CN" dirty="0"/>
              <a:t>Droplet Length Decoder</a:t>
            </a:r>
          </a:p>
          <a:p>
            <a:pPr lvl="1"/>
            <a:r>
              <a:rPr kumimoji="1" lang="en-US" altLang="zh-CN" dirty="0"/>
              <a:t>Wait Steven’s video and test</a:t>
            </a:r>
          </a:p>
          <a:p>
            <a:pPr lvl="1"/>
            <a:r>
              <a:rPr kumimoji="1" lang="en-US" altLang="zh-CN" dirty="0"/>
              <a:t>Debug and improve</a:t>
            </a:r>
          </a:p>
          <a:p>
            <a:pPr lvl="1"/>
            <a:r>
              <a:rPr kumimoji="1" lang="en-US" altLang="zh-CN" dirty="0"/>
              <a:t>Prepare for experiment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4C126-BEA3-E448-9C0F-9316492A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84CBC-AB94-C748-941C-ADD539B4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E85B5-7AF7-5B4A-96D4-B629A1D6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1F234-7854-CF45-A569-17B4D3B4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Appendix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A1D94-F500-2C47-B5B7-C0915048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AAFBA-B2C3-8B47-9117-EB7A86CE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44994-78C2-504B-AF6E-67C3595B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10C07397-968E-B74A-8F88-A13A1D718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80708"/>
            <a:ext cx="6819900" cy="4381500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2175B9B-678C-5743-BCD5-7B8A8328C69C}"/>
              </a:ext>
            </a:extLst>
          </p:cNvPr>
          <p:cNvSpPr txBox="1"/>
          <p:nvPr/>
        </p:nvSpPr>
        <p:spPr>
          <a:xfrm>
            <a:off x="6972300" y="1447800"/>
            <a:ext cx="2171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 error: </a:t>
            </a:r>
          </a:p>
          <a:p>
            <a:r>
              <a:rPr kumimoji="1" lang="en-US" altLang="zh-CN" dirty="0"/>
              <a:t>  S4 S3 S2 S1 = 0 0 0 0</a:t>
            </a:r>
          </a:p>
          <a:p>
            <a:r>
              <a:rPr kumimoji="1" lang="en-US" altLang="zh-CN" dirty="0">
                <a:solidFill>
                  <a:srgbClr val="FF02CD"/>
                </a:solidFill>
              </a:rPr>
              <a:t>S4~S1 = 0000</a:t>
            </a:r>
          </a:p>
          <a:p>
            <a:endParaRPr kumimoji="1" lang="en-US" altLang="zh-CN" dirty="0">
              <a:solidFill>
                <a:srgbClr val="FF02CD"/>
              </a:solidFill>
            </a:endParaRPr>
          </a:p>
          <a:p>
            <a:r>
              <a:rPr kumimoji="1" lang="en-US" altLang="zh-CN" dirty="0"/>
              <a:t>D1 error:</a:t>
            </a:r>
          </a:p>
          <a:p>
            <a:r>
              <a:rPr kumimoji="1" lang="en-US" altLang="zh-CN" dirty="0"/>
              <a:t>  S4 S3 S2 S1 = 1 0 1 1</a:t>
            </a:r>
          </a:p>
          <a:p>
            <a:r>
              <a:rPr kumimoji="1" lang="en-US" altLang="zh-CN" dirty="0"/>
              <a:t>D2 error:</a:t>
            </a:r>
          </a:p>
          <a:p>
            <a:r>
              <a:rPr kumimoji="1" lang="en-US" altLang="zh-CN" dirty="0"/>
              <a:t>  S4 S3 S2 S1 = 1 1 0 1</a:t>
            </a:r>
          </a:p>
          <a:p>
            <a:r>
              <a:rPr kumimoji="1" lang="en-US" altLang="zh-CN" dirty="0"/>
              <a:t>D3 error:</a:t>
            </a:r>
          </a:p>
          <a:p>
            <a:r>
              <a:rPr kumimoji="1" lang="en-US" altLang="zh-CN" dirty="0"/>
              <a:t>  S4 S3 S2 S1 = 1 1 0 1</a:t>
            </a:r>
          </a:p>
          <a:p>
            <a:r>
              <a:rPr kumimoji="1" lang="en-US" altLang="zh-CN" dirty="0">
                <a:solidFill>
                  <a:srgbClr val="FF02CD"/>
                </a:solidFill>
              </a:rPr>
              <a:t>One of S3~S1=0,S4=1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P2 D1 error:</a:t>
            </a:r>
          </a:p>
          <a:p>
            <a:r>
              <a:rPr kumimoji="1" lang="en-US" altLang="zh-CN" dirty="0"/>
              <a:t>  S4 S3 S2 S1 = 0 0 0 1</a:t>
            </a:r>
          </a:p>
          <a:p>
            <a:r>
              <a:rPr kumimoji="1" lang="en-US" altLang="zh-CN" dirty="0">
                <a:solidFill>
                  <a:srgbClr val="FF02CD"/>
                </a:solidFill>
              </a:rPr>
              <a:t>S3~S1 != 000, S4=0</a:t>
            </a:r>
            <a:endParaRPr kumimoji="1" lang="zh-CN" altLang="en-US" dirty="0">
              <a:solidFill>
                <a:srgbClr val="FF02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2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C8BB6-0EDF-2D4B-86CB-8FCBCB7D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2819400"/>
            <a:ext cx="8229600" cy="868362"/>
          </a:xfrm>
        </p:spPr>
        <p:txBody>
          <a:bodyPr/>
          <a:lstStyle/>
          <a:p>
            <a:r>
              <a:rPr kumimoji="1" lang="en-US" altLang="zh-CN" b="1" dirty="0"/>
              <a:t>Thanks</a:t>
            </a:r>
            <a:endParaRPr kumimoji="1" lang="zh-CN" altLang="en-US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37079-385E-6B49-B626-A30271DD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BFBC-5A2C-4915-AF70-34022D928163}" type="datetime1">
              <a:rPr lang="en-US" smtClean="0"/>
              <a:pPr/>
              <a:t>8/6/18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00841-D23C-FC4E-AFA4-709E89EB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Confidential, do not distribute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67DBC-36ED-E84A-BCD1-590080C3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A45-AB5C-4B46-A88F-9FBF6D6BF6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21024</TotalTime>
  <Words>366</Words>
  <Application>Microsoft Macintosh PowerPoint</Application>
  <PresentationFormat>全屏显示(4:3)</PresentationFormat>
  <Paragraphs>94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Theme</vt:lpstr>
      <vt:lpstr>Research Progress of DIC &amp; DLD</vt:lpstr>
      <vt:lpstr>iOS Droplet Counter</vt:lpstr>
      <vt:lpstr>Droplet Length Decoder</vt:lpstr>
      <vt:lpstr>Droplet Length Decoder</vt:lpstr>
      <vt:lpstr>Droplet Length Decoder</vt:lpstr>
      <vt:lpstr>Problems</vt:lpstr>
      <vt:lpstr>Next Week Plan</vt:lpstr>
      <vt:lpstr>Appendix</vt:lpstr>
      <vt:lpstr>Thanks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苏星宇</cp:lastModifiedBy>
  <cp:revision>698</cp:revision>
  <cp:lastPrinted>2014-06-12T12:00:32Z</cp:lastPrinted>
  <dcterms:created xsi:type="dcterms:W3CDTF">2012-07-13T16:47:14Z</dcterms:created>
  <dcterms:modified xsi:type="dcterms:W3CDTF">2018-08-06T13:22:01Z</dcterms:modified>
</cp:coreProperties>
</file>