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94" r:id="rId1"/>
  </p:sldMasterIdLst>
  <p:notesMasterIdLst>
    <p:notesMasterId r:id="rId10"/>
  </p:notesMasterIdLst>
  <p:handoutMasterIdLst>
    <p:handoutMasterId r:id="rId11"/>
  </p:handoutMasterIdLst>
  <p:sldIdLst>
    <p:sldId id="393" r:id="rId2"/>
    <p:sldId id="449" r:id="rId3"/>
    <p:sldId id="450" r:id="rId4"/>
    <p:sldId id="452" r:id="rId5"/>
    <p:sldId id="451" r:id="rId6"/>
    <p:sldId id="453" r:id="rId7"/>
    <p:sldId id="435" r:id="rId8"/>
    <p:sldId id="412" r:id="rId9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5" autoAdjust="0"/>
    <p:restoredTop sz="86596" autoAdjust="0"/>
  </p:normalViewPr>
  <p:slideViewPr>
    <p:cSldViewPr>
      <p:cViewPr varScale="1">
        <p:scale>
          <a:sx n="68" d="100"/>
          <a:sy n="68" d="100"/>
        </p:scale>
        <p:origin x="216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ED5453-A736-445F-9AB8-2C6EAACB2047}" type="datetimeFigureOut">
              <a:rPr lang="en-US" smtClean="0"/>
              <a:pPr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72DEC1D-EA2D-47E7-8504-3C2B5737F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4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1829C37-288B-4B65-A852-AD6344DCD576}" type="datetimeFigureOut">
              <a:rPr lang="en-US" smtClean="0"/>
              <a:pPr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3331"/>
            <a:ext cx="5486400" cy="419052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81CC6F-8D28-441F-8627-AF8592040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1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 all of you for watching and listening.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1CC6F-8D28-441F-8627-AF85920400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40A-502A-4995-B9D4-3DC3A7207CD2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D008-63CF-42D0-A057-6F25741C4976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0F52-E8F9-4570-98C0-34AC3313678D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6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B7D3-0A77-4E26-8A81-8CC61AB36DD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D302-1B8F-45A8-8067-916DCB9B659E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02A7-601A-45C6-A31C-F6DB84FC9DD8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6A85-B1BC-4A76-B346-109F0CF7A521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D7B6-2901-4E68-A857-6B7825267D9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800-EA35-44EA-804B-F226ADC59B29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CBBE-0B58-466A-A59A-2BCA8725A7CE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7B70-EEE9-4A7D-BE60-C6099D5F2A75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172200"/>
            <a:ext cx="1828800" cy="6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Progress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Aug 9, 2018</a:t>
            </a:r>
            <a:endParaRPr lang="en-US" dirty="0"/>
          </a:p>
          <a:p>
            <a:r>
              <a:rPr lang="en-US" dirty="0"/>
              <a:t>Xingyu Su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1C9E0-BEF5-974C-8F43-D7A40BAE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A03C0-0407-CD49-A502-2B42047B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Test with Steven for Length Detector</a:t>
            </a:r>
          </a:p>
          <a:p>
            <a:pPr lvl="1"/>
            <a:r>
              <a:rPr kumimoji="1" lang="en-US" altLang="zh-CN" dirty="0"/>
              <a:t>Serial Debug (Fixed with Fu Hai and Steven)</a:t>
            </a:r>
          </a:p>
          <a:p>
            <a:pPr lvl="1"/>
            <a:r>
              <a:rPr kumimoji="1" lang="en-US" altLang="zh-CN" dirty="0"/>
              <a:t>Memory Leaks (Fixed)</a:t>
            </a:r>
          </a:p>
          <a:p>
            <a:r>
              <a:rPr kumimoji="1" lang="en-US" altLang="zh-CN" dirty="0"/>
              <a:t>Learn PowerShell and write scripts</a:t>
            </a:r>
          </a:p>
          <a:p>
            <a:r>
              <a:rPr kumimoji="1" lang="en-US" altLang="zh-CN" dirty="0"/>
              <a:t>Search for choosing C++ NN platform</a:t>
            </a:r>
          </a:p>
          <a:p>
            <a:r>
              <a:rPr kumimoji="1" lang="en-US" altLang="zh-CN" dirty="0"/>
              <a:t>Learn TensorFlow and CNN</a:t>
            </a:r>
          </a:p>
          <a:p>
            <a:r>
              <a:rPr kumimoji="1" lang="en-US" altLang="zh-CN" dirty="0"/>
              <a:t>Try particle tracking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FE0B3-B50A-C841-8618-DB0CE683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6EEA0-1AFC-1D4A-867F-F4ED62B5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CAF9F-3022-284E-A96C-B51643D8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8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E42CF-A906-E44F-B411-624CBCB9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 on &amp; off Scripts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8850E-DF99-9743-85FC-C497268F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kumimoji="1" lang="en-US" altLang="zh-CN" dirty="0"/>
              <a:t>The Lab needs to monitor who used the microscope computer. </a:t>
            </a:r>
          </a:p>
          <a:p>
            <a:r>
              <a:rPr kumimoji="1" lang="en-US" altLang="zh-CN" dirty="0"/>
              <a:t>After searching and learning, I used PowerShell to read and analyze Windows Event Log and save to CSV.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EDCA9-6EDE-9749-ACCF-37EF0253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65C63-9D41-2D49-A9F0-DC80B03B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5CC12-EFCE-5249-ABD6-0F02B5A3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031A96-8AEA-7E40-9399-947E619EB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46" y="2743200"/>
            <a:ext cx="6852107" cy="32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8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E7FB5-3480-844F-8A84-89216E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Machine Learning Cell Detection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E5C4D-ABE4-2345-AC0B-87C125C2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Detect cell by image processing and machine learning</a:t>
            </a:r>
          </a:p>
          <a:p>
            <a:r>
              <a:rPr kumimoji="1" lang="en-US" altLang="zh-CN" dirty="0"/>
              <a:t>Send triggers to manipulate</a:t>
            </a:r>
          </a:p>
          <a:p>
            <a:r>
              <a:rPr kumimoji="1" lang="en-US" altLang="zh-CN" dirty="0"/>
              <a:t>Better recognition but lower throughput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90E55-BED5-144B-94AF-2F1331C6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1F995-BC10-EC4C-8A09-2DFC5A4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41CD4-A446-1045-868A-01BE046A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C29CA4-D712-A849-9594-7AFAF75BE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1" y="3048000"/>
            <a:ext cx="3326058" cy="24021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D829A9-1206-814C-B897-394BC1DD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25" y="2707246"/>
            <a:ext cx="3690503" cy="29312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B7BCF4-7405-E04B-9457-3DE8B348E290}"/>
              </a:ext>
            </a:extLst>
          </p:cNvPr>
          <p:cNvSpPr txBox="1"/>
          <p:nvPr/>
        </p:nvSpPr>
        <p:spPr>
          <a:xfrm>
            <a:off x="1638300" y="549567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dirty="0"/>
              <a:t>Phytoplankton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11A469-43D4-C945-9349-A568ABD9627C}"/>
              </a:ext>
            </a:extLst>
          </p:cNvPr>
          <p:cNvSpPr txBox="1"/>
          <p:nvPr/>
        </p:nvSpPr>
        <p:spPr>
          <a:xfrm>
            <a:off x="5871876" y="549567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dirty="0"/>
              <a:t>Blood cell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20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8CE5D-85B2-7749-9153-84D80B21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Machine Learning Cell Detection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82FE3-8795-E848-A5F6-1DD5A97B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Try to find a best way to implement Neural Network</a:t>
            </a:r>
          </a:p>
          <a:p>
            <a:pPr lvl="1"/>
            <a:r>
              <a:rPr kumimoji="1" lang="en-US" altLang="zh-CN" dirty="0"/>
              <a:t>Theano</a:t>
            </a:r>
          </a:p>
          <a:p>
            <a:pPr lvl="1"/>
            <a:r>
              <a:rPr kumimoji="1" lang="en-US" altLang="zh-CN" dirty="0" err="1"/>
              <a:t>mlpack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tiny-</a:t>
            </a:r>
            <a:r>
              <a:rPr kumimoji="1" lang="en-US" altLang="zh-CN" dirty="0" err="1"/>
              <a:t>dnn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OpenNN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Caffe</a:t>
            </a:r>
          </a:p>
          <a:p>
            <a:pPr lvl="1"/>
            <a:r>
              <a:rPr kumimoji="1" lang="en-US" altLang="zh-CN" b="1" dirty="0"/>
              <a:t>TensorFlow</a:t>
            </a:r>
          </a:p>
          <a:p>
            <a:pPr lvl="2"/>
            <a:r>
              <a:rPr kumimoji="1" lang="en-US" altLang="zh-CN" b="1" dirty="0"/>
              <a:t>Build NN and save parameters on *</a:t>
            </a:r>
            <a:r>
              <a:rPr kumimoji="1" lang="en-US" altLang="zh-CN" b="1" dirty="0" err="1"/>
              <a:t>unix</a:t>
            </a:r>
            <a:r>
              <a:rPr kumimoji="1" lang="en-US" altLang="zh-CN" b="1" dirty="0"/>
              <a:t> by Python</a:t>
            </a:r>
          </a:p>
          <a:p>
            <a:pPr lvl="2"/>
            <a:r>
              <a:rPr kumimoji="1" lang="en-US" altLang="zh-CN" b="1" dirty="0"/>
              <a:t>Load parameters and predict on windows C++</a:t>
            </a:r>
          </a:p>
          <a:p>
            <a:r>
              <a:rPr kumimoji="1" lang="en-US" altLang="zh-CN" dirty="0"/>
              <a:t>Install and learn TensorFlow</a:t>
            </a:r>
          </a:p>
          <a:p>
            <a:pPr lvl="1"/>
            <a:r>
              <a:rPr kumimoji="1" lang="en-US" altLang="zh-CN" dirty="0"/>
              <a:t>MLP on </a:t>
            </a:r>
            <a:r>
              <a:rPr kumimoji="1" lang="en-US" altLang="zh-CN" dirty="0" err="1"/>
              <a:t>mnist</a:t>
            </a:r>
            <a:r>
              <a:rPr kumimoji="1" lang="en-US" altLang="zh-CN" dirty="0"/>
              <a:t>: 91.3% accuracy</a:t>
            </a:r>
          </a:p>
          <a:p>
            <a:pPr lvl="1"/>
            <a:r>
              <a:rPr kumimoji="1" lang="en-US" altLang="zh-CN" dirty="0"/>
              <a:t>CNN on </a:t>
            </a:r>
            <a:r>
              <a:rPr kumimoji="1" lang="en-US" altLang="zh-CN" dirty="0" err="1"/>
              <a:t>mnist</a:t>
            </a:r>
            <a:r>
              <a:rPr kumimoji="1" lang="en-US" altLang="zh-CN" dirty="0"/>
              <a:t>: 99.2% accuracy</a:t>
            </a:r>
          </a:p>
          <a:p>
            <a:r>
              <a:rPr kumimoji="1" lang="en-US" altLang="zh-CN" dirty="0"/>
              <a:t>Compute on Google </a:t>
            </a:r>
            <a:r>
              <a:rPr kumimoji="1" lang="en-US" altLang="zh-CN" dirty="0" err="1"/>
              <a:t>Colab</a:t>
            </a:r>
            <a:r>
              <a:rPr kumimoji="1" lang="en-US" altLang="zh-CN" dirty="0"/>
              <a:t> </a:t>
            </a:r>
            <a:r>
              <a:rPr kumimoji="1" lang="en-US" altLang="zh-CN" sz="2000" dirty="0"/>
              <a:t>(Using GPU for free, 20x faster than CPU)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211A1-0B3E-4041-8465-508AA288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B5216-CEB7-564C-BF90-E0419C06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B6309-BEF4-F647-B683-1672227F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D3797-4F1C-9540-9374-AAB4EE4B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 Particle Tracking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D882C-4B01-3F4D-8EEC-9CA5356E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C++ Demo (only detection, with no tracking now)</a:t>
            </a:r>
          </a:p>
          <a:p>
            <a:r>
              <a:rPr kumimoji="1" lang="en-US" altLang="zh-CN" dirty="0"/>
              <a:t>Basic thoughts: </a:t>
            </a:r>
          </a:p>
          <a:p>
            <a:pPr lvl="1"/>
            <a:r>
              <a:rPr kumimoji="1" lang="en-US" altLang="zh-CN" dirty="0"/>
              <a:t>detecting points -&gt; history neighbor searching -&gt; label matching -&gt; trajectory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2DCE0-4E62-2E46-A1B1-DB1FF37B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A59E2-EF2A-D845-8C2B-FBDB741D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EA42A-CE48-A643-8FC4-9AAB6D71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CDB0B1-F8A0-1844-8894-8FFEA559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0" y="2590800"/>
            <a:ext cx="7629659" cy="34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96666-695D-394D-9D67-161C3BAE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 Week Plan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76B40-6213-C84F-8B32-909C4F41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Parse training data from Steven’s video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Test with </a:t>
            </a:r>
            <a:r>
              <a:rPr kumimoji="1" lang="en-US" altLang="zh-CN" dirty="0" err="1"/>
              <a:t>Geonsoo’s</a:t>
            </a:r>
            <a:r>
              <a:rPr kumimoji="1" lang="en-US" altLang="zh-CN" dirty="0"/>
              <a:t> channel</a:t>
            </a:r>
          </a:p>
          <a:p>
            <a:r>
              <a:rPr kumimoji="1" lang="en-US" altLang="zh-CN" dirty="0"/>
              <a:t>Learning and implementing tracking algorithm</a:t>
            </a:r>
          </a:p>
          <a:p>
            <a:pPr lvl="1"/>
            <a:r>
              <a:rPr kumimoji="1" lang="en-US" altLang="zh-CN" dirty="0"/>
              <a:t>For droplets</a:t>
            </a:r>
          </a:p>
          <a:p>
            <a:pPr lvl="1"/>
            <a:r>
              <a:rPr kumimoji="1" lang="en-US" altLang="zh-CN" dirty="0"/>
              <a:t>For particles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4C126-BEA3-E448-9C0F-9316492A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84CBC-AB94-C748-941C-ADD539B4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E85B5-7AF7-5B4A-96D4-B629A1D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8E2EAC-51AC-9D40-9F70-6C6DFB51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4" y="1752600"/>
            <a:ext cx="2632613" cy="2209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16FB61-CFFA-4E48-9BBF-AA919190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76" y="1748306"/>
            <a:ext cx="2648557" cy="22140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02BD1E-5D30-E44D-818C-1F74A03E5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" b="2957"/>
          <a:stretch/>
        </p:blipFill>
        <p:spPr>
          <a:xfrm>
            <a:off x="5859351" y="1724657"/>
            <a:ext cx="2827449" cy="22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C8BB6-0EDF-2D4B-86CB-8FCBCB7D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2819400"/>
            <a:ext cx="8229600" cy="868362"/>
          </a:xfrm>
        </p:spPr>
        <p:txBody>
          <a:bodyPr/>
          <a:lstStyle/>
          <a:p>
            <a:r>
              <a:rPr kumimoji="1" lang="en-US" altLang="zh-CN" b="1" dirty="0"/>
              <a:t>Thanks</a:t>
            </a:r>
            <a:endParaRPr kumimoji="1" lang="zh-CN" alt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37079-385E-6B49-B626-A30271DD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00841-D23C-FC4E-AFA4-709E89EB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67DBC-36ED-E84A-BCD1-590080C3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21029</TotalTime>
  <Words>298</Words>
  <Application>Microsoft Macintosh PowerPoint</Application>
  <PresentationFormat>全屏显示(4:3)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Research Progress</vt:lpstr>
      <vt:lpstr>Overview</vt:lpstr>
      <vt:lpstr>Log on &amp; off Scripts</vt:lpstr>
      <vt:lpstr>Machine Learning Cell Detection</vt:lpstr>
      <vt:lpstr>Machine Learning Cell Detection</vt:lpstr>
      <vt:lpstr>iOS Particle Tracking</vt:lpstr>
      <vt:lpstr>Next Week Plan</vt:lpstr>
      <vt:lpstr>Thanks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苏星宇</cp:lastModifiedBy>
  <cp:revision>700</cp:revision>
  <cp:lastPrinted>2014-06-12T12:00:32Z</cp:lastPrinted>
  <dcterms:created xsi:type="dcterms:W3CDTF">2012-07-13T16:47:14Z</dcterms:created>
  <dcterms:modified xsi:type="dcterms:W3CDTF">2018-08-09T15:24:45Z</dcterms:modified>
</cp:coreProperties>
</file>