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62" r:id="rId7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TW" altLang="en-US"/>
              <a:t>遠雄人壽契約電訪</a:t>
            </a:r>
            <a:br>
              <a:rPr lang="zh-TW" altLang="en-US"/>
            </a:br>
            <a:r>
              <a:rPr lang="zh-TW" altLang="en-US"/>
              <a:t>錄音調閱網站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TW" altLang="en-US"/>
          </a:p>
          <a:p>
            <a:r>
              <a:rPr lang="en-US" altLang="zh-TW"/>
              <a:t>2021/05/29</a:t>
            </a:r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5400" y="-26035"/>
            <a:ext cx="12227560" cy="755650"/>
          </a:xfrm>
        </p:spPr>
        <p:txBody>
          <a:bodyPr>
            <a:normAutofit/>
          </a:bodyPr>
          <a:p>
            <a:pPr algn="ctr"/>
            <a:r>
              <a:rPr lang="zh-TW" altLang="en-US">
                <a:sym typeface="+mn-ea"/>
              </a:rPr>
              <a:t>登入錄音</a:t>
            </a:r>
            <a:r>
              <a:rPr lang="zh-TW" altLang="en-US"/>
              <a:t>調閱網站</a:t>
            </a:r>
            <a:endParaRPr lang="zh-TW" altLang="en-US"/>
          </a:p>
        </p:txBody>
      </p:sp>
      <p:pic>
        <p:nvPicPr>
          <p:cNvPr id="4" name="內容版面配置區 3" descr="登入錄音網站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5895" y="729615"/>
            <a:ext cx="6760210" cy="59982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08725" y="3356610"/>
            <a:ext cx="246316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Administrator</a:t>
            </a:r>
            <a:endParaRPr lang="en-US" altLang="zh-TW"/>
          </a:p>
          <a:p>
            <a:r>
              <a:rPr lang="en-US" altLang="zh-TW"/>
              <a:t>IPOUCadmin</a:t>
            </a:r>
            <a:endParaRPr lang="en-US" altLang="zh-TW"/>
          </a:p>
        </p:txBody>
      </p:sp>
      <p:sp>
        <p:nvSpPr>
          <p:cNvPr id="3" name="圓角矩形 2"/>
          <p:cNvSpPr/>
          <p:nvPr/>
        </p:nvSpPr>
        <p:spPr>
          <a:xfrm>
            <a:off x="3489325" y="1047750"/>
            <a:ext cx="41783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462905" y="3356610"/>
            <a:ext cx="2369820" cy="1104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22825" y="717550"/>
            <a:ext cx="358076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step1. 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網址輸入並前往</a:t>
            </a:r>
            <a:endParaRPr lang="zh-TW" altLang="en-US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73390" y="3356610"/>
            <a:ext cx="1402715" cy="935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step2.</a:t>
            </a:r>
            <a:endParaRPr lang="en-US" altLang="zh-TW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帳號密碼</a:t>
            </a:r>
            <a:endParaRPr lang="zh-TW" altLang="en-US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並登入網頁</a:t>
            </a:r>
            <a:endParaRPr lang="zh-TW" altLang="en-US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5400" y="-26035"/>
            <a:ext cx="12227560" cy="755650"/>
          </a:xfrm>
        </p:spPr>
        <p:txBody>
          <a:bodyPr>
            <a:normAutofit/>
          </a:bodyPr>
          <a:p>
            <a:pPr algn="ctr"/>
            <a:r>
              <a:rPr lang="zh-TW" altLang="en-US">
                <a:sym typeface="+mn-ea"/>
              </a:rPr>
              <a:t>進入錄音</a:t>
            </a:r>
            <a:r>
              <a:rPr lang="zh-TW" altLang="en-US"/>
              <a:t>調閱介面</a:t>
            </a:r>
            <a:endParaRPr lang="zh-TW" altLang="en-US"/>
          </a:p>
        </p:txBody>
      </p:sp>
      <p:pic>
        <p:nvPicPr>
          <p:cNvPr id="7" name="內容版面配置區 3" descr="C:\Users\Administrator\Desktop\登入錄音網站2.JPG登入錄音網站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44445" y="749935"/>
            <a:ext cx="6769735" cy="597471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428490" y="1326515"/>
            <a:ext cx="737870" cy="368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429125" y="2964815"/>
            <a:ext cx="1739900" cy="241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13680" y="1317625"/>
            <a:ext cx="356806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setp3.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選擇 </a:t>
            </a:r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Application</a:t>
            </a:r>
            <a:endParaRPr lang="en-US" altLang="zh-TW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69025" y="2714625"/>
            <a:ext cx="356806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setp4.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選擇 </a:t>
            </a:r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Mediamanager</a:t>
            </a:r>
            <a:endParaRPr lang="en-US" altLang="zh-TW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5400" y="-26035"/>
            <a:ext cx="12227560" cy="755650"/>
          </a:xfrm>
        </p:spPr>
        <p:txBody>
          <a:bodyPr>
            <a:normAutofit/>
          </a:bodyPr>
          <a:p>
            <a:pPr algn="ctr"/>
            <a:r>
              <a:rPr lang="zh-TW" altLang="en-US">
                <a:sym typeface="+mn-ea"/>
              </a:rPr>
              <a:t>進入錄音</a:t>
            </a:r>
            <a:r>
              <a:rPr lang="zh-TW" altLang="en-US"/>
              <a:t>調閱介面</a:t>
            </a:r>
            <a:endParaRPr lang="zh-TW" altLang="en-US"/>
          </a:p>
        </p:txBody>
      </p:sp>
      <p:pic>
        <p:nvPicPr>
          <p:cNvPr id="4" name="內容版面配置區 3" descr="C:\Users\Administrator\Desktop\登入錄音網站3.JPG登入錄音網站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654935" y="729615"/>
            <a:ext cx="6866890" cy="606425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226425" y="2406015"/>
            <a:ext cx="1168400" cy="241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226425" y="2714625"/>
            <a:ext cx="2005330" cy="66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setp5. </a:t>
            </a:r>
            <a:endParaRPr lang="en-US" altLang="zh-TW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選擇 </a:t>
            </a:r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Recording</a:t>
            </a:r>
            <a:endParaRPr lang="en-US" altLang="zh-TW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5400" y="-26035"/>
            <a:ext cx="12227560" cy="755650"/>
          </a:xfrm>
        </p:spPr>
        <p:txBody>
          <a:bodyPr>
            <a:normAutofit/>
          </a:bodyPr>
          <a:p>
            <a:pPr algn="ctr"/>
            <a:r>
              <a:rPr lang="zh-TW" altLang="en-US">
                <a:sym typeface="+mn-ea"/>
              </a:rPr>
              <a:t>錄音</a:t>
            </a:r>
            <a:r>
              <a:rPr lang="zh-TW" altLang="en-US"/>
              <a:t>調閱介面查詢、播放、</a:t>
            </a:r>
            <a:r>
              <a:rPr lang="zh-TW" altLang="en-US"/>
              <a:t>下載</a:t>
            </a:r>
            <a:endParaRPr lang="zh-TW" altLang="en-US"/>
          </a:p>
        </p:txBody>
      </p:sp>
      <p:pic>
        <p:nvPicPr>
          <p:cNvPr id="4" name="內容版面配置區 3" descr="C:\Users\Administrator\Desktop\登入錄音網站4.JPG登入錄音網站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41755" y="623570"/>
            <a:ext cx="9508490" cy="622363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28825" y="2571115"/>
            <a:ext cx="1650365" cy="508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28825" y="3079115"/>
            <a:ext cx="3084830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setp6.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可以設定時間區間</a:t>
            </a:r>
            <a:endParaRPr lang="zh-TW" altLang="en-US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028825" y="4298315"/>
            <a:ext cx="635000" cy="3435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28825" y="4641850"/>
            <a:ext cx="3084830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setp7.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按下搜尋</a:t>
            </a:r>
            <a:endParaRPr lang="zh-TW" altLang="en-US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883025" y="2051050"/>
            <a:ext cx="3275965" cy="241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06825" y="1676400"/>
            <a:ext cx="397319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setp8.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可在此輸入分機號碼做查詢</a:t>
            </a:r>
            <a:endParaRPr lang="zh-TW" altLang="en-US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48190" y="2571115"/>
            <a:ext cx="546100" cy="241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289925" y="2812415"/>
            <a:ext cx="210502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可在此播放及下載</a:t>
            </a:r>
            <a:endParaRPr lang="zh-TW" altLang="en-US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Presentation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新細明體</vt:lpstr>
      <vt:lpstr>Wingdings</vt:lpstr>
      <vt:lpstr>Calibri Light</vt:lpstr>
      <vt:lpstr>新細明體</vt:lpstr>
      <vt:lpstr>Calibri</vt:lpstr>
      <vt:lpstr>Microsoft YaHei</vt:lpstr>
      <vt:lpstr>SimSun</vt:lpstr>
      <vt:lpstr>Arial Unicode MS</vt:lpstr>
      <vt:lpstr>微軟正黑體</vt:lpstr>
      <vt:lpstr>微軟正黑體 Light</vt:lpstr>
      <vt:lpstr>Office 主题</vt:lpstr>
      <vt:lpstr>PowerPoint 演示文稿</vt:lpstr>
      <vt:lpstr>登入錄音調閱網站</vt:lpstr>
      <vt:lpstr>進入錄音調閱介面</vt:lpstr>
      <vt:lpstr>PowerPoint 演示文稿</vt:lpstr>
      <vt:lpstr>進入錄音調閱介面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2021-05-29T14:55:29Z</dcterms:created>
  <dcterms:modified xsi:type="dcterms:W3CDTF">2021-05-29T15:20:45Z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