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8" r:id="rId2"/>
    <p:sldId id="289" r:id="rId3"/>
    <p:sldId id="290" r:id="rId4"/>
  </p:sldIdLst>
  <p:sldSz cx="6858000" cy="10287000" type="35mm"/>
  <p:notesSz cx="7102475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Bernard MT Condensed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Bernard MT Condensed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Bernard MT Condensed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Bernard MT Condensed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Bernard MT Condensed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Bernard MT Condensed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Bernard MT Condensed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Bernard MT Condensed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Bernard MT Condensed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99FF"/>
    <a:srgbClr val="6600FF"/>
    <a:srgbClr val="6666FF"/>
    <a:srgbClr val="0033CC"/>
    <a:srgbClr val="0066CC"/>
    <a:srgbClr val="33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88" autoAdjust="0"/>
    <p:restoredTop sz="94660" autoAdjust="0"/>
  </p:normalViewPr>
  <p:slideViewPr>
    <p:cSldViewPr snapToGrid="0">
      <p:cViewPr varScale="1">
        <p:scale>
          <a:sx n="77" d="100"/>
          <a:sy n="77" d="100"/>
        </p:scale>
        <p:origin x="3636" y="96"/>
      </p:cViewPr>
      <p:guideLst>
        <p:guide orient="horz"/>
        <p:guide pos="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95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855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621" y="0"/>
            <a:ext cx="3076854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309"/>
            <a:ext cx="3076855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621" y="9722309"/>
            <a:ext cx="3076854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741279C-7273-4FF3-B1A8-87D19B1EDC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6419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855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621" y="0"/>
            <a:ext cx="3076854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1713" y="768350"/>
            <a:ext cx="25590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108" y="4862792"/>
            <a:ext cx="5208261" cy="460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2309"/>
            <a:ext cx="3076855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21" y="9722309"/>
            <a:ext cx="3076854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87" tIns="47393" rIns="94787" bIns="4739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E4AEB67-1EFE-4E0B-9299-E857119D65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41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8"/>
          <p:cNvSpPr>
            <a:spLocks noChangeShapeType="1"/>
          </p:cNvSpPr>
          <p:nvPr userDrawn="1"/>
        </p:nvSpPr>
        <p:spPr bwMode="auto">
          <a:xfrm>
            <a:off x="152400" y="606425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40776" y="116115"/>
            <a:ext cx="173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[Workshop #2]</a:t>
            </a:r>
            <a:endParaRPr lang="ko-KR" altLang="en-US" sz="1800" b="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97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/>
          <p:cNvSpPr>
            <a:spLocks noChangeArrowheads="1"/>
          </p:cNvSpPr>
          <p:nvPr userDrawn="1"/>
        </p:nvSpPr>
        <p:spPr bwMode="auto">
          <a:xfrm>
            <a:off x="0" y="9896475"/>
            <a:ext cx="6858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15" tIns="47407" rIns="94815" bIns="47407"/>
          <a:lstStyle/>
          <a:p>
            <a:pPr algn="ctr" defTabSz="947738"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fld id="{C97BD838-223A-44E5-9ECC-94F482C08C04}" type="slidenum">
              <a:rPr lang="en-US" altLang="ko-KR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pPr algn="ctr" defTabSz="947738">
                <a:defRPr/>
              </a:pPr>
              <a:t>‹#›</a:t>
            </a:fld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Line 58"/>
          <p:cNvSpPr>
            <a:spLocks noChangeShapeType="1"/>
          </p:cNvSpPr>
          <p:nvPr userDrawn="1"/>
        </p:nvSpPr>
        <p:spPr bwMode="auto">
          <a:xfrm>
            <a:off x="152400" y="9725025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18" y="743126"/>
            <a:ext cx="6846682" cy="840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Workshop #2-1</a:t>
            </a:r>
          </a:p>
          <a:p>
            <a:pPr marL="179387"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실행코드는 은행의 계좌클래스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(Account)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객체를 생성하고 돈을 입금 및 출금한 내용이다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각각의 메서드를 사용해서 필요한 작업을 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28600" indent="-228600">
              <a:spcBef>
                <a:spcPct val="50000"/>
              </a:spcBef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메서드들을 보고 원본 클래스를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정의하여보라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접근제한자를 포함해야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interest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제외한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ct val="50000"/>
              </a:spcBef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멤버변수는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Encapsulation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적용하여라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 </a:t>
            </a:r>
          </a:p>
          <a:p>
            <a:pPr marL="228600" indent="-228600">
              <a:spcBef>
                <a:spcPct val="50000"/>
              </a:spcBef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AccountTest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static void main(String[]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Account customer1=new Account("111-222-33333333","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최은희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",20000);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Account customer2=new Account("555-666-77777777","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남매월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",100000);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적립금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printAccount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(customer1);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printAccount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(customer2);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한번의 입출금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customer1.deposit(1000000);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customer2.withdraw(30000);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printAccount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(customer1);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printAccount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(customer2);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이자율의 계산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 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Account.interest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=0.05;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customer1.addInterest(); //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저축된 금액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원금*이자율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customer2.addInterest();//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저축된 금액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원금*이자율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printAccount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(customer1);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printAccount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(customer2);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void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printAccount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(Account customer){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계좌번호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:"+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customer.getAccountNo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예금주이름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:"+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customer.getAccountName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잔액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:"+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customer.getBalance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marL="228600" indent="-228600">
              <a:spcBef>
                <a:spcPct val="50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142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759168"/>
            <a:ext cx="6858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300" dirty="0">
                <a:latin typeface="+mn-lt"/>
                <a:ea typeface="LG스마트체 SemiBold" panose="020B0600000101010101" pitchFamily="50" charset="-127"/>
              </a:rPr>
              <a:t>Workshop #2-2</a:t>
            </a:r>
          </a:p>
          <a:p>
            <a:pPr indent="2667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300" dirty="0">
              <a:latin typeface="+mn-lt"/>
              <a:ea typeface="LG스마트체 SemiBold" panose="020B0600000101010101" pitchFamily="50" charset="-127"/>
            </a:endParaRPr>
          </a:p>
          <a:p>
            <a:pPr>
              <a:buNone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SubscriberTest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클래스의 형태를 보고 생성자를 포함하는 클래스를 정의해보라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SubscriberInfoTest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{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SubscriberInfo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obj1, obj2,obj3;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obj1=new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SubscriberInfo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박유신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","1017db","daewi");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obj2=new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SubscriberInfo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","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baekom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","white", 			"200-000-0000","north pole");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obj3=new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SubscriberInfo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printSubscriberInfo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(obj1);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printSubscriberInfo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(obj2);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printSubscriberInfo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(obj3);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obj1.setAddress("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교직원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숙사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obj1.setPhoneNo("133-1234-5678");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printSubscriberInfo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(obj1);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static void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printSubscriberInfo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SubscriberInfo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obj){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:"+obj.name);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:"+obj.id);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패스워드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:"+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obj.password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:"+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obj.phoneNo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:"+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obj.address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099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759168"/>
            <a:ext cx="6858000" cy="432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300" dirty="0">
                <a:latin typeface="+mn-lt"/>
                <a:ea typeface="LG스마트체 SemiBold" panose="020B0600000101010101" pitchFamily="50" charset="-127"/>
              </a:rPr>
              <a:t>Workshop #2-3</a:t>
            </a:r>
          </a:p>
          <a:p>
            <a:pPr>
              <a:buNone/>
            </a:pPr>
            <a:endParaRPr lang="en-US" altLang="ko-KR" sz="1200" b="1" dirty="0">
              <a:latin typeface="맑은 고딕" pitchFamily="50" charset="-127"/>
            </a:endParaRPr>
          </a:p>
          <a:p>
            <a:pPr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다음은 인터넷 게시판의 게시글을 표현하는 클래스이다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BBSItem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seqNo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			//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일련번호 필드</a:t>
            </a:r>
          </a:p>
          <a:p>
            <a:pPr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writer; 			//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 필드</a:t>
            </a:r>
          </a:p>
          <a:p>
            <a:pPr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writtenDate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			//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작성일자 필드</a:t>
            </a:r>
          </a:p>
          <a:p>
            <a:pPr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title;			//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제목필드</a:t>
            </a:r>
          </a:p>
          <a:p>
            <a:pPr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content;			//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내용필드</a:t>
            </a:r>
          </a:p>
          <a:p>
            <a:pPr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BBSItem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seqNo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String writer, String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writtenDate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String title, String content){//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</a:p>
          <a:p>
            <a:pPr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this.seqNo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seqNo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this.writer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=writer;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this.writtenDate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writtenDate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this.title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=title;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this.content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=content;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일련번호에 해당하는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seqNo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필드의 값을 생성자 파라미터로 받는 것이 아니라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객체가 생성될 때마다 자동으로 붙여지게 하려고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처음으로 생성되는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BBSItem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두번째로 생성되는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BBSItem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이런 식으로 일련번호가 붙여지도록 이 클래스르 수정하여라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2667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200" dirty="0">
              <a:ea typeface="LG스마트체 SemiBold" panose="020B0600000101010101" pitchFamily="50" charset="-127"/>
            </a:endParaRPr>
          </a:p>
          <a:p>
            <a:pPr indent="2667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300" dirty="0">
              <a:latin typeface="+mn-lt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82039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35217</TotalTime>
  <Words>633</Words>
  <Application>Microsoft Office PowerPoint</Application>
  <PresentationFormat>35mm 슬라이드</PresentationFormat>
  <Paragraphs>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LG스마트체 Regular</vt:lpstr>
      <vt:lpstr>LG스마트체 SemiBold</vt:lpstr>
      <vt:lpstr>굴림</vt:lpstr>
      <vt:lpstr>맑은 고딕</vt:lpstr>
      <vt:lpstr>Bernard MT Condensed</vt:lpstr>
      <vt:lpstr>Times New Roman</vt:lpstr>
      <vt:lpstr>Wingdings</vt:lpstr>
      <vt:lpstr>기본 디자인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B-0</dc:creator>
  <cp:lastModifiedBy>B-0</cp:lastModifiedBy>
  <cp:revision>2</cp:revision>
  <cp:lastPrinted>2015-02-22T02:15:35Z</cp:lastPrinted>
  <dcterms:created xsi:type="dcterms:W3CDTF">1601-01-01T00:00:00Z</dcterms:created>
  <dcterms:modified xsi:type="dcterms:W3CDTF">2020-04-13T23:49:16Z</dcterms:modified>
</cp:coreProperties>
</file>