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맑은 고딕" panose="020B0503020000020004" pitchFamily="50" charset="-127"/>
      <p:regular r:id="rId40"/>
      <p:bold r:id="rId41"/>
    </p:embeddedFont>
    <p:embeddedFont>
      <p:font typeface="Calibri" panose="020F0502020204030204" pitchFamily="34" charset="0"/>
      <p:regular r:id="rId42"/>
      <p:bold r:id="rId43"/>
      <p:italic r:id="rId44"/>
      <p:boldItalic r:id="rId45"/>
    </p:embeddedFont>
    <p:embeddedFont>
      <p:font typeface="Titillium Web" panose="00000500000000000000" pitchFamily="2" charset="0"/>
      <p:regular r:id="rId46"/>
      <p:bold r:id="rId47"/>
      <p:italic r:id="rId48"/>
      <p:boldItalic r:id="rId49"/>
    </p:embeddedFont>
    <p:embeddedFont>
      <p:font typeface="Titillium Web ExtraLight" panose="000003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684" autoAdjust="0"/>
  </p:normalViewPr>
  <p:slideViewPr>
    <p:cSldViewPr snapToGrid="0">
      <p:cViewPr>
        <p:scale>
          <a:sx n="125" d="100"/>
          <a:sy n="125" d="100"/>
        </p:scale>
        <p:origin x="1200" y="2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2764077370"/>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t>C# </a:t>
                      </a:r>
                      <a:r>
                        <a:rPr lang="ko-KR" altLang="en-US" dirty="0"/>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1304192636"/>
              </p:ext>
            </p:extLst>
          </p:nvPr>
        </p:nvGraphicFramePr>
        <p:xfrm>
          <a:off x="300990" y="1259109"/>
          <a:ext cx="8542020" cy="1887786"/>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600" b="0" dirty="0" err="1">
                          <a:ln>
                            <a:solidFill>
                              <a:sysClr val="windowText" lastClr="000000"/>
                            </a:solidFill>
                          </a:ln>
                          <a:solidFill>
                            <a:sysClr val="windowText" lastClr="000000"/>
                          </a:solidFill>
                          <a:latin typeface="+mn-ea"/>
                          <a:ea typeface="+mn-ea"/>
                        </a:rPr>
                        <a:t>ver</a:t>
                      </a:r>
                      <a:endParaRPr lang="ko-KR" altLang="en-US" sz="16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6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6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600" b="0" dirty="0">
                          <a:ln>
                            <a:solidFill>
                              <a:sysClr val="windowText" lastClr="000000"/>
                            </a:solidFill>
                          </a:ln>
                          <a:solidFill>
                            <a:sysClr val="windowText" lastClr="000000"/>
                          </a:solidFill>
                          <a:latin typeface="+mn-ea"/>
                          <a:ea typeface="+mn-ea"/>
                        </a:rPr>
                        <a:t>Page</a:t>
                      </a:r>
                      <a:endParaRPr lang="ko-KR" altLang="en-US" sz="16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408492">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408492">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250010">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250010">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86366" y="1422067"/>
            <a:ext cx="4354033" cy="276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1134" name="Google Shape;1134;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1135" name="Google Shape;1135;p43"/>
          <p:cNvGraphicFramePr/>
          <p:nvPr/>
        </p:nvGraphicFramePr>
        <p:xfrm>
          <a:off x="829325" y="1354231"/>
          <a:ext cx="7482000" cy="2704250"/>
        </p:xfrm>
        <a:graphic>
          <a:graphicData uri="http://schemas.openxmlformats.org/drawingml/2006/table">
            <a:tbl>
              <a:tblPr>
                <a:noFill/>
                <a:tableStyleId>{65EB44B9-4524-4C0D-8AF8-5427DF5A4584}</a:tableStyleId>
              </a:tblPr>
              <a:tblGrid>
                <a:gridCol w="1288400">
                  <a:extLst>
                    <a:ext uri="{9D8B030D-6E8A-4147-A177-3AD203B41FA5}">
                      <a16:colId xmlns:a16="http://schemas.microsoft.com/office/drawing/2014/main" val="20000"/>
                    </a:ext>
                  </a:extLst>
                </a:gridCol>
                <a:gridCol w="442400">
                  <a:extLst>
                    <a:ext uri="{9D8B030D-6E8A-4147-A177-3AD203B41FA5}">
                      <a16:colId xmlns:a16="http://schemas.microsoft.com/office/drawing/2014/main" val="20001"/>
                    </a:ext>
                  </a:extLst>
                </a:gridCol>
                <a:gridCol w="442400">
                  <a:extLst>
                    <a:ext uri="{9D8B030D-6E8A-4147-A177-3AD203B41FA5}">
                      <a16:colId xmlns:a16="http://schemas.microsoft.com/office/drawing/2014/main" val="20002"/>
                    </a:ext>
                  </a:extLst>
                </a:gridCol>
                <a:gridCol w="442400">
                  <a:extLst>
                    <a:ext uri="{9D8B030D-6E8A-4147-A177-3AD203B41FA5}">
                      <a16:colId xmlns:a16="http://schemas.microsoft.com/office/drawing/2014/main" val="20003"/>
                    </a:ext>
                  </a:extLst>
                </a:gridCol>
                <a:gridCol w="442400">
                  <a:extLst>
                    <a:ext uri="{9D8B030D-6E8A-4147-A177-3AD203B41FA5}">
                      <a16:colId xmlns:a16="http://schemas.microsoft.com/office/drawing/2014/main" val="20004"/>
                    </a:ext>
                  </a:extLst>
                </a:gridCol>
                <a:gridCol w="442400">
                  <a:extLst>
                    <a:ext uri="{9D8B030D-6E8A-4147-A177-3AD203B41FA5}">
                      <a16:colId xmlns:a16="http://schemas.microsoft.com/office/drawing/2014/main" val="20005"/>
                    </a:ext>
                  </a:extLst>
                </a:gridCol>
                <a:gridCol w="442400">
                  <a:extLst>
                    <a:ext uri="{9D8B030D-6E8A-4147-A177-3AD203B41FA5}">
                      <a16:colId xmlns:a16="http://schemas.microsoft.com/office/drawing/2014/main" val="20006"/>
                    </a:ext>
                  </a:extLst>
                </a:gridCol>
                <a:gridCol w="442400">
                  <a:extLst>
                    <a:ext uri="{9D8B030D-6E8A-4147-A177-3AD203B41FA5}">
                      <a16:colId xmlns:a16="http://schemas.microsoft.com/office/drawing/2014/main" val="20007"/>
                    </a:ext>
                  </a:extLst>
                </a:gridCol>
                <a:gridCol w="442400">
                  <a:extLst>
                    <a:ext uri="{9D8B030D-6E8A-4147-A177-3AD203B41FA5}">
                      <a16:colId xmlns:a16="http://schemas.microsoft.com/office/drawing/2014/main" val="20008"/>
                    </a:ext>
                  </a:extLst>
                </a:gridCol>
                <a:gridCol w="442400">
                  <a:extLst>
                    <a:ext uri="{9D8B030D-6E8A-4147-A177-3AD203B41FA5}">
                      <a16:colId xmlns:a16="http://schemas.microsoft.com/office/drawing/2014/main" val="20009"/>
                    </a:ext>
                  </a:extLst>
                </a:gridCol>
                <a:gridCol w="442400">
                  <a:extLst>
                    <a:ext uri="{9D8B030D-6E8A-4147-A177-3AD203B41FA5}">
                      <a16:colId xmlns:a16="http://schemas.microsoft.com/office/drawing/2014/main" val="20010"/>
                    </a:ext>
                  </a:extLst>
                </a:gridCol>
                <a:gridCol w="442400">
                  <a:extLst>
                    <a:ext uri="{9D8B030D-6E8A-4147-A177-3AD203B41FA5}">
                      <a16:colId xmlns:a16="http://schemas.microsoft.com/office/drawing/2014/main" val="20011"/>
                    </a:ext>
                  </a:extLst>
                </a:gridCol>
                <a:gridCol w="442400">
                  <a:extLst>
                    <a:ext uri="{9D8B030D-6E8A-4147-A177-3AD203B41FA5}">
                      <a16:colId xmlns:a16="http://schemas.microsoft.com/office/drawing/2014/main" val="20012"/>
                    </a:ext>
                  </a:extLst>
                </a:gridCol>
                <a:gridCol w="442400">
                  <a:extLst>
                    <a:ext uri="{9D8B030D-6E8A-4147-A177-3AD203B41FA5}">
                      <a16:colId xmlns:a16="http://schemas.microsoft.com/office/drawing/2014/main" val="20013"/>
                    </a:ext>
                  </a:extLst>
                </a:gridCol>
                <a:gridCol w="442400">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1</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2</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a:t>HELLO!</a:t>
            </a:r>
            <a:endParaRPr sz="920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 am Jayden Smith</a:t>
            </a:r>
            <a:endParaRPr b="1"/>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@username</a:t>
            </a:r>
            <a:endParaRPr b="1"/>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a:t>BIG CONCEPT</a:t>
            </a:r>
            <a:endParaRPr sz="920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1541</Words>
  <Application>Microsoft Office PowerPoint</Application>
  <PresentationFormat>화면 슬라이드 쇼(16:9)</PresentationFormat>
  <Paragraphs>392</Paragraphs>
  <Slides>37</Slides>
  <Notes>37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37</vt:i4>
      </vt:variant>
    </vt:vector>
  </HeadingPairs>
  <TitlesOfParts>
    <vt:vector size="43" baseType="lpstr">
      <vt:lpstr>맑은 고딕</vt:lpstr>
      <vt:lpstr>Titillium Web</vt:lpstr>
      <vt:lpstr>Calibri</vt:lpstr>
      <vt:lpstr>Titillium Web ExtraLight</vt:lpstr>
      <vt:lpstr>Arial</vt:lpstr>
      <vt:lpstr>Thaliard template</vt:lpstr>
      <vt:lpstr>PowerPoint 프레젠테이션</vt:lpstr>
      <vt:lpstr>PowerPoint 프레젠테이션</vt:lpstr>
      <vt:lpstr>HELLO!</vt:lpstr>
      <vt:lpstr>PowerPoint 프레젠테이션</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프레젠테이션</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황수연</cp:lastModifiedBy>
  <cp:revision>3</cp:revision>
  <dcterms:modified xsi:type="dcterms:W3CDTF">2022-08-10T08:43:25Z</dcterms:modified>
</cp:coreProperties>
</file>