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57"/>
  </p:notesMasterIdLst>
  <p:sldIdLst>
    <p:sldId id="256" r:id="rId2"/>
    <p:sldId id="257" r:id="rId3"/>
    <p:sldId id="313" r:id="rId4"/>
    <p:sldId id="294" r:id="rId5"/>
    <p:sldId id="295" r:id="rId6"/>
    <p:sldId id="314" r:id="rId7"/>
    <p:sldId id="315" r:id="rId8"/>
    <p:sldId id="296" r:id="rId9"/>
    <p:sldId id="297" r:id="rId10"/>
    <p:sldId id="298" r:id="rId11"/>
    <p:sldId id="299" r:id="rId12"/>
    <p:sldId id="300" r:id="rId13"/>
    <p:sldId id="301" r:id="rId14"/>
    <p:sldId id="259" r:id="rId15"/>
    <p:sldId id="312" r:id="rId16"/>
    <p:sldId id="302" r:id="rId17"/>
    <p:sldId id="303" r:id="rId18"/>
    <p:sldId id="304" r:id="rId19"/>
    <p:sldId id="305" r:id="rId20"/>
    <p:sldId id="306" r:id="rId21"/>
    <p:sldId id="30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5" r:id="rId47"/>
    <p:sldId id="286" r:id="rId48"/>
    <p:sldId id="287" r:id="rId49"/>
    <p:sldId id="288" r:id="rId50"/>
    <p:sldId id="289" r:id="rId51"/>
    <p:sldId id="290" r:id="rId52"/>
    <p:sldId id="291" r:id="rId53"/>
    <p:sldId id="292" r:id="rId54"/>
    <p:sldId id="307" r:id="rId55"/>
    <p:sldId id="308" r:id="rId56"/>
  </p:sldIdLst>
  <p:sldSz cx="9144000" cy="5143500" type="screen16x9"/>
  <p:notesSz cx="6858000" cy="9144000"/>
  <p:embeddedFontLst>
    <p:embeddedFont>
      <p:font typeface="Titillium Web" panose="020B0600000101010101" charset="0"/>
      <p:regular r:id="rId58"/>
      <p:bold r:id="rId59"/>
      <p:italic r:id="rId60"/>
      <p:boldItalic r:id="rId61"/>
    </p:embeddedFont>
    <p:embeddedFont>
      <p:font typeface="맑은 고딕" panose="020B0503020000020004" pitchFamily="50" charset="-127"/>
      <p:regular r:id="rId62"/>
      <p:bold r:id="rId63"/>
    </p:embeddedFont>
    <p:embeddedFont>
      <p:font typeface="Calibri" panose="020F0502020204030204" pitchFamily="34" charset="0"/>
      <p:regular r:id="rId64"/>
      <p:bold r:id="rId65"/>
      <p:italic r:id="rId66"/>
      <p:boldItalic r:id="rId67"/>
    </p:embeddedFont>
    <p:embeddedFont>
      <p:font typeface="Titillium Web ExtraLight" panose="020B0600000101010101"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E1D5E7"/>
    <a:srgbClr val="2C333E"/>
    <a:srgbClr val="D5E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FCF48-46EC-4215-80DF-682BC34A3257}" v="12" dt="2022-08-18T17:22:28.314"/>
  </p1510:revLst>
</p1510:revInfo>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2317" autoAdjust="0"/>
  </p:normalViewPr>
  <p:slideViewPr>
    <p:cSldViewPr snapToGrid="0">
      <p:cViewPr>
        <p:scale>
          <a:sx n="75" d="100"/>
          <a:sy n="75" d="100"/>
        </p:scale>
        <p:origin x="2640" y="11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viewProps" Target="view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황 수연" userId="93dc62b20258fb6a" providerId="LiveId" clId="{8B6FCF48-46EC-4215-80DF-682BC34A3257}"/>
    <pc:docChg chg="modSld">
      <pc:chgData name="황 수연" userId="93dc62b20258fb6a" providerId="LiveId" clId="{8B6FCF48-46EC-4215-80DF-682BC34A3257}" dt="2022-08-18T17:22:28.314" v="162"/>
      <pc:docMkLst>
        <pc:docMk/>
      </pc:docMkLst>
      <pc:sldChg chg="modSp mod">
        <pc:chgData name="황 수연" userId="93dc62b20258fb6a" providerId="LiveId" clId="{8B6FCF48-46EC-4215-80DF-682BC34A3257}" dt="2022-08-18T15:57:58.545" v="44" actId="1076"/>
        <pc:sldMkLst>
          <pc:docMk/>
          <pc:sldMk cId="1839997934" sldId="304"/>
        </pc:sldMkLst>
        <pc:spChg chg="mod">
          <ac:chgData name="황 수연" userId="93dc62b20258fb6a" providerId="LiveId" clId="{8B6FCF48-46EC-4215-80DF-682BC34A3257}" dt="2022-08-18T15:57:58.545" v="44" actId="1076"/>
          <ac:spMkLst>
            <pc:docMk/>
            <pc:sldMk cId="1839997934" sldId="304"/>
            <ac:spMk id="13" creationId="{16342D77-A296-BD13-718B-02CBA87BC7CE}"/>
          </ac:spMkLst>
        </pc:spChg>
      </pc:sldChg>
      <pc:sldChg chg="modSp mod">
        <pc:chgData name="황 수연" userId="93dc62b20258fb6a" providerId="LiveId" clId="{8B6FCF48-46EC-4215-80DF-682BC34A3257}" dt="2022-08-18T17:22:28.314" v="162"/>
        <pc:sldMkLst>
          <pc:docMk/>
          <pc:sldMk cId="2013833696" sldId="306"/>
        </pc:sldMkLst>
        <pc:spChg chg="mod">
          <ac:chgData name="황 수연" userId="93dc62b20258fb6a" providerId="LiveId" clId="{8B6FCF48-46EC-4215-80DF-682BC34A3257}" dt="2022-08-18T17:22:28.314" v="162"/>
          <ac:spMkLst>
            <pc:docMk/>
            <pc:sldMk cId="2013833696" sldId="306"/>
            <ac:spMk id="5" creationId="{0828F34B-E8BB-9C84-9314-84EBC4AECC36}"/>
          </ac:spMkLst>
        </pc:spChg>
        <pc:spChg chg="mod">
          <ac:chgData name="황 수연" userId="93dc62b20258fb6a" providerId="LiveId" clId="{8B6FCF48-46EC-4215-80DF-682BC34A3257}" dt="2022-08-18T17:15:20.841" v="126" actId="1076"/>
          <ac:spMkLst>
            <pc:docMk/>
            <pc:sldMk cId="2013833696" sldId="306"/>
            <ac:spMk id="18" creationId="{F9E1DD6B-A04A-A619-7DEF-43F515794066}"/>
          </ac:spMkLst>
        </pc:spChg>
      </pc:sldChg>
      <pc:sldChg chg="modSp mod">
        <pc:chgData name="황 수연" userId="93dc62b20258fb6a" providerId="LiveId" clId="{8B6FCF48-46EC-4215-80DF-682BC34A3257}" dt="2022-08-18T11:36:23.277" v="43"/>
        <pc:sldMkLst>
          <pc:docMk/>
          <pc:sldMk cId="1979687181" sldId="309"/>
        </pc:sldMkLst>
        <pc:graphicFrameChg chg="mod modGraphic">
          <ac:chgData name="황 수연" userId="93dc62b20258fb6a" providerId="LiveId" clId="{8B6FCF48-46EC-4215-80DF-682BC34A3257}" dt="2022-08-18T11:36:23.277" v="43"/>
          <ac:graphicFrameMkLst>
            <pc:docMk/>
            <pc:sldMk cId="1979687181" sldId="309"/>
            <ac:graphicFrameMk id="113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536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719911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266231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55485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86048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e10566ab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e10566ab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577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1728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e10566ab4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10566ab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1692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10566ab4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10566ab4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e10566ab4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e10566ab4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e10566ab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e10566ab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e10566ab4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e10566ab4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e10566ab4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e10566ab4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613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5074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68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9688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889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39111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8031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79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7656" y="2209988"/>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1620" y="3359889"/>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44484" y="268256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2">
            <a:lumMod val="25000"/>
          </a:schemeClr>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oogle.com/spreadsheets/d/1njmxHRALhgN4NsToFLT11H7ES9Lm9wjl/edit?usp=sharing&amp;ouid=115015941775818643939&amp;rtpof=true&amp;sd=true"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spreadsheets/d/1yMcGeNdN_W9ruomM0wrKgGaNtvlzIKxG/edit?usp=sharing&amp;ouid=115015941775818643939&amp;rtpof=true&amp;sd=true"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5" name="TextBox 4">
            <a:extLst>
              <a:ext uri="{FF2B5EF4-FFF2-40B4-BE49-F238E27FC236}">
                <a16:creationId xmlns:a16="http://schemas.microsoft.com/office/drawing/2014/main" id="{1EE73646-1C91-2236-A95D-B8A942D72602}"/>
              </a:ext>
            </a:extLst>
          </p:cNvPr>
          <p:cNvSpPr txBox="1"/>
          <p:nvPr/>
        </p:nvSpPr>
        <p:spPr>
          <a:xfrm>
            <a:off x="2420609" y="740229"/>
            <a:ext cx="4302781" cy="1015663"/>
          </a:xfrm>
          <a:prstGeom prst="rect">
            <a:avLst/>
          </a:prstGeom>
          <a:noFill/>
        </p:spPr>
        <p:txBody>
          <a:bodyPr wrap="none" rtlCol="0">
            <a:spAutoFit/>
          </a:bodyPr>
          <a:lstStyle/>
          <a:p>
            <a:r>
              <a:rPr lang="ko-KR" altLang="en-US" sz="6000" dirty="0">
                <a:solidFill>
                  <a:schemeClr val="bg1"/>
                </a:solidFill>
                <a:latin typeface="+mn-ea"/>
                <a:ea typeface="+mn-ea"/>
              </a:rPr>
              <a:t>부자와 파산</a:t>
            </a:r>
          </a:p>
        </p:txBody>
      </p:sp>
      <p:graphicFrame>
        <p:nvGraphicFramePr>
          <p:cNvPr id="6" name="표 6">
            <a:extLst>
              <a:ext uri="{FF2B5EF4-FFF2-40B4-BE49-F238E27FC236}">
                <a16:creationId xmlns:a16="http://schemas.microsoft.com/office/drawing/2014/main" id="{37EABBAE-9C17-26CC-F709-8307BF3DA36A}"/>
              </a:ext>
            </a:extLst>
          </p:cNvPr>
          <p:cNvGraphicFramePr>
            <a:graphicFrameLocks noGrp="1"/>
          </p:cNvGraphicFramePr>
          <p:nvPr>
            <p:extLst>
              <p:ext uri="{D42A27DB-BD31-4B8C-83A1-F6EECF244321}">
                <p14:modId xmlns:p14="http://schemas.microsoft.com/office/powerpoint/2010/main" val="4248979561"/>
              </p:ext>
            </p:extLst>
          </p:nvPr>
        </p:nvGraphicFramePr>
        <p:xfrm>
          <a:off x="5386976" y="4161971"/>
          <a:ext cx="3548744" cy="741680"/>
        </p:xfrm>
        <a:graphic>
          <a:graphicData uri="http://schemas.openxmlformats.org/drawingml/2006/table">
            <a:tbl>
              <a:tblPr firstRow="1" bandRow="1">
                <a:tableStyleId>{65EB44B9-4524-4C0D-8AF8-5427DF5A4584}</a:tableStyleId>
              </a:tblPr>
              <a:tblGrid>
                <a:gridCol w="1161144">
                  <a:extLst>
                    <a:ext uri="{9D8B030D-6E8A-4147-A177-3AD203B41FA5}">
                      <a16:colId xmlns:a16="http://schemas.microsoft.com/office/drawing/2014/main" val="3916162007"/>
                    </a:ext>
                  </a:extLst>
                </a:gridCol>
                <a:gridCol w="2387600">
                  <a:extLst>
                    <a:ext uri="{9D8B030D-6E8A-4147-A177-3AD203B41FA5}">
                      <a16:colId xmlns:a16="http://schemas.microsoft.com/office/drawing/2014/main" val="1640932780"/>
                    </a:ext>
                  </a:extLst>
                </a:gridCol>
              </a:tblGrid>
              <a:tr h="370840">
                <a:tc>
                  <a:txBody>
                    <a:bodyPr/>
                    <a:lstStyle/>
                    <a:p>
                      <a:pPr algn="ctr" latinLnBrk="1"/>
                      <a:r>
                        <a:rPr lang="ko-KR" altLang="en-US" dirty="0">
                          <a:solidFill>
                            <a:schemeClr val="bg1"/>
                          </a:solidFill>
                          <a:latin typeface="+mn-ea"/>
                          <a:ea typeface="+mn-ea"/>
                        </a:rPr>
                        <a:t>이름</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r>
                        <a:rPr lang="ko-KR" altLang="en-US" dirty="0">
                          <a:latin typeface="+mn-ea"/>
                          <a:ea typeface="+mn-ea"/>
                        </a:rPr>
                        <a:t>황수연</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70801390"/>
                  </a:ext>
                </a:extLst>
              </a:tr>
              <a:tr h="370840">
                <a:tc>
                  <a:txBody>
                    <a:bodyPr/>
                    <a:lstStyle/>
                    <a:p>
                      <a:pPr algn="ctr" latinLnBrk="1"/>
                      <a:r>
                        <a:rPr lang="ko-KR" altLang="en-US" dirty="0">
                          <a:solidFill>
                            <a:schemeClr val="bg1"/>
                          </a:solidFill>
                          <a:latin typeface="+mn-ea"/>
                          <a:ea typeface="+mn-ea"/>
                        </a:rPr>
                        <a:t>목적</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algn="ctr" latinLnBrk="1"/>
                      <a:r>
                        <a:rPr lang="en-US" altLang="ko-KR" dirty="0">
                          <a:latin typeface="+mn-ea"/>
                          <a:ea typeface="+mn-ea"/>
                        </a:rPr>
                        <a:t>C# </a:t>
                      </a:r>
                      <a:r>
                        <a:rPr lang="ko-KR" altLang="en-US" dirty="0">
                          <a:latin typeface="+mn-ea"/>
                          <a:ea typeface="+mn-ea"/>
                        </a:rPr>
                        <a:t>게임 기획서</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9017023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3736920" cy="338554"/>
          </a:xfrm>
          <a:prstGeom prst="rect">
            <a:avLst/>
          </a:prstGeom>
          <a:noFill/>
        </p:spPr>
        <p:txBody>
          <a:bodyPr wrap="none" rtlCol="0">
            <a:spAutoFit/>
          </a:bodyPr>
          <a:lstStyle/>
          <a:p>
            <a:r>
              <a:rPr lang="en-US" altLang="ko-KR" sz="1600" dirty="0">
                <a:solidFill>
                  <a:schemeClr val="bg1"/>
                </a:solidFill>
                <a:latin typeface="+mn-ea"/>
                <a:ea typeface="+mn-ea"/>
              </a:rPr>
              <a:t>3</a:t>
            </a:r>
            <a:r>
              <a:rPr lang="en-US" altLang="ko-KR" sz="1600" dirty="0" smtClean="0">
                <a:solidFill>
                  <a:schemeClr val="bg1"/>
                </a:solidFill>
                <a:latin typeface="+mn-ea"/>
                <a:ea typeface="+mn-ea"/>
              </a:rPr>
              <a:t>.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 예시</a:t>
            </a:r>
          </a:p>
        </p:txBody>
      </p:sp>
      <p:sp>
        <p:nvSpPr>
          <p:cNvPr id="4" name="TextBox 3">
            <a:extLst>
              <a:ext uri="{FF2B5EF4-FFF2-40B4-BE49-F238E27FC236}">
                <a16:creationId xmlns:a16="http://schemas.microsoft.com/office/drawing/2014/main" id="{D9760C50-7342-7AA4-DF13-F8D2D9CD0D97}"/>
              </a:ext>
            </a:extLst>
          </p:cNvPr>
          <p:cNvSpPr txBox="1"/>
          <p:nvPr/>
        </p:nvSpPr>
        <p:spPr>
          <a:xfrm>
            <a:off x="374650" y="518276"/>
            <a:ext cx="7964040" cy="4376198"/>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과 원재료 시가 </a:t>
            </a:r>
            <a:r>
              <a:rPr lang="en-US" altLang="ko-KR" sz="1100" dirty="0">
                <a:solidFill>
                  <a:schemeClr val="bg1"/>
                </a:solidFill>
                <a:latin typeface="+mn-ea"/>
                <a:ea typeface="+mn-ea"/>
              </a:rPr>
              <a:t>200</a:t>
            </a:r>
            <a:r>
              <a:rPr lang="ko-KR" altLang="en-US" sz="1100" dirty="0">
                <a:solidFill>
                  <a:schemeClr val="bg1"/>
                </a:solidFill>
                <a:latin typeface="+mn-ea"/>
                <a:ea typeface="+mn-ea"/>
              </a:rPr>
              <a:t>만원으로 진입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a:t>
            </a:r>
            <a:r>
              <a:rPr lang="en-US" altLang="ko-KR" sz="1100" dirty="0">
                <a:solidFill>
                  <a:schemeClr val="bg1"/>
                </a:solidFill>
                <a:latin typeface="+mn-ea"/>
                <a:ea typeface="+mn-ea"/>
              </a:rPr>
              <a:t>50</a:t>
            </a:r>
            <a:r>
              <a:rPr lang="ko-KR" altLang="en-US" sz="1100" dirty="0">
                <a:solidFill>
                  <a:schemeClr val="bg1"/>
                </a:solidFill>
                <a:latin typeface="+mn-ea"/>
                <a:ea typeface="+mn-ea"/>
              </a:rPr>
              <a:t>만원의 현금으로 정보를 구입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a:t>
            </a:r>
            <a:r>
              <a:rPr lang="en-US" altLang="ko-KR" sz="1100" dirty="0">
                <a:solidFill>
                  <a:schemeClr val="bg1"/>
                </a:solidFill>
                <a:latin typeface="+mn-ea"/>
                <a:ea typeface="+mn-ea"/>
              </a:rPr>
              <a:t>: SY</a:t>
            </a:r>
            <a:r>
              <a:rPr lang="ko-KR" altLang="en-US" sz="1100" dirty="0">
                <a:solidFill>
                  <a:schemeClr val="bg1"/>
                </a:solidFill>
                <a:latin typeface="+mn-ea"/>
                <a:ea typeface="+mn-ea"/>
              </a:rPr>
              <a:t>그룹</a:t>
            </a:r>
            <a:r>
              <a:rPr lang="en-US" altLang="ko-KR" sz="1100" dirty="0">
                <a:solidFill>
                  <a:schemeClr val="bg1"/>
                </a:solidFill>
                <a:latin typeface="+mn-ea"/>
                <a:ea typeface="+mn-ea"/>
              </a:rPr>
              <a:t>, </a:t>
            </a:r>
            <a:r>
              <a:rPr lang="ko-KR" altLang="en-US" sz="1100" dirty="0">
                <a:solidFill>
                  <a:schemeClr val="bg1"/>
                </a:solidFill>
                <a:latin typeface="+mn-ea"/>
                <a:ea typeface="+mn-ea"/>
              </a:rPr>
              <a:t>신규 제품 생산을 위한 공장 건설 계획 발표</a:t>
            </a:r>
            <a:r>
              <a:rPr lang="en-US" altLang="ko-KR" sz="1100" dirty="0">
                <a:solidFill>
                  <a:schemeClr val="bg1"/>
                </a:solidFill>
                <a:latin typeface="+mn-ea"/>
                <a:ea typeface="+mn-ea"/>
              </a:rPr>
              <a:t> (</a:t>
            </a:r>
            <a:r>
              <a:rPr lang="ko-KR" altLang="en-US" sz="1100" dirty="0">
                <a:solidFill>
                  <a:schemeClr val="bg1"/>
                </a:solidFill>
                <a:latin typeface="+mn-ea"/>
                <a:ea typeface="+mn-ea"/>
              </a:rPr>
              <a:t>각</a:t>
            </a:r>
            <a:r>
              <a:rPr lang="en-US" altLang="ko-KR" sz="1100" dirty="0">
                <a:solidFill>
                  <a:schemeClr val="bg1"/>
                </a:solidFill>
                <a:latin typeface="+mn-ea"/>
                <a:ea typeface="+mn-ea"/>
              </a:rPr>
              <a:t> </a:t>
            </a:r>
            <a:r>
              <a:rPr lang="ko-KR" altLang="en-US" sz="1100" dirty="0">
                <a:solidFill>
                  <a:schemeClr val="bg1"/>
                </a:solidFill>
                <a:latin typeface="+mn-ea"/>
                <a:ea typeface="+mn-ea"/>
              </a:rPr>
              <a:t>정보와 그에 따른 데이터는 </a:t>
            </a:r>
            <a:r>
              <a:rPr lang="en-US" altLang="ko-KR" sz="1100" dirty="0" err="1">
                <a:solidFill>
                  <a:schemeClr val="bg1"/>
                </a:solidFill>
                <a:latin typeface="+mn-ea"/>
                <a:ea typeface="+mn-ea"/>
              </a:rPr>
              <a:t>datatable_chapters</a:t>
            </a:r>
            <a:r>
              <a:rPr lang="ko-KR" altLang="en-US" sz="1100" dirty="0">
                <a:solidFill>
                  <a:schemeClr val="bg1"/>
                </a:solidFill>
                <a:latin typeface="+mn-ea"/>
                <a:ea typeface="+mn-ea"/>
              </a:rPr>
              <a:t>에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남은 현금 </a:t>
            </a:r>
            <a:r>
              <a:rPr lang="en-US" altLang="ko-KR" sz="1100" dirty="0">
                <a:solidFill>
                  <a:schemeClr val="accent1"/>
                </a:solidFill>
                <a:latin typeface="+mn-ea"/>
                <a:ea typeface="+mn-ea"/>
              </a:rPr>
              <a:t>950</a:t>
            </a:r>
            <a:r>
              <a:rPr lang="ko-KR" altLang="en-US" sz="1100" dirty="0">
                <a:solidFill>
                  <a:schemeClr val="accent1"/>
                </a:solidFill>
                <a:latin typeface="+mn-ea"/>
                <a:ea typeface="+mn-ea"/>
              </a:rPr>
              <a:t>만원 중 </a:t>
            </a:r>
            <a:r>
              <a:rPr lang="en-US" altLang="ko-KR" sz="1100" dirty="0">
                <a:solidFill>
                  <a:schemeClr val="accent1"/>
                </a:solidFill>
                <a:latin typeface="+mn-ea"/>
                <a:ea typeface="+mn-ea"/>
              </a:rPr>
              <a:t>5%</a:t>
            </a:r>
            <a:r>
              <a:rPr lang="ko-KR" altLang="en-US" sz="1100" dirty="0">
                <a:solidFill>
                  <a:schemeClr val="accent1"/>
                </a:solidFill>
                <a:latin typeface="+mn-ea"/>
                <a:ea typeface="+mn-ea"/>
              </a:rPr>
              <a:t>인 </a:t>
            </a:r>
            <a:r>
              <a:rPr lang="en-US" altLang="ko-KR" sz="1100" dirty="0">
                <a:solidFill>
                  <a:schemeClr val="accent1"/>
                </a:solidFill>
                <a:latin typeface="+mn-ea"/>
                <a:ea typeface="+mn-ea"/>
              </a:rPr>
              <a:t>47</a:t>
            </a:r>
            <a:r>
              <a:rPr lang="ko-KR" altLang="en-US" sz="1100" dirty="0">
                <a:solidFill>
                  <a:schemeClr val="accent1"/>
                </a:solidFill>
                <a:latin typeface="+mn-ea"/>
                <a:ea typeface="+mn-ea"/>
              </a:rPr>
              <a:t>만 </a:t>
            </a:r>
            <a:r>
              <a:rPr lang="en-US" altLang="ko-KR" sz="1100" dirty="0">
                <a:solidFill>
                  <a:schemeClr val="accent1"/>
                </a:solidFill>
                <a:latin typeface="+mn-ea"/>
                <a:ea typeface="+mn-ea"/>
              </a:rPr>
              <a:t>5</a:t>
            </a:r>
            <a:r>
              <a:rPr lang="ko-KR" altLang="en-US" sz="1100" dirty="0">
                <a:solidFill>
                  <a:schemeClr val="accent1"/>
                </a:solidFill>
                <a:latin typeface="+mn-ea"/>
                <a:ea typeface="+mn-ea"/>
              </a:rPr>
              <a:t>천원 이상은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원재료</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부동산의 항목을 각 </a:t>
            </a:r>
            <a:r>
              <a:rPr lang="en-US" altLang="ko-KR" sz="1100" dirty="0">
                <a:solidFill>
                  <a:schemeClr val="bg1"/>
                </a:solidFill>
                <a:latin typeface="+mn-ea"/>
                <a:ea typeface="+mn-ea"/>
              </a:rPr>
              <a:t>0</a:t>
            </a:r>
            <a:r>
              <a:rPr lang="ko-KR" altLang="en-US" sz="1100" dirty="0">
                <a:solidFill>
                  <a:schemeClr val="bg1"/>
                </a:solidFill>
                <a:latin typeface="+mn-ea"/>
                <a:ea typeface="+mn-ea"/>
              </a:rPr>
              <a:t>원</a:t>
            </a:r>
            <a:r>
              <a:rPr lang="en-US" altLang="ko-KR" sz="1100" dirty="0">
                <a:solidFill>
                  <a:schemeClr val="bg1"/>
                </a:solidFill>
                <a:latin typeface="+mn-ea"/>
                <a:ea typeface="+mn-ea"/>
              </a:rPr>
              <a:t>, 300</a:t>
            </a:r>
            <a:r>
              <a:rPr lang="ko-KR" altLang="en-US" sz="1100" dirty="0">
                <a:solidFill>
                  <a:schemeClr val="bg1"/>
                </a:solidFill>
                <a:latin typeface="+mn-ea"/>
                <a:ea typeface="+mn-ea"/>
              </a:rPr>
              <a:t>만원</a:t>
            </a:r>
            <a:r>
              <a:rPr lang="en-US" altLang="ko-KR" sz="1100" dirty="0">
                <a:solidFill>
                  <a:schemeClr val="bg1"/>
                </a:solidFill>
                <a:latin typeface="+mn-ea"/>
                <a:ea typeface="+mn-ea"/>
              </a:rPr>
              <a:t>, 50</a:t>
            </a:r>
            <a:r>
              <a:rPr lang="ko-KR" altLang="en-US" sz="1100" dirty="0" err="1">
                <a:solidFill>
                  <a:schemeClr val="bg1"/>
                </a:solidFill>
                <a:latin typeface="+mn-ea"/>
                <a:ea typeface="+mn-ea"/>
              </a:rPr>
              <a:t>만원씩</a:t>
            </a:r>
            <a:r>
              <a:rPr lang="ko-KR" altLang="en-US" sz="1100" dirty="0">
                <a:solidFill>
                  <a:schemeClr val="bg1"/>
                </a:solidFill>
                <a:latin typeface="+mn-ea"/>
                <a:ea typeface="+mn-ea"/>
              </a:rPr>
              <a:t> 투자</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 중 원재료 </a:t>
            </a:r>
            <a:r>
              <a:rPr lang="en-US" altLang="ko-KR" sz="1100" dirty="0">
                <a:solidFill>
                  <a:schemeClr val="bg1"/>
                </a:solidFill>
                <a:latin typeface="+mn-ea"/>
                <a:ea typeface="+mn-ea"/>
              </a:rPr>
              <a:t>100</a:t>
            </a:r>
            <a:r>
              <a:rPr lang="ko-KR" altLang="en-US" sz="1100" dirty="0">
                <a:solidFill>
                  <a:schemeClr val="bg1"/>
                </a:solidFill>
                <a:latin typeface="+mn-ea"/>
                <a:ea typeface="+mn-ea"/>
              </a:rPr>
              <a:t>만원 어치를 판매하려고 시도한다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확률에 따라 원재료가 판매에 성공하여</a:t>
            </a:r>
            <a:r>
              <a:rPr lang="en-US" altLang="ko-KR" sz="1100" dirty="0">
                <a:solidFill>
                  <a:schemeClr val="bg1"/>
                </a:solidFill>
                <a:latin typeface="+mn-ea"/>
                <a:ea typeface="+mn-ea"/>
              </a:rPr>
              <a:t>, </a:t>
            </a:r>
            <a:r>
              <a:rPr lang="ko-KR" altLang="en-US" sz="1100" dirty="0">
                <a:solidFill>
                  <a:schemeClr val="bg1"/>
                </a:solidFill>
                <a:latin typeface="+mn-ea"/>
                <a:ea typeface="+mn-ea"/>
              </a:rPr>
              <a:t>현금 </a:t>
            </a:r>
            <a:r>
              <a:rPr lang="en-US" altLang="ko-KR" sz="1100" dirty="0">
                <a:solidFill>
                  <a:schemeClr val="bg1"/>
                </a:solidFill>
                <a:latin typeface="+mn-ea"/>
                <a:ea typeface="+mn-ea"/>
              </a:rPr>
              <a:t>100</a:t>
            </a:r>
            <a:r>
              <a:rPr lang="ko-KR" altLang="en-US" sz="1100" dirty="0">
                <a:solidFill>
                  <a:schemeClr val="bg1"/>
                </a:solidFill>
                <a:latin typeface="+mn-ea"/>
                <a:ea typeface="+mn-ea"/>
              </a:rPr>
              <a:t>만원으로 교환되었다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현재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(1000-50-300-50+100), </a:t>
            </a:r>
            <a:r>
              <a:rPr lang="ko-KR" altLang="en-US" sz="1100" dirty="0">
                <a:solidFill>
                  <a:schemeClr val="bg1"/>
                </a:solidFill>
                <a:latin typeface="+mn-ea"/>
                <a:ea typeface="+mn-ea"/>
              </a:rPr>
              <a:t>원재료</a:t>
            </a:r>
            <a:r>
              <a:rPr lang="en-US" altLang="ko-KR" sz="1100" dirty="0">
                <a:solidFill>
                  <a:schemeClr val="bg1"/>
                </a:solidFill>
                <a:latin typeface="+mn-ea"/>
                <a:ea typeface="+mn-ea"/>
              </a:rPr>
              <a:t>(100), </a:t>
            </a:r>
            <a:r>
              <a:rPr lang="ko-KR" altLang="en-US" sz="1100" dirty="0">
                <a:solidFill>
                  <a:schemeClr val="bg1"/>
                </a:solidFill>
                <a:latin typeface="+mn-ea"/>
                <a:ea typeface="+mn-ea"/>
              </a:rPr>
              <a:t>주식</a:t>
            </a:r>
            <a:r>
              <a:rPr lang="en-US" altLang="ko-KR" sz="1100" dirty="0">
                <a:solidFill>
                  <a:schemeClr val="bg1"/>
                </a:solidFill>
                <a:latin typeface="+mn-ea"/>
                <a:ea typeface="+mn-ea"/>
              </a:rPr>
              <a:t>(300), </a:t>
            </a:r>
            <a:r>
              <a:rPr lang="ko-KR" altLang="en-US" sz="1100" dirty="0">
                <a:solidFill>
                  <a:schemeClr val="bg1"/>
                </a:solidFill>
                <a:latin typeface="+mn-ea"/>
                <a:ea typeface="+mn-ea"/>
              </a:rPr>
              <a:t>부동산</a:t>
            </a:r>
            <a:r>
              <a:rPr lang="en-US" altLang="ko-KR" sz="1100" dirty="0">
                <a:solidFill>
                  <a:schemeClr val="bg1"/>
                </a:solidFill>
                <a:latin typeface="+mn-ea"/>
                <a:ea typeface="+mn-ea"/>
              </a:rPr>
              <a:t>(50)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공장 건설을 위한 원재료 가격 상승</a:t>
            </a:r>
            <a:r>
              <a:rPr lang="en-US" altLang="ko-KR" sz="1100" dirty="0">
                <a:solidFill>
                  <a:schemeClr val="bg1"/>
                </a:solidFill>
                <a:latin typeface="+mn-ea"/>
                <a:ea typeface="+mn-ea"/>
              </a:rPr>
              <a:t>(+10%), </a:t>
            </a:r>
            <a:r>
              <a:rPr lang="ko-KR" altLang="en-US" sz="1100" dirty="0">
                <a:solidFill>
                  <a:schemeClr val="bg1"/>
                </a:solidFill>
                <a:latin typeface="+mn-ea"/>
                <a:ea typeface="+mn-ea"/>
              </a:rPr>
              <a:t>신제품 기대로 인한 주식 상승</a:t>
            </a:r>
            <a:r>
              <a:rPr lang="en-US" altLang="ko-KR" sz="1100" dirty="0">
                <a:solidFill>
                  <a:schemeClr val="bg1"/>
                </a:solidFill>
                <a:latin typeface="+mn-ea"/>
                <a:ea typeface="+mn-ea"/>
              </a:rPr>
              <a:t>(+3%), </a:t>
            </a:r>
            <a:r>
              <a:rPr lang="ko-KR" altLang="en-US" sz="1100" dirty="0">
                <a:solidFill>
                  <a:schemeClr val="bg1"/>
                </a:solidFill>
                <a:latin typeface="+mn-ea"/>
                <a:ea typeface="+mn-ea"/>
              </a:rPr>
              <a:t>신축공장부지 가격 상승</a:t>
            </a:r>
            <a:r>
              <a:rPr lang="en-US" altLang="ko-KR" sz="1100" dirty="0">
                <a:solidFill>
                  <a:schemeClr val="bg1"/>
                </a:solidFill>
                <a:latin typeface="+mn-ea"/>
                <a:ea typeface="+mn-ea"/>
              </a:rPr>
              <a:t>(+30%)</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이후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(700), </a:t>
            </a:r>
            <a:r>
              <a:rPr lang="ko-KR" altLang="en-US" sz="1100" dirty="0">
                <a:solidFill>
                  <a:schemeClr val="bg1"/>
                </a:solidFill>
                <a:latin typeface="+mn-ea"/>
                <a:ea typeface="+mn-ea"/>
              </a:rPr>
              <a:t>원재료</a:t>
            </a:r>
            <a:r>
              <a:rPr lang="en-US" altLang="ko-KR" sz="1100" dirty="0">
                <a:solidFill>
                  <a:schemeClr val="bg1"/>
                </a:solidFill>
                <a:latin typeface="+mn-ea"/>
                <a:ea typeface="+mn-ea"/>
              </a:rPr>
              <a:t>(110), </a:t>
            </a:r>
            <a:r>
              <a:rPr lang="ko-KR" altLang="en-US" sz="1100" dirty="0">
                <a:solidFill>
                  <a:schemeClr val="bg1"/>
                </a:solidFill>
                <a:latin typeface="+mn-ea"/>
                <a:ea typeface="+mn-ea"/>
              </a:rPr>
              <a:t>주식</a:t>
            </a:r>
            <a:r>
              <a:rPr lang="en-US" altLang="ko-KR" sz="1100" dirty="0">
                <a:solidFill>
                  <a:schemeClr val="bg1"/>
                </a:solidFill>
                <a:latin typeface="+mn-ea"/>
                <a:ea typeface="+mn-ea"/>
              </a:rPr>
              <a:t>(309), </a:t>
            </a:r>
            <a:r>
              <a:rPr lang="ko-KR" altLang="en-US" sz="1100" dirty="0">
                <a:solidFill>
                  <a:schemeClr val="bg1"/>
                </a:solidFill>
                <a:latin typeface="+mn-ea"/>
                <a:ea typeface="+mn-ea"/>
              </a:rPr>
              <a:t>부동산</a:t>
            </a:r>
            <a:r>
              <a:rPr lang="en-US" altLang="ko-KR" sz="1100" dirty="0">
                <a:solidFill>
                  <a:schemeClr val="bg1"/>
                </a:solidFill>
                <a:latin typeface="+mn-ea"/>
                <a:ea typeface="+mn-ea"/>
              </a:rPr>
              <a:t>(65)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)&lt;</a:t>
            </a:r>
            <a:r>
              <a:rPr lang="ko-KR" altLang="en-US" sz="1100" dirty="0">
                <a:solidFill>
                  <a:schemeClr val="bg1"/>
                </a:solidFill>
                <a:latin typeface="+mn-ea"/>
                <a:ea typeface="+mn-ea"/>
              </a:rPr>
              <a:t>승리조건현금</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승리조건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)&gt;0, </a:t>
            </a:r>
            <a:r>
              <a:rPr lang="ko-KR" altLang="en-US" sz="1100" dirty="0">
                <a:solidFill>
                  <a:schemeClr val="bg1"/>
                </a:solidFill>
                <a:latin typeface="+mn-ea"/>
                <a:ea typeface="+mn-ea"/>
              </a:rPr>
              <a:t>보유가치</a:t>
            </a:r>
            <a:r>
              <a:rPr lang="en-US" altLang="ko-KR" sz="1100" dirty="0">
                <a:solidFill>
                  <a:schemeClr val="bg1"/>
                </a:solidFill>
                <a:latin typeface="+mn-ea"/>
                <a:ea typeface="+mn-ea"/>
              </a:rPr>
              <a:t>(1184</a:t>
            </a:r>
            <a:r>
              <a:rPr lang="ko-KR" altLang="en-US" sz="1100" dirty="0">
                <a:solidFill>
                  <a:schemeClr val="bg1"/>
                </a:solidFill>
                <a:latin typeface="+mn-ea"/>
                <a:ea typeface="+mn-ea"/>
              </a:rPr>
              <a:t>만</a:t>
            </a:r>
            <a:r>
              <a:rPr lang="en-US" altLang="ko-KR" sz="1100" dirty="0">
                <a:solidFill>
                  <a:schemeClr val="bg1"/>
                </a:solidFill>
                <a:latin typeface="+mn-ea"/>
                <a:ea typeface="+mn-ea"/>
              </a:rPr>
              <a:t>)&gt;</a:t>
            </a:r>
            <a:r>
              <a:rPr lang="ko-KR" altLang="en-US" sz="1100" dirty="0">
                <a:solidFill>
                  <a:schemeClr val="bg1"/>
                </a:solidFill>
                <a:latin typeface="+mn-ea"/>
                <a:ea typeface="+mn-ea"/>
              </a:rPr>
              <a:t>초기자금</a:t>
            </a:r>
            <a:r>
              <a:rPr lang="en-US" altLang="ko-KR" sz="1100" dirty="0">
                <a:solidFill>
                  <a:schemeClr val="bg1"/>
                </a:solidFill>
                <a:latin typeface="+mn-ea"/>
                <a:ea typeface="+mn-ea"/>
              </a:rPr>
              <a:t>(1000</a:t>
            </a:r>
            <a:r>
              <a:rPr lang="ko-KR" altLang="en-US" sz="1100" dirty="0">
                <a:solidFill>
                  <a:schemeClr val="bg1"/>
                </a:solidFill>
                <a:latin typeface="+mn-ea"/>
                <a:ea typeface="+mn-ea"/>
              </a:rPr>
              <a:t>만</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패배조건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승패조건이 달성되지 않아 다른 챕터로 진입한다</a:t>
            </a:r>
            <a:r>
              <a:rPr lang="en-US" altLang="ko-KR" sz="1100" dirty="0">
                <a:solidFill>
                  <a:schemeClr val="bg1"/>
                </a:solidFill>
                <a:latin typeface="+mn-ea"/>
                <a:ea typeface="+mn-ea"/>
              </a:rPr>
              <a:t>.</a:t>
            </a:r>
          </a:p>
        </p:txBody>
      </p:sp>
      <p:sp>
        <p:nvSpPr>
          <p:cNvPr id="8" name="직사각형 7">
            <a:hlinkClick r:id="rId2"/>
            <a:extLst>
              <a:ext uri="{FF2B5EF4-FFF2-40B4-BE49-F238E27FC236}">
                <a16:creationId xmlns:a16="http://schemas.microsoft.com/office/drawing/2014/main" id="{7743E606-F7D7-2E36-7FC5-A8D40BDAE8FE}"/>
              </a:ext>
            </a:extLst>
          </p:cNvPr>
          <p:cNvSpPr/>
          <p:nvPr/>
        </p:nvSpPr>
        <p:spPr>
          <a:xfrm>
            <a:off x="6709374" y="153332"/>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datatable_chapters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158911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4</a:t>
            </a:r>
            <a:r>
              <a:rPr lang="en-US" altLang="ko-KR" sz="1600" dirty="0" smtClean="0">
                <a:solidFill>
                  <a:schemeClr val="bg1"/>
                </a:solidFill>
                <a:latin typeface="+mn-ea"/>
                <a:ea typeface="+mn-ea"/>
              </a:rPr>
              <a:t>.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9" name="TextBox 8">
            <a:extLst>
              <a:ext uri="{FF2B5EF4-FFF2-40B4-BE49-F238E27FC236}">
                <a16:creationId xmlns:a16="http://schemas.microsoft.com/office/drawing/2014/main" id="{6C01CA64-977F-BA4D-B650-7FFEF67C88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1" name="TextBox 10">
            <a:extLst>
              <a:ext uri="{FF2B5EF4-FFF2-40B4-BE49-F238E27FC236}">
                <a16:creationId xmlns:a16="http://schemas.microsoft.com/office/drawing/2014/main" id="{931A9342-8B88-7B2C-CFF5-C42F0644A215}"/>
              </a:ext>
            </a:extLst>
          </p:cNvPr>
          <p:cNvSpPr txBox="1"/>
          <p:nvPr/>
        </p:nvSpPr>
        <p:spPr>
          <a:xfrm>
            <a:off x="4100513" y="3770720"/>
            <a:ext cx="61912" cy="153888"/>
          </a:xfrm>
          <a:prstGeom prst="rect">
            <a:avLst/>
          </a:prstGeom>
          <a:solidFill>
            <a:srgbClr val="D5E8D4"/>
          </a:solidFill>
        </p:spPr>
        <p:txBody>
          <a:bodyPr wrap="square" rtlCol="0">
            <a:spAutoFit/>
          </a:bodyPr>
          <a:lstStyle/>
          <a:p>
            <a:endParaRPr lang="ko-KR" altLang="en-US" sz="400" dirty="0"/>
          </a:p>
        </p:txBody>
      </p:sp>
    </p:spTree>
    <p:extLst>
      <p:ext uri="{BB962C8B-B14F-4D97-AF65-F5344CB8AC3E}">
        <p14:creationId xmlns:p14="http://schemas.microsoft.com/office/powerpoint/2010/main" val="404897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4</a:t>
            </a:r>
            <a:r>
              <a:rPr lang="en-US" altLang="ko-KR" sz="1600" dirty="0" smtClean="0">
                <a:solidFill>
                  <a:schemeClr val="bg1"/>
                </a:solidFill>
                <a:latin typeface="+mn-ea"/>
                <a:ea typeface="+mn-ea"/>
              </a:rPr>
              <a:t>.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FB8D7D8C-30C2-0D70-B6D4-0F379B83B0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5202"/>
          <a:stretch/>
        </p:blipFill>
        <p:spPr bwMode="auto">
          <a:xfrm>
            <a:off x="2838035" y="3908213"/>
            <a:ext cx="1257300" cy="7611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B8D7D8C-30C2-0D70-B6D4-0F379B83B0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9152"/>
          <a:stretch/>
        </p:blipFill>
        <p:spPr bwMode="auto">
          <a:xfrm>
            <a:off x="2838035" y="264160"/>
            <a:ext cx="1257300" cy="3644053"/>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p:cNvSpPr/>
          <p:nvPr/>
        </p:nvSpPr>
        <p:spPr>
          <a:xfrm>
            <a:off x="6648607" y="1732756"/>
            <a:ext cx="1668572" cy="1669143"/>
          </a:xfrm>
          <a:prstGeom prst="rect">
            <a:avLst/>
          </a:prstGeom>
          <a:solidFill>
            <a:srgbClr val="2C3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10">
            <a:extLst>
              <a:ext uri="{FF2B5EF4-FFF2-40B4-BE49-F238E27FC236}">
                <a16:creationId xmlns:a16="http://schemas.microsoft.com/office/drawing/2014/main" id="{B175CA97-5827-8AC0-A2FB-4D53DEDFE8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388" t="48800" r="17168" b="34663"/>
          <a:stretch/>
        </p:blipFill>
        <p:spPr bwMode="auto">
          <a:xfrm>
            <a:off x="6828843" y="1707895"/>
            <a:ext cx="13208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1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4</a:t>
            </a:r>
            <a:r>
              <a:rPr lang="en-US" altLang="ko-KR" sz="1600" dirty="0" smtClean="0">
                <a:solidFill>
                  <a:schemeClr val="bg1"/>
                </a:solidFill>
                <a:latin typeface="+mn-ea"/>
                <a:ea typeface="+mn-ea"/>
              </a:rPr>
              <a:t>.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473"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4799712" cy="338554"/>
          </a:xfrm>
          <a:prstGeom prst="rect">
            <a:avLst/>
          </a:prstGeom>
          <a:noFill/>
        </p:spPr>
        <p:txBody>
          <a:bodyPr wrap="none" rtlCol="0">
            <a:spAutoFit/>
          </a:bodyPr>
          <a:lstStyle/>
          <a:p>
            <a:r>
              <a:rPr lang="en-US" altLang="ko-KR" sz="1600" dirty="0">
                <a:solidFill>
                  <a:schemeClr val="bg1"/>
                </a:solidFill>
                <a:latin typeface="+mn-ea"/>
                <a:ea typeface="+mn-ea"/>
              </a:rPr>
              <a:t>5. </a:t>
            </a:r>
            <a:r>
              <a:rPr lang="ko-KR" altLang="en-US" sz="1600" dirty="0">
                <a:solidFill>
                  <a:schemeClr val="bg1"/>
                </a:solidFill>
                <a:latin typeface="+mn-ea"/>
                <a:ea typeface="+mn-ea"/>
              </a:rPr>
              <a:t>게임 방법 설명</a:t>
            </a:r>
            <a:r>
              <a:rPr lang="en-US" altLang="ko-KR" sz="1600" dirty="0">
                <a:solidFill>
                  <a:schemeClr val="bg1"/>
                </a:solidFill>
                <a:latin typeface="+mn-ea"/>
                <a:ea typeface="+mn-ea"/>
              </a:rPr>
              <a:t>(</a:t>
            </a:r>
            <a:r>
              <a:rPr lang="ko-KR" altLang="en-US" sz="1600" dirty="0">
                <a:solidFill>
                  <a:schemeClr val="bg1"/>
                </a:solidFill>
                <a:latin typeface="+mn-ea"/>
                <a:ea typeface="+mn-ea"/>
              </a:rPr>
              <a:t>유저에게 출력하여 보여줄 내용</a:t>
            </a:r>
            <a:r>
              <a:rPr lang="en-US" altLang="ko-KR" sz="1600" dirty="0">
                <a:solidFill>
                  <a:schemeClr val="bg1"/>
                </a:solidFill>
                <a:latin typeface="+mn-ea"/>
                <a:ea typeface="+mn-ea"/>
              </a:rPr>
              <a:t>)</a:t>
            </a:r>
            <a:endParaRPr lang="ko-KR" altLang="en-US"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166914" y="1698576"/>
            <a:ext cx="8117928" cy="3360535"/>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안녕하십니까</a:t>
            </a:r>
            <a:r>
              <a:rPr lang="en-US" altLang="ko-KR" sz="1100" dirty="0">
                <a:solidFill>
                  <a:schemeClr val="bg1"/>
                </a:solidFill>
                <a:latin typeface="+mn-ea"/>
                <a:ea typeface="+mn-ea"/>
              </a:rPr>
              <a:t>. </a:t>
            </a:r>
            <a:r>
              <a:rPr lang="ko-KR" altLang="en-US" sz="1100" dirty="0">
                <a:solidFill>
                  <a:schemeClr val="bg1"/>
                </a:solidFill>
                <a:latin typeface="+mn-ea"/>
                <a:ea typeface="+mn-ea"/>
              </a:rPr>
              <a:t>부자와 </a:t>
            </a:r>
            <a:r>
              <a:rPr lang="ko-KR" altLang="en-US" sz="1100" dirty="0" err="1">
                <a:solidFill>
                  <a:schemeClr val="bg1"/>
                </a:solidFill>
                <a:latin typeface="+mn-ea"/>
                <a:ea typeface="+mn-ea"/>
              </a:rPr>
              <a:t>파산게임에</a:t>
            </a:r>
            <a:r>
              <a:rPr lang="ko-KR" altLang="en-US" sz="1100" dirty="0">
                <a:solidFill>
                  <a:schemeClr val="bg1"/>
                </a:solidFill>
                <a:latin typeface="+mn-ea"/>
                <a:ea typeface="+mn-ea"/>
              </a:rPr>
              <a:t> 오신 것을 환영합니다</a:t>
            </a:r>
            <a:r>
              <a:rPr lang="en-US" altLang="ko-KR" sz="1100" dirty="0">
                <a:solidFill>
                  <a:schemeClr val="bg1"/>
                </a:solidFill>
                <a:latin typeface="+mn-ea"/>
                <a:ea typeface="+mn-ea"/>
              </a:rPr>
              <a:t>. </a:t>
            </a:r>
            <a:r>
              <a:rPr lang="ko-KR" altLang="en-US" sz="1100" dirty="0">
                <a:solidFill>
                  <a:schemeClr val="bg1"/>
                </a:solidFill>
                <a:latin typeface="+mn-ea"/>
                <a:ea typeface="+mn-ea"/>
              </a:rPr>
              <a:t>게임 규칙을 </a:t>
            </a:r>
            <a:r>
              <a:rPr lang="ko-KR" altLang="en-US" sz="1100" dirty="0" err="1">
                <a:solidFill>
                  <a:schemeClr val="bg1"/>
                </a:solidFill>
                <a:latin typeface="+mn-ea"/>
                <a:ea typeface="+mn-ea"/>
              </a:rPr>
              <a:t>설명드리겠습니다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유동자산은 현금화할 가능성이 높다는 의미</a:t>
            </a:r>
            <a:r>
              <a:rPr lang="en-US" altLang="ko-KR" sz="1100" dirty="0">
                <a:solidFill>
                  <a:schemeClr val="bg1"/>
                </a:solidFill>
                <a:latin typeface="+mn-ea"/>
                <a:ea typeface="+mn-ea"/>
              </a:rPr>
              <a:t>, </a:t>
            </a:r>
            <a:r>
              <a:rPr lang="ko-KR" altLang="en-US" sz="1100" dirty="0">
                <a:solidFill>
                  <a:schemeClr val="bg1"/>
                </a:solidFill>
                <a:latin typeface="+mn-ea"/>
                <a:ea typeface="+mn-ea"/>
              </a:rPr>
              <a:t>반대로 비유동자산은 현금화할 가능성이 낮다는 의미를 가집니다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따라서 현금은 매각 가능성 즉</a:t>
            </a:r>
            <a:r>
              <a:rPr lang="en-US" altLang="ko-KR" sz="1100" dirty="0">
                <a:solidFill>
                  <a:schemeClr val="bg1"/>
                </a:solidFill>
                <a:latin typeface="+mn-ea"/>
                <a:ea typeface="+mn-ea"/>
              </a:rPr>
              <a:t>, </a:t>
            </a:r>
            <a:r>
              <a:rPr lang="ko-KR" altLang="en-US" sz="1100" dirty="0">
                <a:solidFill>
                  <a:schemeClr val="bg1"/>
                </a:solidFill>
                <a:latin typeface="+mn-ea"/>
                <a:ea typeface="+mn-ea"/>
              </a:rPr>
              <a:t>현금화할 가능성은 </a:t>
            </a:r>
            <a:r>
              <a:rPr lang="en-US" altLang="ko-KR" sz="1100" dirty="0">
                <a:solidFill>
                  <a:schemeClr val="bg1"/>
                </a:solidFill>
                <a:latin typeface="+mn-ea"/>
                <a:ea typeface="+mn-ea"/>
              </a:rPr>
              <a:t>100</a:t>
            </a:r>
            <a:r>
              <a:rPr lang="ko-KR" altLang="en-US" sz="1100" dirty="0">
                <a:solidFill>
                  <a:schemeClr val="bg1"/>
                </a:solidFill>
                <a:latin typeface="+mn-ea"/>
                <a:ea typeface="+mn-ea"/>
              </a:rPr>
              <a:t>이나</a:t>
            </a:r>
            <a:r>
              <a:rPr lang="en-US" altLang="ko-KR" sz="1100" dirty="0">
                <a:solidFill>
                  <a:schemeClr val="bg1"/>
                </a:solidFill>
                <a:latin typeface="+mn-ea"/>
                <a:ea typeface="+mn-ea"/>
              </a:rPr>
              <a:t>, </a:t>
            </a:r>
            <a:r>
              <a:rPr lang="ko-KR" altLang="en-US" sz="1100" dirty="0">
                <a:solidFill>
                  <a:schemeClr val="bg1"/>
                </a:solidFill>
                <a:latin typeface="+mn-ea"/>
                <a:ea typeface="+mn-ea"/>
              </a:rPr>
              <a:t>게임 내에서 의미가 없을 뿐더러</a:t>
            </a:r>
            <a:r>
              <a:rPr lang="en-US" altLang="ko-KR" sz="1100" dirty="0">
                <a:solidFill>
                  <a:schemeClr val="bg1"/>
                </a:solidFill>
                <a:latin typeface="+mn-ea"/>
                <a:ea typeface="+mn-ea"/>
              </a:rPr>
              <a:t>, </a:t>
            </a:r>
            <a:r>
              <a:rPr lang="ko-KR" altLang="en-US" sz="1100" dirty="0">
                <a:solidFill>
                  <a:schemeClr val="bg1"/>
                </a:solidFill>
                <a:latin typeface="+mn-ea"/>
                <a:ea typeface="+mn-ea"/>
              </a:rPr>
              <a:t>현금은 재화로만 쓰입니다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본 게임 내에서 유동자산은 현금</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제품이며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비유동자산은 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투자는 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부동산에 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유동자산과 비유동자산에 따라 판매하여 현금화할 가능성이 나눠집니다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즉</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제품은 현금화하기 쉽다는 것이고</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부동산은 현금화하기 어렵다는 것입니다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현재 보유한 자산은 오직 현금 </a:t>
            </a:r>
            <a:r>
              <a:rPr lang="en-US" altLang="ko-KR" sz="1100" dirty="0">
                <a:solidFill>
                  <a:schemeClr val="bg1"/>
                </a:solidFill>
                <a:latin typeface="+mn-ea"/>
                <a:ea typeface="+mn-ea"/>
              </a:rPr>
              <a:t>1000</a:t>
            </a:r>
            <a:r>
              <a:rPr lang="ko-KR" altLang="en-US" sz="1100" dirty="0">
                <a:solidFill>
                  <a:schemeClr val="bg1"/>
                </a:solidFill>
                <a:latin typeface="+mn-ea"/>
                <a:ea typeface="+mn-ea"/>
              </a:rPr>
              <a:t>만원 뿐입니다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챕터는 “구매 → 판매 → </a:t>
            </a:r>
            <a:r>
              <a:rPr lang="ko-KR" altLang="en-US" sz="1100" dirty="0" err="1">
                <a:solidFill>
                  <a:schemeClr val="bg1"/>
                </a:solidFill>
                <a:latin typeface="+mn-ea"/>
                <a:ea typeface="+mn-ea"/>
              </a:rPr>
              <a:t>가격변동”으로</a:t>
            </a:r>
            <a:r>
              <a:rPr lang="ko-KR" altLang="en-US" sz="1100" dirty="0">
                <a:solidFill>
                  <a:schemeClr val="bg1"/>
                </a:solidFill>
                <a:latin typeface="+mn-ea"/>
                <a:ea typeface="+mn-ea"/>
              </a:rPr>
              <a:t> 이루어지며</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a:t>
            </a:r>
            <a:r>
              <a:rPr lang="ko-KR" altLang="en-US" sz="1100" dirty="0" err="1">
                <a:solidFill>
                  <a:schemeClr val="bg1"/>
                </a:solidFill>
                <a:latin typeface="+mn-ea"/>
                <a:ea typeface="+mn-ea"/>
              </a:rPr>
              <a:t>챕터마다</a:t>
            </a:r>
            <a:r>
              <a:rPr lang="ko-KR" altLang="en-US" sz="1100" dirty="0">
                <a:solidFill>
                  <a:schemeClr val="bg1"/>
                </a:solidFill>
                <a:latin typeface="+mn-ea"/>
                <a:ea typeface="+mn-ea"/>
              </a:rPr>
              <a:t> 정보를 구매할 수 있고</a:t>
            </a:r>
            <a:r>
              <a:rPr lang="en-US" altLang="ko-KR" sz="1100" dirty="0">
                <a:solidFill>
                  <a:schemeClr val="bg1"/>
                </a:solidFill>
                <a:latin typeface="+mn-ea"/>
                <a:ea typeface="+mn-ea"/>
              </a:rPr>
              <a:t>, </a:t>
            </a:r>
            <a:r>
              <a:rPr lang="ko-KR" altLang="en-US" sz="1100" dirty="0">
                <a:solidFill>
                  <a:schemeClr val="bg1"/>
                </a:solidFill>
                <a:latin typeface="+mn-ea"/>
                <a:ea typeface="+mn-ea"/>
              </a:rPr>
              <a:t>정보의 가격은 현재 가진 현금의 </a:t>
            </a:r>
            <a:r>
              <a:rPr lang="en-US" altLang="ko-KR" sz="1100" dirty="0">
                <a:solidFill>
                  <a:schemeClr val="bg1"/>
                </a:solidFill>
                <a:latin typeface="+mn-ea"/>
                <a:ea typeface="+mn-ea"/>
              </a:rPr>
              <a:t>5%</a:t>
            </a:r>
            <a:r>
              <a:rPr lang="ko-KR" altLang="en-US" sz="1100" dirty="0">
                <a:solidFill>
                  <a:schemeClr val="bg1"/>
                </a:solidFill>
                <a:latin typeface="+mn-ea"/>
                <a:ea typeface="+mn-ea"/>
              </a:rPr>
              <a:t>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이기려면 현금으로만 </a:t>
            </a:r>
            <a:r>
              <a:rPr lang="en-US" altLang="ko-KR" sz="1100" dirty="0">
                <a:solidFill>
                  <a:schemeClr val="bg1"/>
                </a:solidFill>
                <a:latin typeface="+mn-ea"/>
                <a:ea typeface="+mn-ea"/>
              </a:rPr>
              <a:t>21</a:t>
            </a:r>
            <a:r>
              <a:rPr lang="ko-KR" altLang="en-US" sz="1100" dirty="0">
                <a:solidFill>
                  <a:schemeClr val="bg1"/>
                </a:solidFill>
                <a:latin typeface="+mn-ea"/>
                <a:ea typeface="+mn-ea"/>
              </a:rPr>
              <a:t>억원을 보유하는 것입니다</a:t>
            </a:r>
            <a:r>
              <a:rPr lang="en-US" altLang="ko-KR" sz="1100" dirty="0">
                <a:solidFill>
                  <a:schemeClr val="bg1"/>
                </a:solidFill>
                <a:latin typeface="+mn-ea"/>
                <a:ea typeface="+mn-ea"/>
              </a:rPr>
              <a:t>. </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당신의 현금이 </a:t>
            </a:r>
            <a:r>
              <a:rPr lang="en-US" altLang="ko-KR" sz="1100" dirty="0">
                <a:solidFill>
                  <a:schemeClr val="bg1"/>
                </a:solidFill>
                <a:latin typeface="+mn-ea"/>
                <a:ea typeface="+mn-ea"/>
              </a:rPr>
              <a:t>0</a:t>
            </a:r>
            <a:r>
              <a:rPr lang="ko-KR" altLang="en-US" sz="1100" dirty="0">
                <a:solidFill>
                  <a:schemeClr val="bg1"/>
                </a:solidFill>
                <a:latin typeface="+mn-ea"/>
                <a:ea typeface="+mn-ea"/>
              </a:rPr>
              <a:t>원이거나 총 자산의 가치가 </a:t>
            </a:r>
            <a:r>
              <a:rPr lang="en-US" altLang="ko-KR" sz="1100" dirty="0">
                <a:solidFill>
                  <a:schemeClr val="bg1"/>
                </a:solidFill>
                <a:latin typeface="+mn-ea"/>
                <a:ea typeface="+mn-ea"/>
              </a:rPr>
              <a:t>300</a:t>
            </a:r>
            <a:r>
              <a:rPr lang="ko-KR" altLang="en-US" sz="1100" dirty="0" err="1">
                <a:solidFill>
                  <a:schemeClr val="bg1"/>
                </a:solidFill>
                <a:latin typeface="+mn-ea"/>
                <a:ea typeface="+mn-ea"/>
              </a:rPr>
              <a:t>만원이하가</a:t>
            </a:r>
            <a:r>
              <a:rPr lang="ko-KR" altLang="en-US" sz="1100" dirty="0">
                <a:solidFill>
                  <a:schemeClr val="bg1"/>
                </a:solidFill>
                <a:latin typeface="+mn-ea"/>
                <a:ea typeface="+mn-ea"/>
              </a:rPr>
              <a:t> 된다면</a:t>
            </a:r>
            <a:r>
              <a:rPr lang="en-US" altLang="ko-KR" sz="1100" dirty="0">
                <a:solidFill>
                  <a:schemeClr val="bg1"/>
                </a:solidFill>
                <a:latin typeface="+mn-ea"/>
                <a:ea typeface="+mn-ea"/>
              </a:rPr>
              <a:t>, </a:t>
            </a:r>
            <a:r>
              <a:rPr lang="ko-KR" altLang="en-US" sz="1100" dirty="0">
                <a:solidFill>
                  <a:schemeClr val="bg1"/>
                </a:solidFill>
                <a:latin typeface="+mn-ea"/>
                <a:ea typeface="+mn-ea"/>
              </a:rPr>
              <a:t>파산하여 게임에서 지게 됩니다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21</a:t>
            </a:r>
            <a:r>
              <a:rPr lang="ko-KR" altLang="en-US" sz="1100" dirty="0">
                <a:solidFill>
                  <a:schemeClr val="bg1"/>
                </a:solidFill>
                <a:latin typeface="+mn-ea"/>
                <a:ea typeface="+mn-ea"/>
              </a:rPr>
              <a:t>억을 보유하여 게임에서 승리하면 </a:t>
            </a:r>
            <a:r>
              <a:rPr lang="en-US" altLang="ko-KR" sz="1100" dirty="0">
                <a:solidFill>
                  <a:schemeClr val="bg1"/>
                </a:solidFill>
                <a:latin typeface="+mn-ea"/>
                <a:ea typeface="+mn-ea"/>
              </a:rPr>
              <a:t>30</a:t>
            </a:r>
            <a:r>
              <a:rPr lang="ko-KR" altLang="en-US" sz="1100" dirty="0">
                <a:solidFill>
                  <a:schemeClr val="bg1"/>
                </a:solidFill>
                <a:latin typeface="+mn-ea"/>
                <a:ea typeface="+mn-ea"/>
              </a:rPr>
              <a:t>층 빌딩을 구매하여 부자가 됩니다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꿈의 빌딩</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자신의 자산으로 만드십시오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2550698" cy="338554"/>
          </a:xfrm>
          <a:prstGeom prst="rect">
            <a:avLst/>
          </a:prstGeom>
          <a:noFill/>
        </p:spPr>
        <p:txBody>
          <a:bodyPr wrap="none" rtlCol="0">
            <a:spAutoFit/>
          </a:bodyPr>
          <a:lstStyle/>
          <a:p>
            <a:r>
              <a:rPr lang="en-US" altLang="ko-KR" sz="1600" dirty="0" smtClean="0">
                <a:solidFill>
                  <a:schemeClr val="bg1"/>
                </a:solidFill>
                <a:latin typeface="+mn-ea"/>
                <a:ea typeface="+mn-ea"/>
              </a:rPr>
              <a:t>6. </a:t>
            </a:r>
            <a:r>
              <a:rPr lang="ko-KR" altLang="en-US" sz="1600" dirty="0" smtClean="0">
                <a:solidFill>
                  <a:schemeClr val="bg1"/>
                </a:solidFill>
                <a:latin typeface="+mn-ea"/>
                <a:ea typeface="+mn-ea"/>
              </a:rPr>
              <a:t>게임 종료 시 출력 화면</a:t>
            </a:r>
            <a:endParaRPr lang="ko-KR" altLang="en-US" sz="1600" dirty="0">
              <a:solidFill>
                <a:schemeClr val="bg1"/>
              </a:solidFill>
              <a:latin typeface="+mn-ea"/>
              <a:ea typeface="+mn-ea"/>
            </a:endParaRPr>
          </a:p>
        </p:txBody>
      </p:sp>
      <p:sp>
        <p:nvSpPr>
          <p:cNvPr id="4" name="직사각형 3"/>
          <p:cNvSpPr/>
          <p:nvPr/>
        </p:nvSpPr>
        <p:spPr>
          <a:xfrm>
            <a:off x="763733" y="3983690"/>
            <a:ext cx="2339102" cy="261610"/>
          </a:xfrm>
          <a:prstGeom prst="rect">
            <a:avLst/>
          </a:prstGeom>
        </p:spPr>
        <p:txBody>
          <a:bodyPr wrap="none">
            <a:spAutoFit/>
          </a:bodyPr>
          <a:lstStyle/>
          <a:p>
            <a:r>
              <a:rPr lang="ko-KR" altLang="en-US" sz="1100" dirty="0">
                <a:solidFill>
                  <a:schemeClr val="bg1"/>
                </a:solidFill>
                <a:latin typeface="+mn-ea"/>
                <a:ea typeface="+mn-ea"/>
              </a:rPr>
              <a:t>당신은 돈이 없어 파산하였습니다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
        <p:nvSpPr>
          <p:cNvPr id="7" name="직사각형 6"/>
          <p:cNvSpPr/>
          <p:nvPr/>
        </p:nvSpPr>
        <p:spPr>
          <a:xfrm>
            <a:off x="4549545" y="3899051"/>
            <a:ext cx="2842445" cy="430887"/>
          </a:xfrm>
          <a:prstGeom prst="rect">
            <a:avLst/>
          </a:prstGeom>
        </p:spPr>
        <p:txBody>
          <a:bodyPr wrap="none">
            <a:spAutoFit/>
          </a:bodyPr>
          <a:lstStyle/>
          <a:p>
            <a:r>
              <a:rPr lang="ko-KR" altLang="en-US" sz="1100" dirty="0">
                <a:solidFill>
                  <a:schemeClr val="bg1"/>
                </a:solidFill>
                <a:latin typeface="+mn-ea"/>
                <a:ea typeface="+mn-ea"/>
              </a:rPr>
              <a:t>이 빌딩은 당신의 것입니다</a:t>
            </a:r>
            <a:r>
              <a:rPr lang="en-US" altLang="ko-KR" sz="1100" dirty="0">
                <a:solidFill>
                  <a:schemeClr val="bg1"/>
                </a:solidFill>
                <a:latin typeface="+mn-ea"/>
                <a:ea typeface="+mn-ea"/>
              </a:rPr>
              <a:t>. </a:t>
            </a:r>
            <a:r>
              <a:rPr lang="ko-KR" altLang="en-US" sz="1100" dirty="0" err="1">
                <a:solidFill>
                  <a:schemeClr val="bg1"/>
                </a:solidFill>
                <a:latin typeface="+mn-ea"/>
                <a:ea typeface="+mn-ea"/>
              </a:rPr>
              <a:t>축하드립니다</a:t>
            </a:r>
            <a:r>
              <a:rPr lang="en-US" altLang="ko-KR" sz="1100" dirty="0">
                <a:solidFill>
                  <a:schemeClr val="bg1"/>
                </a:solidFill>
                <a:latin typeface="+mn-ea"/>
                <a:ea typeface="+mn-ea"/>
              </a:rPr>
              <a:t>.</a:t>
            </a:r>
          </a:p>
          <a:p>
            <a:r>
              <a:rPr lang="ko-KR" altLang="en-US" sz="1100" dirty="0">
                <a:solidFill>
                  <a:schemeClr val="bg1"/>
                </a:solidFill>
                <a:latin typeface="+mn-ea"/>
                <a:ea typeface="+mn-ea"/>
              </a:rPr>
              <a:t>투자의 </a:t>
            </a:r>
            <a:r>
              <a:rPr lang="ko-KR" altLang="en-US" sz="1100" dirty="0" err="1">
                <a:solidFill>
                  <a:schemeClr val="bg1"/>
                </a:solidFill>
                <a:latin typeface="+mn-ea"/>
                <a:ea typeface="+mn-ea"/>
              </a:rPr>
              <a:t>고수십니다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
        <p:nvSpPr>
          <p:cNvPr id="8" name="직사각형 7"/>
          <p:cNvSpPr/>
          <p:nvPr/>
        </p:nvSpPr>
        <p:spPr>
          <a:xfrm>
            <a:off x="763733" y="878607"/>
            <a:ext cx="3249467" cy="2885405"/>
          </a:xfrm>
          <a:prstGeom prst="rect">
            <a:avLst/>
          </a:prstGeom>
        </p:spPr>
        <p:txBody>
          <a:bodyPr wrap="square">
            <a:spAutoFit/>
          </a:bodyPr>
          <a:lstStyle/>
          <a:p>
            <a:r>
              <a:rPr lang="en-US" altLang="ko-KR" sz="150" dirty="0">
                <a:solidFill>
                  <a:schemeClr val="bg1"/>
                </a:solidFill>
                <a:latin typeface="돋움체" panose="020B0609000101010101" pitchFamily="49" charset="-127"/>
                <a:ea typeface="돋움체" panose="020B0609000101010101" pitchFamily="49" charset="-127"/>
              </a:rPr>
              <a:t>.........'.....'','......,;;'..........,,,,,'..  ..........'.....',;,''..  ....,,;;;'.....     .                                                             .                                           ...     .....    .............',,,;;'..',,'',;;;ldl,':x0NWWWWWWXOk0KK00XNNKKXWWWWWWWNNNWWWN0dlx0Kkl</a:t>
            </a:r>
          </a:p>
          <a:p>
            <a:r>
              <a:rPr lang="en-US" altLang="ko-KR" sz="150" dirty="0">
                <a:solidFill>
                  <a:schemeClr val="bg1"/>
                </a:solidFill>
                <a:latin typeface="돋움체" panose="020B0609000101010101" pitchFamily="49" charset="-127"/>
                <a:ea typeface="돋움체" panose="020B0609000101010101" pitchFamily="49" charset="-127"/>
              </a:rPr>
              <a:t>.,'............'''.......,;:;'.........,,.'',..    ..'...','.......;:,'.   ............                                                                                                                   ..........     ...............',;;;,..,::,.....:dl'.,oOXWWWWWXOxxk00OO00Oxkk0XNNNXKXNNNXX0xoxKNKx:</a:t>
            </a:r>
          </a:p>
          <a:p>
            <a:r>
              <a:rPr lang="en-US" altLang="ko-KR" sz="150" dirty="0">
                <a:solidFill>
                  <a:schemeClr val="bg1"/>
                </a:solidFill>
                <a:latin typeface="돋움체" panose="020B0609000101010101" pitchFamily="49" charset="-127"/>
                <a:ea typeface="돋움체" panose="020B0609000101010101" pitchFamily="49" charset="-127"/>
              </a:rPr>
              <a:t>.''.............','.....',;;,.........';,...'..   ......'''...'.......     ...........        .                                                                                                     ....  ...................   ........',;;,,'.':c;'. ..;c;..;okKNWWWN0xoooxkxddolclldO0KKKKXNNX0OxdxKNXkc,</a:t>
            </a:r>
          </a:p>
          <a:p>
            <a:r>
              <a:rPr lang="en-US" altLang="ko-KR" sz="150" dirty="0">
                <a:solidFill>
                  <a:schemeClr val="bg1"/>
                </a:solidFill>
                <a:latin typeface="돋움체" panose="020B0609000101010101" pitchFamily="49" charset="-127"/>
                <a:ea typeface="돋움체" panose="020B0609000101010101" pitchFamily="49" charset="-127"/>
              </a:rPr>
              <a:t>..........'.....','...',,,,''...'''...,,,'....    ..........';;.......    ...........       ...                                                                                                    ... .............           .........';;,''''''''..........,ckKWWWWXKK0xl::;,,,:oxxkOKKXNNNNNNXKOx0XKkl:;</a:t>
            </a:r>
          </a:p>
          <a:p>
            <a:r>
              <a:rPr lang="en-US" altLang="ko-KR" sz="150" dirty="0">
                <a:solidFill>
                  <a:schemeClr val="bg1"/>
                </a:solidFill>
                <a:latin typeface="돋움체" panose="020B0609000101010101" pitchFamily="49" charset="-127"/>
                <a:ea typeface="돋움체" panose="020B0609000101010101" pitchFamily="49" charset="-127"/>
              </a:rPr>
              <a:t>.........'.......''....'''''''',;,'..'','.....   .   ......,,,,,'....................    ....                                                                                                     ...  ....'..'.....           ........''''',,,;,'........'...':xKWWWWNNNXkl:,,,,,l0XKOxkO0XNWNNNNXOxOOd::c:</a:t>
            </a:r>
          </a:p>
          <a:p>
            <a:r>
              <a:rPr lang="en-US" altLang="ko-KR" sz="150" dirty="0">
                <a:solidFill>
                  <a:schemeClr val="bg1"/>
                </a:solidFill>
                <a:latin typeface="돋움체" panose="020B0609000101010101" pitchFamily="49" charset="-127"/>
                <a:ea typeface="돋움체" panose="020B0609000101010101" pitchFamily="49" charset="-127"/>
              </a:rPr>
              <a:t>.................',,''''''''''.,;,'.'''....... .... ....'',,'.';;'..,;,............                                                                                                   ..           ...  ..,''......'..          ..,;;;::;;,',;:c:,....'..';,...:xXWWWWWWN0dl;,',,;cOXXK00KKXWWWWNNNOo:c::;,,</a:t>
            </a:r>
          </a:p>
          <a:p>
            <a:r>
              <a:rPr lang="en-US" altLang="ko-KR" sz="150" dirty="0">
                <a:solidFill>
                  <a:schemeClr val="bg1"/>
                </a:solidFill>
                <a:latin typeface="돋움체" panose="020B0609000101010101" pitchFamily="49" charset="-127"/>
                <a:ea typeface="돋움체" panose="020B0609000101010101" pitchFamily="49" charset="-127"/>
              </a:rPr>
              <a:t> ...  ...........';;:cc::;,''.',;;'',,'.......  .....'',,;;,,'''....,,...''......                                                                                                    ...                ..'............         .';:;:</a:t>
            </a:r>
            <a:r>
              <a:rPr lang="en-US" altLang="ko-KR" sz="150" dirty="0" err="1">
                <a:solidFill>
                  <a:schemeClr val="bg1"/>
                </a:solidFill>
                <a:latin typeface="돋움체" panose="020B0609000101010101" pitchFamily="49" charset="-127"/>
                <a:ea typeface="돋움체" panose="020B0609000101010101" pitchFamily="49" charset="-127"/>
              </a:rPr>
              <a:t>cll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looc</a:t>
            </a:r>
            <a:r>
              <a:rPr lang="en-US" altLang="ko-KR" sz="150" dirty="0">
                <a:solidFill>
                  <a:schemeClr val="bg1"/>
                </a:solidFill>
                <a:latin typeface="돋움체" panose="020B0609000101010101" pitchFamily="49" charset="-127"/>
                <a:ea typeface="돋움체" panose="020B0609000101010101" pitchFamily="49" charset="-127"/>
              </a:rPr>
              <a:t>:,.';;....'...,lOXNNWWWX0kl;',,,,cONWWWWWWNXXXXXNXx:;</a:t>
            </a:r>
            <a:r>
              <a:rPr lang="en-US" altLang="ko-KR" sz="150" dirty="0" err="1">
                <a:solidFill>
                  <a:schemeClr val="bg1"/>
                </a:solidFill>
                <a:latin typeface="돋움체" panose="020B0609000101010101" pitchFamily="49" charset="-127"/>
                <a:ea typeface="돋움체" panose="020B0609000101010101" pitchFamily="49" charset="-127"/>
              </a:rPr>
              <a:t>cdddoc</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 ...............',;;:::::;;,'.',,,'',''......   ....'''',;;;;;,'...';;'........                                                                                                      ....          ...   ...... ........... .....';;:</a:t>
            </a:r>
            <a:r>
              <a:rPr lang="en-US" altLang="ko-KR" sz="150" dirty="0" err="1">
                <a:solidFill>
                  <a:schemeClr val="bg1"/>
                </a:solidFill>
                <a:latin typeface="돋움체" panose="020B0609000101010101" pitchFamily="49" charset="-127"/>
                <a:ea typeface="돋움체" panose="020B0609000101010101" pitchFamily="49" charset="-127"/>
              </a:rPr>
              <a:t>lool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coxdooc</a:t>
            </a:r>
            <a:r>
              <a:rPr lang="en-US" altLang="ko-KR" sz="150" dirty="0">
                <a:solidFill>
                  <a:schemeClr val="bg1"/>
                </a:solidFill>
                <a:latin typeface="돋움체" panose="020B0609000101010101" pitchFamily="49" charset="-127"/>
                <a:ea typeface="돋움체" panose="020B0609000101010101" pitchFamily="49" charset="-127"/>
              </a:rPr>
              <a:t>,',,....'..';oO0KXNWXKK0xlcc::;o0WWWWWWNXKKXNNXOocoddddoc</a:t>
            </a:r>
          </a:p>
          <a:p>
            <a:r>
              <a:rPr lang="en-US" altLang="ko-KR" sz="150" dirty="0">
                <a:solidFill>
                  <a:schemeClr val="bg1"/>
                </a:solidFill>
                <a:latin typeface="돋움체" panose="020B0609000101010101" pitchFamily="49" charset="-127"/>
                <a:ea typeface="돋움체" panose="020B0609000101010101" pitchFamily="49" charset="-127"/>
              </a:rPr>
              <a:t>  ...''..''.....';;;;;;;,',,''',,''',,'................',,,;,,,...;cc:,.......                                                                                                         .            .......       ..',...........',,;;;::;,,:</a:t>
            </a:r>
            <a:r>
              <a:rPr lang="en-US" altLang="ko-KR" sz="150" dirty="0" err="1">
                <a:solidFill>
                  <a:schemeClr val="bg1"/>
                </a:solidFill>
                <a:latin typeface="돋움체" panose="020B0609000101010101" pitchFamily="49" charset="-127"/>
                <a:ea typeface="돋움체" panose="020B0609000101010101" pitchFamily="49" charset="-127"/>
              </a:rPr>
              <a:t>looddl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xKXXXWWXOxkkkxl</a:t>
            </a:r>
            <a:r>
              <a:rPr lang="en-US" altLang="ko-KR" sz="150" dirty="0">
                <a:solidFill>
                  <a:schemeClr val="bg1"/>
                </a:solidFill>
                <a:latin typeface="돋움체" panose="020B0609000101010101" pitchFamily="49" charset="-127"/>
                <a:ea typeface="돋움체" panose="020B0609000101010101" pitchFamily="49" charset="-127"/>
              </a:rPr>
              <a:t>;,,;oKWWWWWWWNWWWWN0o:lxkxdol:</a:t>
            </a:r>
          </a:p>
          <a:p>
            <a:r>
              <a:rPr lang="en-US" altLang="ko-KR" sz="150" dirty="0">
                <a:solidFill>
                  <a:schemeClr val="bg1"/>
                </a:solidFill>
                <a:latin typeface="돋움체" panose="020B0609000101010101" pitchFamily="49" charset="-127"/>
                <a:ea typeface="돋움체" panose="020B0609000101010101" pitchFamily="49" charset="-127"/>
              </a:rPr>
              <a:t>  ..',;'.''...'',,,;::;;'.',;,',,...''.................'',;;'....';:;;,'.....                                                                                                         ..             .....        ..;:,..............'',,'';</a:t>
            </a:r>
            <a:r>
              <a:rPr lang="en-US" altLang="ko-KR" sz="150" dirty="0" err="1">
                <a:solidFill>
                  <a:schemeClr val="bg1"/>
                </a:solidFill>
                <a:latin typeface="돋움체" panose="020B0609000101010101" pitchFamily="49" charset="-127"/>
                <a:ea typeface="돋움체" panose="020B0609000101010101" pitchFamily="49" charset="-127"/>
              </a:rPr>
              <a:t>cccloooc</a:t>
            </a:r>
            <a:r>
              <a:rPr lang="en-US" altLang="ko-KR" sz="150" dirty="0">
                <a:solidFill>
                  <a:schemeClr val="bg1"/>
                </a:solidFill>
                <a:latin typeface="돋움체" panose="020B0609000101010101" pitchFamily="49" charset="-127"/>
                <a:ea typeface="돋움체" panose="020B0609000101010101" pitchFamily="49" charset="-127"/>
              </a:rPr>
              <a:t>;',;;'....;dO0XWWWNKOOkxxdl:;:o0NWWWWWWWWWWNKx:';lkKK0xl</a:t>
            </a:r>
          </a:p>
          <a:p>
            <a:r>
              <a:rPr lang="en-US" altLang="ko-KR" sz="150" dirty="0">
                <a:solidFill>
                  <a:schemeClr val="bg1"/>
                </a:solidFill>
                <a:latin typeface="돋움체" panose="020B0609000101010101" pitchFamily="49" charset="-127"/>
                <a:ea typeface="돋움체" panose="020B0609000101010101" pitchFamily="49" charset="-127"/>
              </a:rPr>
              <a:t>.  .';;'.......'',,,;;;,'',;;,',,...'....''..  ........',,,,.....,;::;,'..           .        .                                                                                                .       ...       ..:do,...  ...........'..';:</a:t>
            </a:r>
            <a:r>
              <a:rPr lang="en-US" altLang="ko-KR" sz="150" dirty="0" err="1">
                <a:solidFill>
                  <a:schemeClr val="bg1"/>
                </a:solidFill>
                <a:latin typeface="돋움체" panose="020B0609000101010101" pitchFamily="49" charset="-127"/>
                <a:ea typeface="돋움체" panose="020B0609000101010101" pitchFamily="49" charset="-127"/>
              </a:rPr>
              <a:t>cloooooc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oxOXWWWWWWXklloddoldKNNXNNNWWNKkdddo</a:t>
            </a:r>
            <a:r>
              <a:rPr lang="en-US" altLang="ko-KR" sz="150" dirty="0">
                <a:solidFill>
                  <a:schemeClr val="bg1"/>
                </a:solidFill>
                <a:latin typeface="돋움체" panose="020B0609000101010101" pitchFamily="49" charset="-127"/>
                <a:ea typeface="돋움체" panose="020B0609000101010101" pitchFamily="49" charset="-127"/>
              </a:rPr>
              <a:t>:,:dO0ko:</a:t>
            </a:r>
          </a:p>
          <a:p>
            <a:r>
              <a:rPr lang="en-US" altLang="ko-KR" sz="150" dirty="0">
                <a:solidFill>
                  <a:schemeClr val="bg1"/>
                </a:solidFill>
                <a:latin typeface="돋움체" panose="020B0609000101010101" pitchFamily="49" charset="-127"/>
                <a:ea typeface="돋움체" panose="020B0609000101010101" pitchFamily="49" charset="-127"/>
              </a:rPr>
              <a:t>.  .,::,.......',;,''',,,;;;;'.,,'.''...'''.. ...........''....'',;:;,...           ...     ...                                                                                                ..    .......    ..;</a:t>
            </a:r>
            <a:r>
              <a:rPr lang="en-US" altLang="ko-KR" sz="150" dirty="0" err="1">
                <a:solidFill>
                  <a:schemeClr val="bg1"/>
                </a:solidFill>
                <a:latin typeface="돋움체" panose="020B0609000101010101" pitchFamily="49" charset="-127"/>
                <a:ea typeface="돋움체" panose="020B0609000101010101" pitchFamily="49" charset="-127"/>
              </a:rPr>
              <a:t>dkd</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looolccllc</a:t>
            </a:r>
            <a:r>
              <a:rPr lang="en-US" altLang="ko-KR" sz="150" dirty="0">
                <a:solidFill>
                  <a:schemeClr val="bg1"/>
                </a:solidFill>
                <a:latin typeface="돋움체" panose="020B0609000101010101" pitchFamily="49" charset="-127"/>
                <a:ea typeface="돋움체" panose="020B0609000101010101" pitchFamily="49" charset="-127"/>
              </a:rPr>
              <a:t>;;:;,'..':dkk0NWWWWNXkoloxxxod0KKKKKKXX0xlclooc,;lxxo:,</a:t>
            </a:r>
          </a:p>
          <a:p>
            <a:r>
              <a:rPr lang="en-US" altLang="ko-KR" sz="150" dirty="0">
                <a:solidFill>
                  <a:schemeClr val="bg1"/>
                </a:solidFill>
                <a:latin typeface="돋움체" panose="020B0609000101010101" pitchFamily="49" charset="-127"/>
                <a:ea typeface="돋움체" panose="020B0609000101010101" pitchFamily="49" charset="-127"/>
              </a:rPr>
              <a:t>.  ..;:,......'',;;,,;::::;;;,',,'...'''','.....'...''...''....'',;;,'..          ....   .....                                                                                                    ...........  ..,</a:t>
            </a:r>
            <a:r>
              <a:rPr lang="en-US" altLang="ko-KR" sz="150" dirty="0" err="1">
                <a:solidFill>
                  <a:schemeClr val="bg1"/>
                </a:solidFill>
                <a:latin typeface="돋움체" panose="020B0609000101010101" pitchFamily="49" charset="-127"/>
                <a:ea typeface="돋움체" panose="020B0609000101010101" pitchFamily="49" charset="-127"/>
              </a:rPr>
              <a:t>lkOxo</a:t>
            </a:r>
            <a:r>
              <a:rPr lang="en-US" altLang="ko-KR" sz="150" dirty="0">
                <a:solidFill>
                  <a:schemeClr val="bg1"/>
                </a:solidFill>
                <a:latin typeface="돋움체" panose="020B0609000101010101" pitchFamily="49" charset="-127"/>
                <a:ea typeface="돋움체" panose="020B0609000101010101" pitchFamily="49" charset="-127"/>
              </a:rPr>
              <a:t>:,... ...... .....,</a:t>
            </a:r>
            <a:r>
              <a:rPr lang="en-US" altLang="ko-KR" sz="150" dirty="0" err="1">
                <a:solidFill>
                  <a:schemeClr val="bg1"/>
                </a:solidFill>
                <a:latin typeface="돋움체" panose="020B0609000101010101" pitchFamily="49" charset="-127"/>
                <a:ea typeface="돋움체" panose="020B0609000101010101" pitchFamily="49" charset="-127"/>
              </a:rPr>
              <a:t>ldxdoc:cclc</a:t>
            </a:r>
            <a:r>
              <a:rPr lang="en-US" altLang="ko-KR" sz="150" dirty="0">
                <a:solidFill>
                  <a:schemeClr val="bg1"/>
                </a:solidFill>
                <a:latin typeface="돋움체" panose="020B0609000101010101" pitchFamily="49" charset="-127"/>
                <a:ea typeface="돋움체" panose="020B0609000101010101" pitchFamily="49" charset="-127"/>
              </a:rPr>
              <a:t>;;::;'...,:coONWWNNXK0kdoooc:cdk0XNNNNXOxdxdoc:coOOxc;,</a:t>
            </a:r>
          </a:p>
          <a:p>
            <a:r>
              <a:rPr lang="en-US" altLang="ko-KR" sz="150" dirty="0">
                <a:solidFill>
                  <a:schemeClr val="bg1"/>
                </a:solidFill>
                <a:latin typeface="돋움체" panose="020B0609000101010101" pitchFamily="49" charset="-127"/>
                <a:ea typeface="돋움체" panose="020B0609000101010101" pitchFamily="49" charset="-127"/>
              </a:rPr>
              <a:t>. ...,:;......'',,,,;lol:,',,''''.....,;;,,..............'....,;;;,'..           ...     ...                                                                                                       .............':</a:t>
            </a:r>
            <a:r>
              <a:rPr lang="en-US" altLang="ko-KR" sz="150" dirty="0" err="1">
                <a:solidFill>
                  <a:schemeClr val="bg1"/>
                </a:solidFill>
                <a:latin typeface="돋움체" panose="020B0609000101010101" pitchFamily="49" charset="-127"/>
                <a:ea typeface="돋움체" panose="020B0609000101010101" pitchFamily="49" charset="-127"/>
              </a:rPr>
              <a:t>oxkkxl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cooooc:clodl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dOXWWNXXKKOo</a:t>
            </a:r>
            <a:r>
              <a:rPr lang="en-US" altLang="ko-KR" sz="150" dirty="0">
                <a:solidFill>
                  <a:schemeClr val="bg1"/>
                </a:solidFill>
                <a:latin typeface="돋움체" panose="020B0609000101010101" pitchFamily="49" charset="-127"/>
                <a:ea typeface="돋움체" panose="020B0609000101010101" pitchFamily="49" charset="-127"/>
              </a:rPr>
              <a:t>:;;,',:x0XWWWNKkxxxxxdod0XNXOdc,</a:t>
            </a:r>
          </a:p>
          <a:p>
            <a:r>
              <a:rPr lang="en-US" altLang="ko-KR" sz="150" dirty="0">
                <a:solidFill>
                  <a:schemeClr val="bg1"/>
                </a:solidFill>
                <a:latin typeface="돋움체" panose="020B0609000101010101" pitchFamily="49" charset="-127"/>
                <a:ea typeface="돋움체" panose="020B0609000101010101" pitchFamily="49" charset="-127"/>
              </a:rPr>
              <a:t>   ..,;,.......',,,,;lol:,,,'........'';::;'.................,;;;,'...                                                                                                                               .........',,:</a:t>
            </a:r>
            <a:r>
              <a:rPr lang="en-US" altLang="ko-KR" sz="150" dirty="0" err="1">
                <a:solidFill>
                  <a:schemeClr val="bg1"/>
                </a:solidFill>
                <a:latin typeface="돋움체" panose="020B0609000101010101" pitchFamily="49" charset="-127"/>
                <a:ea typeface="돋움체" panose="020B0609000101010101" pitchFamily="49" charset="-127"/>
              </a:rPr>
              <a:t>codxdl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a:t>
            </a:r>
            <a:r>
              <a:rPr lang="en-US" altLang="ko-KR" sz="150" dirty="0">
                <a:solidFill>
                  <a:schemeClr val="bg1"/>
                </a:solidFill>
                <a:latin typeface="돋움체" panose="020B0609000101010101" pitchFamily="49" charset="-127"/>
                <a:ea typeface="돋움체" panose="020B0609000101010101" pitchFamily="49" charset="-127"/>
              </a:rPr>
              <a:t>:;,,;:;'..,o0XXK00KXNNKd:::;',l0WWWWNKO0KNXXNKOONWWWN0dc</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clc</a:t>
            </a:r>
            <a:r>
              <a:rPr lang="en-US" altLang="ko-KR" sz="150" dirty="0">
                <a:solidFill>
                  <a:schemeClr val="bg1"/>
                </a:solidFill>
                <a:latin typeface="돋움체" panose="020B0609000101010101" pitchFamily="49" charset="-127"/>
                <a:ea typeface="돋움체" panose="020B0609000101010101" pitchFamily="49" charset="-127"/>
              </a:rPr>
              <a:t>;,,,''......'',;:cc,.................'''.....                       ....                                                                                         ..        ...........','...,;'... ..'........',;;:ccc::::;;;:</a:t>
            </a:r>
            <a:r>
              <a:rPr lang="en-US" altLang="ko-KR" sz="150" dirty="0" err="1">
                <a:solidFill>
                  <a:schemeClr val="bg1"/>
                </a:solidFill>
                <a:latin typeface="돋움체" panose="020B0609000101010101" pitchFamily="49" charset="-127"/>
                <a:ea typeface="돋움체" panose="020B0609000101010101" pitchFamily="49" charset="-127"/>
              </a:rPr>
              <a:t>cll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lodkKXNWWWKxc</a:t>
            </a:r>
            <a:r>
              <a:rPr lang="en-US" altLang="ko-KR" sz="150" dirty="0">
                <a:solidFill>
                  <a:schemeClr val="bg1"/>
                </a:solidFill>
                <a:latin typeface="돋움체" panose="020B0609000101010101" pitchFamily="49" charset="-127"/>
                <a:ea typeface="돋움체" panose="020B0609000101010101" pitchFamily="49" charset="-127"/>
              </a:rPr>
              <a:t>:;,',oKWWX0xk0NWWWWWKkOXNWNKkdc</a:t>
            </a:r>
          </a:p>
          <a:p>
            <a:r>
              <a:rPr lang="en-US" altLang="ko-KR" sz="150" dirty="0">
                <a:solidFill>
                  <a:schemeClr val="bg1"/>
                </a:solidFill>
                <a:latin typeface="돋움체" panose="020B0609000101010101" pitchFamily="49" charset="-127"/>
                <a:ea typeface="돋움체" panose="020B0609000101010101" pitchFamily="49" charset="-127"/>
              </a:rPr>
              <a:t>..  .............',;,,,,'',,,''...'''',,,;;'.......................                       ....                            .                                                              ...        ...........'....,,..    ..''....'''',;;;;:;;,;;;;</a:t>
            </a:r>
            <a:r>
              <a:rPr lang="en-US" altLang="ko-KR" sz="150" dirty="0" err="1">
                <a:solidFill>
                  <a:schemeClr val="bg1"/>
                </a:solidFill>
                <a:latin typeface="돋움체" panose="020B0609000101010101" pitchFamily="49" charset="-127"/>
                <a:ea typeface="돋움체" panose="020B0609000101010101" pitchFamily="49" charset="-127"/>
              </a:rPr>
              <a:t>clol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dKNNNWNKkl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lOKkocoOXNWWWWXOkKNWWNXOxl</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 .............',,''....'''...''''''''.............'......'......      ..              ...                                                                                        ..   ....    .. ............'..',......  .',,,,;;;,,,',,;;;;,,;;,;:</a:t>
            </a:r>
            <a:r>
              <a:rPr lang="en-US" altLang="ko-KR" sz="150" dirty="0" err="1">
                <a:solidFill>
                  <a:schemeClr val="bg1"/>
                </a:solidFill>
                <a:latin typeface="돋움체" panose="020B0609000101010101" pitchFamily="49" charset="-127"/>
                <a:ea typeface="돋움체" panose="020B0609000101010101" pitchFamily="49" charset="-127"/>
              </a:rPr>
              <a:t>lc</a:t>
            </a:r>
            <a:r>
              <a:rPr lang="en-US" altLang="ko-KR" sz="150" dirty="0">
                <a:solidFill>
                  <a:schemeClr val="bg1"/>
                </a:solidFill>
                <a:latin typeface="돋움체" panose="020B0609000101010101" pitchFamily="49" charset="-127"/>
                <a:ea typeface="돋움체" panose="020B0609000101010101" pitchFamily="49" charset="-127"/>
              </a:rPr>
              <a:t>;.......;oO00KKOdc;,,,,;;cdoc:okOO0KNWWKO0NWWWWNXOo</a:t>
            </a:r>
          </a:p>
          <a:p>
            <a:r>
              <a:rPr lang="en-US" altLang="ko-KR" sz="150" dirty="0">
                <a:solidFill>
                  <a:schemeClr val="bg1"/>
                </a:solidFill>
                <a:latin typeface="돋움체" panose="020B0609000101010101" pitchFamily="49" charset="-127"/>
                <a:ea typeface="돋움체" panose="020B0609000101010101" pitchFamily="49" charset="-127"/>
              </a:rPr>
              <a:t>................',,,'.'..............','............................  ....                                                                                                          .......'...  ...............',,,,'.....  ..,;;;;;:;;::;;::::;;::;:cc:,....'''''';</a:t>
            </a:r>
            <a:r>
              <a:rPr lang="en-US" altLang="ko-KR" sz="150" dirty="0" err="1">
                <a:solidFill>
                  <a:schemeClr val="bg1"/>
                </a:solidFill>
                <a:latin typeface="돋움체" panose="020B0609000101010101" pitchFamily="49" charset="-127"/>
                <a:ea typeface="돋움체" panose="020B0609000101010101" pitchFamily="49" charset="-127"/>
              </a:rPr>
              <a:t>oKXKxc</a:t>
            </a:r>
            <a:r>
              <a:rPr lang="en-US" altLang="ko-KR" sz="150" dirty="0">
                <a:solidFill>
                  <a:schemeClr val="bg1"/>
                </a:solidFill>
                <a:latin typeface="돋움체" panose="020B0609000101010101" pitchFamily="49" charset="-127"/>
                <a:ea typeface="돋움체" panose="020B0609000101010101" pitchFamily="49" charset="-127"/>
              </a:rPr>
              <a:t>,'',;;;:::cododO0KNNN0OKWWWWWWNOo</a:t>
            </a:r>
          </a:p>
          <a:p>
            <a:r>
              <a:rPr lang="en-US" altLang="ko-KR" sz="150" dirty="0">
                <a:solidFill>
                  <a:schemeClr val="bg1"/>
                </a:solidFill>
                <a:latin typeface="돋움체" panose="020B0609000101010101" pitchFamily="49" charset="-127"/>
                <a:ea typeface="돋움체" panose="020B0609000101010101" pitchFamily="49" charset="-127"/>
              </a:rPr>
              <a:t>.............'''',,,'.........''''...''........ ...'......''.......     .                                                                                                          .......''...  ................;:;;,'..... ..':c::::</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lKNKkl</a:t>
            </a:r>
            <a:r>
              <a:rPr lang="en-US" altLang="ko-KR" sz="150" dirty="0">
                <a:solidFill>
                  <a:schemeClr val="bg1"/>
                </a:solidFill>
                <a:latin typeface="돋움체" panose="020B0609000101010101" pitchFamily="49" charset="-127"/>
                <a:ea typeface="돋움체" panose="020B0609000101010101" pitchFamily="49" charset="-127"/>
              </a:rPr>
              <a:t>,'',;;,,:xKX0kKNWWWNKkOXWWWWWWXkl</a:t>
            </a:r>
          </a:p>
          <a:p>
            <a:r>
              <a:rPr lang="en-US" altLang="ko-KR" sz="150" dirty="0">
                <a:solidFill>
                  <a:schemeClr val="bg1"/>
                </a:solidFill>
                <a:latin typeface="돋움체" panose="020B0609000101010101" pitchFamily="49" charset="-127"/>
                <a:ea typeface="돋움체" panose="020B0609000101010101" pitchFamily="49" charset="-127"/>
              </a:rPr>
              <a:t>............'''.',,'..........',,''..'............''...............                               .               ...                                       .....                  ..  ........ .................,:;,,'........';</a:t>
            </a:r>
            <a:r>
              <a:rPr lang="en-US" altLang="ko-KR" sz="150" dirty="0" err="1">
                <a:solidFill>
                  <a:schemeClr val="bg1"/>
                </a:solidFill>
                <a:latin typeface="돋움체" panose="020B0609000101010101" pitchFamily="49" charset="-127"/>
                <a:ea typeface="돋움체" panose="020B0609000101010101" pitchFamily="49" charset="-127"/>
              </a:rPr>
              <a:t>cllolc</a:t>
            </a:r>
            <a:r>
              <a:rPr lang="en-US" altLang="ko-KR" sz="150" dirty="0">
                <a:solidFill>
                  <a:schemeClr val="bg1"/>
                </a:solidFill>
                <a:latin typeface="돋움체" panose="020B0609000101010101" pitchFamily="49" charset="-127"/>
                <a:ea typeface="돋움체" panose="020B0609000101010101" pitchFamily="49" charset="-127"/>
              </a:rPr>
              <a:t>:::;::c:;;,,,,;cc:'....;oxkkdco0X0d:,',,,'':kXWWNNWWWWWN0OKNWWNNNNKxc</a:t>
            </a:r>
          </a:p>
          <a:p>
            <a:r>
              <a:rPr lang="en-US" altLang="ko-KR" sz="150" dirty="0">
                <a:solidFill>
                  <a:schemeClr val="bg1"/>
                </a:solidFill>
                <a:latin typeface="돋움체" panose="020B0609000101010101" pitchFamily="49" charset="-127"/>
                <a:ea typeface="돋움체" panose="020B0609000101010101" pitchFamily="49" charset="-127"/>
              </a:rPr>
              <a:t>..  ......''''''',,'...........'',,''............''...............                                                ..                                       ......                      .................  .......,:,.'..........;</a:t>
            </a:r>
            <a:r>
              <a:rPr lang="en-US" altLang="ko-KR" sz="150" dirty="0" err="1">
                <a:solidFill>
                  <a:schemeClr val="bg1"/>
                </a:solidFill>
                <a:latin typeface="돋움체" panose="020B0609000101010101" pitchFamily="49" charset="-127"/>
                <a:ea typeface="돋움체" panose="020B0609000101010101" pitchFamily="49" charset="-127"/>
              </a:rPr>
              <a:t>cloodocclodkOko</a:t>
            </a:r>
            <a:r>
              <a:rPr lang="en-US" altLang="ko-KR" sz="150" dirty="0">
                <a:solidFill>
                  <a:schemeClr val="bg1"/>
                </a:solidFill>
                <a:latin typeface="돋움체" panose="020B0609000101010101" pitchFamily="49" charset="-127"/>
                <a:ea typeface="돋움체" panose="020B0609000101010101" pitchFamily="49" charset="-127"/>
              </a:rPr>
              <a:t>:,''',,;,....';cx0XKxd0Kxccc;'''.,lKNWWWWWWWWWX0KNWWXKKXKOdl</a:t>
            </a:r>
          </a:p>
          <a:p>
            <a:r>
              <a:rPr lang="en-US" altLang="ko-KR" sz="150" dirty="0">
                <a:solidFill>
                  <a:schemeClr val="bg1"/>
                </a:solidFill>
                <a:latin typeface="돋움체" panose="020B0609000101010101" pitchFamily="49" charset="-127"/>
                <a:ea typeface="돋움체" panose="020B0609000101010101" pitchFamily="49" charset="-127"/>
              </a:rPr>
              <a:t>..   ....'''.'''''''.............,,,........ .....................                                      ....                           .                  .......  ..   ..          .....'..............   ....,,;:,............;ccclddllx0XNNNOc,'',,,,,...';cclx00xd0Kxllc,....,o0XXNWWWWWWNKKXWWNKOOKXX0d</a:t>
            </a:r>
          </a:p>
          <a:p>
            <a:r>
              <a:rPr lang="en-US" altLang="ko-KR" sz="150" dirty="0">
                <a:solidFill>
                  <a:schemeClr val="bg1"/>
                </a:solidFill>
                <a:latin typeface="돋움체" panose="020B0609000101010101" pitchFamily="49" charset="-127"/>
                <a:ea typeface="돋움체" panose="020B0609000101010101" pitchFamily="49" charset="-127"/>
              </a:rPr>
              <a:t>.............'''''''.............'''.............................                                     ......                   .      ..         ...      ............  ..         ......,'.........       .',',;:;'.....''.....;ccclxxdx0XNNNNOc'';:ccc:'..';:;,:oxddKN0xoc,..'',cx0XNWWWWWX0OKNWWX0O0XNN0d</a:t>
            </a:r>
          </a:p>
          <a:p>
            <a:r>
              <a:rPr lang="en-US" altLang="ko-KR" sz="150" dirty="0">
                <a:solidFill>
                  <a:schemeClr val="bg1"/>
                </a:solidFill>
                <a:latin typeface="돋움체" panose="020B0609000101010101" pitchFamily="49" charset="-127"/>
                <a:ea typeface="돋움체" panose="020B0609000101010101" pitchFamily="49" charset="-127"/>
              </a:rPr>
              <a:t>............''''..''.............................. ............... ..                               ........                  ..      ... ...  .....    ..............  ..      ........';;.. ......       ..;;;:c;'.....;:,'..':olclddod0KK0K0d;';:ccc:;'..,::;,:dOxxKNX0d:''''',ckXWWWWWWXkx0NWWN0O0XNWNKd</a:t>
            </a:r>
          </a:p>
          <a:p>
            <a:r>
              <a:rPr lang="en-US" altLang="ko-KR" sz="150" dirty="0">
                <a:solidFill>
                  <a:schemeClr val="bg1"/>
                </a:solidFill>
                <a:latin typeface="돋움체" panose="020B0609000101010101" pitchFamily="49" charset="-127"/>
                <a:ea typeface="돋움체" panose="020B0609000101010101" pitchFamily="49" charset="-127"/>
              </a:rPr>
              <a:t>..'........'''''..''.................................................                               .......                   .        ............   ................  ..      .....''';::'.  .....      ...,::cl;'''....';;,,;:loc:lddxO0kdxdc,,:ccclc;..';loolcodllO0ko:,,,,,';oKWWWWWXOxdkXWWWNK00XNWN0o</a:t>
            </a:r>
          </a:p>
          <a:p>
            <a:r>
              <a:rPr lang="en-US" altLang="ko-KR" sz="150" dirty="0">
                <a:solidFill>
                  <a:schemeClr val="bg1"/>
                </a:solidFill>
                <a:latin typeface="돋움체" panose="020B0609000101010101" pitchFamily="49" charset="-127"/>
                <a:ea typeface="돋움체" panose="020B0609000101010101" pitchFamily="49" charset="-127"/>
              </a:rPr>
              <a:t>........'',,,'''..,,'................................................                              ........        ... .               ......................','......          .....',,::,..    ....     ...,</a:t>
            </a:r>
            <a:r>
              <a:rPr lang="en-US" altLang="ko-KR" sz="150" dirty="0" err="1">
                <a:solidFill>
                  <a:schemeClr val="bg1"/>
                </a:solidFill>
                <a:latin typeface="돋움체" panose="020B0609000101010101" pitchFamily="49" charset="-127"/>
                <a:ea typeface="돋움체" panose="020B0609000101010101" pitchFamily="49" charset="-127"/>
              </a:rPr>
              <a:t>cclc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cc;coxkOOOOko</a:t>
            </a:r>
            <a:r>
              <a:rPr lang="en-US" altLang="ko-KR" sz="150" dirty="0">
                <a:solidFill>
                  <a:schemeClr val="bg1"/>
                </a:solidFill>
                <a:latin typeface="돋움체" panose="020B0609000101010101" pitchFamily="49" charset="-127"/>
                <a:ea typeface="돋움체" panose="020B0609000101010101" pitchFamily="49" charset="-127"/>
              </a:rPr>
              <a:t>;';;:::::,..';ldkkkO0xlooc:lc:,',,;</a:t>
            </a:r>
            <a:r>
              <a:rPr lang="en-US" altLang="ko-KR" sz="150" dirty="0" err="1">
                <a:solidFill>
                  <a:schemeClr val="bg1"/>
                </a:solidFill>
                <a:latin typeface="돋움체" panose="020B0609000101010101" pitchFamily="49" charset="-127"/>
                <a:ea typeface="돋움체" panose="020B0609000101010101" pitchFamily="49" charset="-127"/>
              </a:rPr>
              <a:t>oKWWWWKdclOXWWWWWWWWWWWNOl</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 ...............................                             ........        .......  ..          ....................',;;,'.........      ......';c;'...    ..... .....';::c;;:cc;......,:;;</a:t>
            </a:r>
            <a:r>
              <a:rPr lang="en-US" altLang="ko-KR" sz="150" dirty="0" err="1">
                <a:solidFill>
                  <a:schemeClr val="bg1"/>
                </a:solidFill>
                <a:latin typeface="돋움체" panose="020B0609000101010101" pitchFamily="49" charset="-127"/>
                <a:ea typeface="돋움체" panose="020B0609000101010101" pitchFamily="49" charset="-127"/>
              </a:rPr>
              <a:t>clllloxkxxdl</a:t>
            </a:r>
            <a:r>
              <a:rPr lang="en-US" altLang="ko-KR" sz="150" dirty="0">
                <a:solidFill>
                  <a:schemeClr val="bg1"/>
                </a:solidFill>
                <a:latin typeface="돋움체" panose="020B0609000101010101" pitchFamily="49" charset="-127"/>
                <a:ea typeface="돋움체" panose="020B0609000101010101" pitchFamily="49" charset="-127"/>
              </a:rPr>
              <a:t>,...,,,'.....':ld0XXOxc,;cxkxl;'',;:o0NWWNkclOXNNNWWWWNXK000kl</a:t>
            </a:r>
          </a:p>
          <a:p>
            <a:r>
              <a:rPr lang="en-US" altLang="ko-KR" sz="150" dirty="0">
                <a:solidFill>
                  <a:schemeClr val="bg1"/>
                </a:solidFill>
                <a:latin typeface="돋움체" panose="020B0609000101010101" pitchFamily="49" charset="-127"/>
                <a:ea typeface="돋움체" panose="020B0609000101010101" pitchFamily="49" charset="-127"/>
              </a:rPr>
              <a:t>..............'...','................  ........    ..................                            ........        ...........          ....................';::;,'.''......     .......,:c:'...   ...  ....'...',;:;;</a:t>
            </a:r>
            <a:r>
              <a:rPr lang="en-US" altLang="ko-KR" sz="150" dirty="0" err="1">
                <a:solidFill>
                  <a:schemeClr val="bg1"/>
                </a:solidFill>
                <a:latin typeface="돋움체" panose="020B0609000101010101" pitchFamily="49" charset="-127"/>
                <a:ea typeface="돋움체" panose="020B0609000101010101" pitchFamily="49" charset="-127"/>
              </a:rPr>
              <a:t>clc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looooodoc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oxOXNXx</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xKKd</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dKNWWKdlxKXXNNWWWXkollddl</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    ..................                          .........        ...........          ....................';:cc:,''''........  ..  ....';c:'..  .....   ..';;,.';c:;,:</a:t>
            </a:r>
            <a:r>
              <a:rPr lang="en-US" altLang="ko-KR" sz="150" dirty="0" err="1">
                <a:solidFill>
                  <a:schemeClr val="bg1"/>
                </a:solidFill>
                <a:latin typeface="돋움체" panose="020B0609000101010101" pitchFamily="49" charset="-127"/>
                <a:ea typeface="돋움체" panose="020B0609000101010101" pitchFamily="49" charset="-127"/>
              </a:rPr>
              <a:t>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cddl</a:t>
            </a:r>
            <a:r>
              <a:rPr lang="en-US" altLang="ko-KR" sz="150" dirty="0">
                <a:solidFill>
                  <a:schemeClr val="bg1"/>
                </a:solidFill>
                <a:latin typeface="돋움체" panose="020B0609000101010101" pitchFamily="49" charset="-127"/>
                <a:ea typeface="돋움체" panose="020B0609000101010101" pitchFamily="49" charset="-127"/>
              </a:rPr>
              <a:t>:;;;'..''''......'cxOO0XKx:'.,oO0xl;,,;;cxKWWN0ooONNNWWWWN0xloxxxoc</a:t>
            </a:r>
          </a:p>
          <a:p>
            <a:r>
              <a:rPr lang="en-US" altLang="ko-KR" sz="150" dirty="0">
                <a:solidFill>
                  <a:schemeClr val="bg1"/>
                </a:solidFill>
                <a:latin typeface="돋움체" panose="020B0609000101010101" pitchFamily="49" charset="-127"/>
                <a:ea typeface="돋움체" panose="020B0609000101010101" pitchFamily="49" charset="-127"/>
              </a:rPr>
              <a:t>..........'.......','...............  ......... .................'....                       ...........     .......  ...           ...........'........,;:cc:;,''''............  .....';,...     ... ....,</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lddl</a:t>
            </a:r>
            <a:r>
              <a:rPr lang="en-US" altLang="ko-KR" sz="150" dirty="0">
                <a:solidFill>
                  <a:schemeClr val="bg1"/>
                </a:solidFill>
                <a:latin typeface="돋움체" panose="020B0609000101010101" pitchFamily="49" charset="-127"/>
                <a:ea typeface="돋움체" panose="020B0609000101010101" pitchFamily="49" charset="-127"/>
              </a:rPr>
              <a:t>;,'.''''''......':dkkO0kl;,':x00xc;,,,;:o0NWXkokXWWWWWWWXOdooxxxo:</a:t>
            </a:r>
          </a:p>
          <a:p>
            <a:r>
              <a:rPr lang="en-US" altLang="ko-KR" sz="150" dirty="0">
                <a:solidFill>
                  <a:schemeClr val="bg1"/>
                </a:solidFill>
                <a:latin typeface="돋움체" panose="020B0609000101010101" pitchFamily="49" charset="-127"/>
                <a:ea typeface="돋움체" panose="020B0609000101010101" pitchFamily="49" charset="-127"/>
              </a:rPr>
              <a:t>.........','.....',,.................. ......  ................',;::,..                      ..........    .....'...              ...........'''......',:ccc::;'..''.........................      .. .....;</a:t>
            </a:r>
            <a:r>
              <a:rPr lang="en-US" altLang="ko-KR" sz="150" dirty="0" err="1">
                <a:solidFill>
                  <a:schemeClr val="bg1"/>
                </a:solidFill>
                <a:latin typeface="돋움체" panose="020B0609000101010101" pitchFamily="49" charset="-127"/>
                <a:ea typeface="돋움체" panose="020B0609000101010101" pitchFamily="49" charset="-127"/>
              </a:rPr>
              <a:t>ldolc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lc</a:t>
            </a:r>
            <a:r>
              <a:rPr lang="en-US" altLang="ko-KR" sz="150" dirty="0">
                <a:solidFill>
                  <a:schemeClr val="bg1"/>
                </a:solidFill>
                <a:latin typeface="돋움체" panose="020B0609000101010101" pitchFamily="49" charset="-127"/>
                <a:ea typeface="돋움체" panose="020B0609000101010101" pitchFamily="49" charset="-127"/>
              </a:rPr>
              <a:t>'..:c;'',;;;</a:t>
            </a:r>
            <a:r>
              <a:rPr lang="en-US" altLang="ko-KR" sz="150" dirty="0" err="1">
                <a:solidFill>
                  <a:schemeClr val="bg1"/>
                </a:solidFill>
                <a:latin typeface="돋움체" panose="020B0609000101010101" pitchFamily="49" charset="-127"/>
                <a:ea typeface="돋움체" panose="020B0609000101010101" pitchFamily="49" charset="-127"/>
              </a:rPr>
              <a:t>ldo</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oxOOkxkkdlkXNXkl</a:t>
            </a:r>
            <a:r>
              <a:rPr lang="en-US" altLang="ko-KR" sz="150" dirty="0">
                <a:solidFill>
                  <a:schemeClr val="bg1"/>
                </a:solidFill>
                <a:latin typeface="돋움체" panose="020B0609000101010101" pitchFamily="49" charset="-127"/>
                <a:ea typeface="돋움체" panose="020B0609000101010101" pitchFamily="49" charset="-127"/>
              </a:rPr>
              <a:t>;,,,,;lONWKdo0NWWWNNWWN0dccd0Od:</a:t>
            </a:r>
          </a:p>
          <a:p>
            <a:r>
              <a:rPr lang="en-US" altLang="ko-KR" sz="150" dirty="0">
                <a:solidFill>
                  <a:schemeClr val="bg1"/>
                </a:solidFill>
                <a:latin typeface="돋움체" panose="020B0609000101010101" pitchFamily="49" charset="-127"/>
                <a:ea typeface="돋움체" panose="020B0609000101010101" pitchFamily="49" charset="-127"/>
              </a:rPr>
              <a:t>.''.......''....''''............. ..........  .................',,;:;..                     .......''..  ...',,,,..              ..........',,,......';:</a:t>
            </a:r>
            <a:r>
              <a:rPr lang="en-US" altLang="ko-KR" sz="150" dirty="0" err="1">
                <a:solidFill>
                  <a:schemeClr val="bg1"/>
                </a:solidFill>
                <a:latin typeface="돋움체" panose="020B0609000101010101" pitchFamily="49" charset="-127"/>
                <a:ea typeface="돋움체" panose="020B0609000101010101" pitchFamily="49" charset="-127"/>
              </a:rPr>
              <a:t>cllc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clolc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ll</a:t>
            </a:r>
            <a:r>
              <a:rPr lang="en-US" altLang="ko-KR" sz="150" dirty="0">
                <a:solidFill>
                  <a:schemeClr val="bg1"/>
                </a:solidFill>
                <a:latin typeface="돋움체" panose="020B0609000101010101" pitchFamily="49" charset="-127"/>
                <a:ea typeface="돋움체" panose="020B0609000101010101" pitchFamily="49" charset="-127"/>
              </a:rPr>
              <a:t>,..;c:::::;;:</a:t>
            </a:r>
            <a:r>
              <a:rPr lang="en-US" altLang="ko-KR" sz="150" dirty="0" err="1">
                <a:solidFill>
                  <a:schemeClr val="bg1"/>
                </a:solidFill>
                <a:latin typeface="돋움체" panose="020B0609000101010101" pitchFamily="49" charset="-127"/>
                <a:ea typeface="돋움체" panose="020B0609000101010101" pitchFamily="49" charset="-127"/>
              </a:rPr>
              <a:t>ll</a:t>
            </a:r>
            <a:r>
              <a:rPr lang="en-US" altLang="ko-KR" sz="150" dirty="0">
                <a:solidFill>
                  <a:schemeClr val="bg1"/>
                </a:solidFill>
                <a:latin typeface="돋움체" panose="020B0609000101010101" pitchFamily="49" charset="-127"/>
                <a:ea typeface="돋움체" panose="020B0609000101010101" pitchFamily="49" charset="-127"/>
              </a:rPr>
              <a:t>;..,,,,'..''....:xOOxdkKNN0k0NWN0d:;;,,,:xKXOllkKKK00XNWWXOxkKNXOo</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lloc</a:t>
            </a:r>
            <a:r>
              <a:rPr lang="en-US" altLang="ko-KR" sz="150" dirty="0">
                <a:solidFill>
                  <a:schemeClr val="bg1"/>
                </a:solidFill>
                <a:latin typeface="돋움체" panose="020B0609000101010101" pitchFamily="49" charset="-127"/>
                <a:ea typeface="돋움체" panose="020B0609000101010101" pitchFamily="49" charset="-127"/>
              </a:rPr>
              <a:t>,.                     ......''......',;;:;,..           .  ..''....',;:;,......;</a:t>
            </a:r>
            <a:r>
              <a:rPr lang="en-US" altLang="ko-KR" sz="150" dirty="0" err="1">
                <a:solidFill>
                  <a:schemeClr val="bg1"/>
                </a:solidFill>
                <a:latin typeface="돋움체" panose="020B0609000101010101" pitchFamily="49" charset="-127"/>
                <a:ea typeface="돋움체" panose="020B0609000101010101" pitchFamily="49" charset="-127"/>
              </a:rPr>
              <a:t>cclllcc</a:t>
            </a:r>
            <a:r>
              <a:rPr lang="en-US" altLang="ko-KR" sz="150" dirty="0">
                <a:solidFill>
                  <a:schemeClr val="bg1"/>
                </a:solidFill>
                <a:latin typeface="돋움체" panose="020B0609000101010101" pitchFamily="49" charset="-127"/>
                <a:ea typeface="돋움체" panose="020B0609000101010101" pitchFamily="49" charset="-127"/>
              </a:rPr>
              <a:t>:,...... ............''.........      ...,,,;,''',:cc,'''',:</a:t>
            </a:r>
            <a:r>
              <a:rPr lang="en-US" altLang="ko-KR" sz="150" dirty="0" err="1">
                <a:solidFill>
                  <a:schemeClr val="bg1"/>
                </a:solidFill>
                <a:latin typeface="돋움체" panose="020B0609000101010101" pitchFamily="49" charset="-127"/>
                <a:ea typeface="돋움체" panose="020B0609000101010101" pitchFamily="49" charset="-127"/>
              </a:rPr>
              <a:t>ol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ol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oOkolxKNWNKkKWWWXxc</a:t>
            </a:r>
            <a:r>
              <a:rPr lang="en-US" altLang="ko-KR" sz="150" dirty="0">
                <a:solidFill>
                  <a:schemeClr val="bg1"/>
                </a:solidFill>
                <a:latin typeface="돋움체" panose="020B0609000101010101" pitchFamily="49" charset="-127"/>
                <a:ea typeface="돋움체" panose="020B0609000101010101" pitchFamily="49" charset="-127"/>
              </a:rPr>
              <a:t>;;;,,,lkxl,;d0XXXNNWWWWNNNXKko:</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lxxoc</a:t>
            </a:r>
            <a:r>
              <a:rPr lang="en-US" altLang="ko-KR" sz="150" dirty="0">
                <a:solidFill>
                  <a:schemeClr val="bg1"/>
                </a:solidFill>
                <a:latin typeface="돋움체" panose="020B0609000101010101" pitchFamily="49" charset="-127"/>
                <a:ea typeface="돋움체" panose="020B0609000101010101" pitchFamily="49" charset="-127"/>
              </a:rPr>
              <a:t>'.                     .............',;;::;'.           .....',,,,,,;:cc:,..  .'</a:t>
            </a:r>
            <a:r>
              <a:rPr lang="en-US" altLang="ko-KR" sz="150" dirty="0" err="1">
                <a:solidFill>
                  <a:schemeClr val="bg1"/>
                </a:solidFill>
                <a:latin typeface="돋움체" panose="020B0609000101010101" pitchFamily="49" charset="-127"/>
                <a:ea typeface="돋움체" panose="020B0609000101010101" pitchFamily="49" charset="-127"/>
              </a:rPr>
              <a:t>clllllcc</a:t>
            </a:r>
            <a:r>
              <a:rPr lang="en-US" altLang="ko-KR" sz="150" dirty="0">
                <a:solidFill>
                  <a:schemeClr val="bg1"/>
                </a:solidFill>
                <a:latin typeface="돋움체" panose="020B0609000101010101" pitchFamily="49" charset="-127"/>
                <a:ea typeface="돋움체" panose="020B0609000101010101" pitchFamily="49" charset="-127"/>
              </a:rPr>
              <a:t>:;'....    ..........'''...'''..      ...,:;;;,'..',,''....:</a:t>
            </a:r>
            <a:r>
              <a:rPr lang="en-US" altLang="ko-KR" sz="150" dirty="0" err="1">
                <a:solidFill>
                  <a:schemeClr val="bg1"/>
                </a:solidFill>
                <a:latin typeface="돋움체" panose="020B0609000101010101" pitchFamily="49" charset="-127"/>
                <a:ea typeface="돋움체" panose="020B0609000101010101" pitchFamily="49" charset="-127"/>
              </a:rPr>
              <a:t>ol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llllc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ll</a:t>
            </a:r>
            <a:r>
              <a:rPr lang="en-US" altLang="ko-KR" sz="150" dirty="0">
                <a:solidFill>
                  <a:schemeClr val="bg1"/>
                </a:solidFill>
                <a:latin typeface="돋움체" panose="020B0609000101010101" pitchFamily="49" charset="-127"/>
                <a:ea typeface="돋움체" panose="020B0609000101010101" pitchFamily="49" charset="-127"/>
              </a:rPr>
              <a:t>;..'......,lolcd0XNWNOx0NWWKxc;::;;;c:;'.,o0NWWNNWWWWWWN0xlc;</a:t>
            </a:r>
          </a:p>
          <a:p>
            <a:r>
              <a:rPr lang="en-US" altLang="ko-KR" sz="150" dirty="0">
                <a:solidFill>
                  <a:schemeClr val="bg1"/>
                </a:solidFill>
                <a:latin typeface="돋움체" panose="020B0609000101010101" pitchFamily="49" charset="-127"/>
                <a:ea typeface="돋움체" panose="020B0609000101010101" pitchFamily="49" charset="-127"/>
              </a:rPr>
              <a:t>::::;.....,,,'....'''............. ..................''''''',,;:c::;,'..                   .............',,;;;;,..          .....',:::cc::</a:t>
            </a:r>
            <a:r>
              <a:rPr lang="en-US" altLang="ko-KR" sz="150" dirty="0" err="1">
                <a:solidFill>
                  <a:schemeClr val="bg1"/>
                </a:solidFill>
                <a:latin typeface="돋움체" panose="020B0609000101010101" pitchFamily="49" charset="-127"/>
                <a:ea typeface="돋움체" panose="020B0609000101010101" pitchFamily="49" charset="-127"/>
              </a:rPr>
              <a:t>cll</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cooollccc</a:t>
            </a:r>
            <a:r>
              <a:rPr lang="en-US" altLang="ko-KR" sz="150" dirty="0">
                <a:solidFill>
                  <a:schemeClr val="bg1"/>
                </a:solidFill>
                <a:latin typeface="돋움체" panose="020B0609000101010101" pitchFamily="49" charset="-127"/>
                <a:ea typeface="돋움체" panose="020B0609000101010101" pitchFamily="49" charset="-127"/>
              </a:rPr>
              <a:t>;'....    .........',,'''',,,...      ..;::::;...''''.....cdl;',;:</a:t>
            </a:r>
            <a:r>
              <a:rPr lang="en-US" altLang="ko-KR" sz="150" dirty="0" err="1">
                <a:solidFill>
                  <a:schemeClr val="bg1"/>
                </a:solidFill>
                <a:latin typeface="돋움체" panose="020B0609000101010101" pitchFamily="49" charset="-127"/>
                <a:ea typeface="돋움체" panose="020B0609000101010101" pitchFamily="49" charset="-127"/>
              </a:rPr>
              <a:t>lddlc</a:t>
            </a:r>
            <a:r>
              <a:rPr lang="en-US" altLang="ko-KR" sz="150" dirty="0">
                <a:solidFill>
                  <a:schemeClr val="bg1"/>
                </a:solidFill>
                <a:latin typeface="돋움체" panose="020B0609000101010101" pitchFamily="49" charset="-127"/>
                <a:ea typeface="돋움체" panose="020B0609000101010101" pitchFamily="49" charset="-127"/>
              </a:rPr>
              <a:t>:;;,,'..,;,..........,;lx0KXNWN0xONWXxc;;::::cc:,',:</a:t>
            </a:r>
            <a:r>
              <a:rPr lang="en-US" altLang="ko-KR" sz="150" dirty="0" err="1">
                <a:solidFill>
                  <a:schemeClr val="bg1"/>
                </a:solidFill>
                <a:latin typeface="돋움체" panose="020B0609000101010101" pitchFamily="49" charset="-127"/>
                <a:ea typeface="돋움체" panose="020B0609000101010101" pitchFamily="49" charset="-127"/>
              </a:rPr>
              <a:t>oOKKXNNNNNNWNKOdl</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                  ..........'''',,;;;'..          ..'''',;:</a:t>
            </a:r>
            <a:r>
              <a:rPr lang="en-US" altLang="ko-KR" sz="150" dirty="0" err="1">
                <a:solidFill>
                  <a:schemeClr val="bg1"/>
                </a:solidFill>
                <a:latin typeface="돋움체" panose="020B0609000101010101" pitchFamily="49" charset="-127"/>
                <a:ea typeface="돋움체" panose="020B0609000101010101" pitchFamily="49" charset="-127"/>
              </a:rPr>
              <a:t>cclllccll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clloolclc</a:t>
            </a:r>
            <a:r>
              <a:rPr lang="en-US" altLang="ko-KR" sz="150" dirty="0">
                <a:solidFill>
                  <a:schemeClr val="bg1"/>
                </a:solidFill>
                <a:latin typeface="돋움체" panose="020B0609000101010101" pitchFamily="49" charset="-127"/>
                <a:ea typeface="돋움체" panose="020B0609000101010101" pitchFamily="49" charset="-127"/>
              </a:rPr>
              <a:t>:;'...   ........'',,,,,;;;;,'....    .,;;;:c:'...'''.....:</a:t>
            </a:r>
            <a:r>
              <a:rPr lang="en-US" altLang="ko-KR" sz="150" dirty="0" err="1">
                <a:solidFill>
                  <a:schemeClr val="bg1"/>
                </a:solidFill>
                <a:latin typeface="돋움체" panose="020B0609000101010101" pitchFamily="49" charset="-127"/>
                <a:ea typeface="돋움체" panose="020B0609000101010101" pitchFamily="49" charset="-127"/>
              </a:rPr>
              <a:t>ol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ccll</a:t>
            </a:r>
            <a:r>
              <a:rPr lang="en-US" altLang="ko-KR" sz="150" dirty="0">
                <a:solidFill>
                  <a:schemeClr val="bg1"/>
                </a:solidFill>
                <a:latin typeface="돋움체" panose="020B0609000101010101" pitchFamily="49" charset="-127"/>
                <a:ea typeface="돋움체" panose="020B0609000101010101" pitchFamily="49" charset="-127"/>
              </a:rPr>
              <a:t>:;,',,''..,c;,,,'......;oOKXXNWWN0od0X0o:;::</a:t>
            </a:r>
            <a:r>
              <a:rPr lang="en-US" altLang="ko-KR" sz="150" dirty="0" err="1">
                <a:solidFill>
                  <a:schemeClr val="bg1"/>
                </a:solidFill>
                <a:latin typeface="돋움체" panose="020B0609000101010101" pitchFamily="49" charset="-127"/>
                <a:ea typeface="돋움체" panose="020B0609000101010101" pitchFamily="49" charset="-127"/>
              </a:rPr>
              <a:t>cccooc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cdddxkKXKOxOXNKxlc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::;:c:'...'''.....''..............................',;;;'..';;;;;;,,'';:,.                  ........',,,,;;;;;'..          ..,,,,,;:</a:t>
            </a:r>
            <a:r>
              <a:rPr lang="en-US" altLang="ko-KR" sz="150" dirty="0" err="1">
                <a:solidFill>
                  <a:schemeClr val="bg1"/>
                </a:solidFill>
                <a:latin typeface="돋움체" panose="020B0609000101010101" pitchFamily="49" charset="-127"/>
                <a:ea typeface="돋움체" panose="020B0609000101010101" pitchFamily="49" charset="-127"/>
              </a:rPr>
              <a:t>cccllcccccc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cclllllllc</a:t>
            </a:r>
            <a:r>
              <a:rPr lang="en-US" altLang="ko-KR" sz="150" dirty="0">
                <a:solidFill>
                  <a:schemeClr val="bg1"/>
                </a:solidFill>
                <a:latin typeface="돋움체" panose="020B0609000101010101" pitchFamily="49" charset="-127"/>
                <a:ea typeface="돋움체" panose="020B0609000101010101" pitchFamily="49" charset="-127"/>
              </a:rPr>
              <a:t>;'....  ......',;;;::::::::;;,'...   .','',::'.''.''....,</a:t>
            </a:r>
            <a:r>
              <a:rPr lang="en-US" altLang="ko-KR" sz="150" dirty="0" err="1">
                <a:solidFill>
                  <a:schemeClr val="bg1"/>
                </a:solidFill>
                <a:latin typeface="돋움체" panose="020B0609000101010101" pitchFamily="49" charset="-127"/>
                <a:ea typeface="돋움체" panose="020B0609000101010101" pitchFamily="49" charset="-127"/>
              </a:rPr>
              <a:t>cooc</a:t>
            </a:r>
            <a:r>
              <a:rPr lang="en-US" altLang="ko-KR" sz="150" dirty="0">
                <a:solidFill>
                  <a:schemeClr val="bg1"/>
                </a:solidFill>
                <a:latin typeface="돋움체" panose="020B0609000101010101" pitchFamily="49" charset="-127"/>
                <a:ea typeface="돋움체" panose="020B0609000101010101" pitchFamily="49" charset="-127"/>
              </a:rPr>
              <a:t>;;:ccl:'''',::;'';:::;,......,oO000XNWWXx;;</a:t>
            </a:r>
            <a:r>
              <a:rPr lang="en-US" altLang="ko-KR" sz="150" dirty="0" err="1">
                <a:solidFill>
                  <a:schemeClr val="bg1"/>
                </a:solidFill>
                <a:latin typeface="돋움체" panose="020B0609000101010101" pitchFamily="49" charset="-127"/>
                <a:ea typeface="돋움체" panose="020B0609000101010101" pitchFamily="49" charset="-127"/>
              </a:rPr>
              <a:t>lxxlc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ccccccclxkkkdoddoc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lxkxdoc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..........,;:;...,::;:cc;'.,</a:t>
            </a:r>
            <a:r>
              <a:rPr lang="en-US" altLang="ko-KR" sz="150" dirty="0" err="1">
                <a:solidFill>
                  <a:schemeClr val="bg1"/>
                </a:solidFill>
                <a:latin typeface="돋움체" panose="020B0609000101010101" pitchFamily="49" charset="-127"/>
                <a:ea typeface="돋움체" panose="020B0609000101010101" pitchFamily="49" charset="-127"/>
              </a:rPr>
              <a:t>ll</a:t>
            </a:r>
            <a:r>
              <a:rPr lang="en-US" altLang="ko-KR" sz="150" dirty="0">
                <a:solidFill>
                  <a:schemeClr val="bg1"/>
                </a:solidFill>
                <a:latin typeface="돋움체" panose="020B0609000101010101" pitchFamily="49" charset="-127"/>
                <a:ea typeface="돋움체" panose="020B0609000101010101" pitchFamily="49" charset="-127"/>
              </a:rPr>
              <a:t>;..                 .......',;;;;;;;,'..          ..,:::::</a:t>
            </a:r>
            <a:r>
              <a:rPr lang="en-US" altLang="ko-KR" sz="150" dirty="0" err="1">
                <a:solidFill>
                  <a:schemeClr val="bg1"/>
                </a:solidFill>
                <a:latin typeface="돋움체" panose="020B0609000101010101" pitchFamily="49" charset="-127"/>
                <a:ea typeface="돋움체" panose="020B0609000101010101" pitchFamily="49" charset="-127"/>
              </a:rPr>
              <a:t>ccccllllcccll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lllllllllc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codo</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coollllll</a:t>
            </a:r>
            <a:r>
              <a:rPr lang="en-US" altLang="ko-KR" sz="150" dirty="0">
                <a:solidFill>
                  <a:schemeClr val="bg1"/>
                </a:solidFill>
                <a:latin typeface="돋움체" panose="020B0609000101010101" pitchFamily="49" charset="-127"/>
                <a:ea typeface="돋움체" panose="020B0609000101010101" pitchFamily="49" charset="-127"/>
              </a:rPr>
              <a:t>:'. ...'cxO0KNNXKKkc:lk00dc:;;;;,,</a:t>
            </a:r>
            <a:r>
              <a:rPr lang="en-US" altLang="ko-KR" sz="150" dirty="0" err="1">
                <a:solidFill>
                  <a:schemeClr val="bg1"/>
                </a:solidFill>
                <a:latin typeface="돋움체" panose="020B0609000101010101" pitchFamily="49" charset="-127"/>
                <a:ea typeface="돋움체" panose="020B0609000101010101" pitchFamily="49" charset="-127"/>
              </a:rPr>
              <a:t>ckXNNNXOo</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ldl</a:t>
            </a:r>
            <a:r>
              <a:rPr lang="en-US" altLang="ko-KR" sz="150" dirty="0">
                <a:solidFill>
                  <a:schemeClr val="bg1"/>
                </a:solidFill>
                <a:latin typeface="돋움체" panose="020B0609000101010101" pitchFamily="49" charset="-127"/>
                <a:ea typeface="돋움체" panose="020B0609000101010101" pitchFamily="49" charset="-127"/>
              </a:rPr>
              <a:t>:,.                 .......',,,;;;,''..       ....';:</a:t>
            </a:r>
            <a:r>
              <a:rPr lang="en-US" altLang="ko-KR" sz="150" dirty="0" err="1">
                <a:solidFill>
                  <a:schemeClr val="bg1"/>
                </a:solidFill>
                <a:latin typeface="돋움체" panose="020B0609000101010101" pitchFamily="49" charset="-127"/>
                <a:ea typeface="돋움체" panose="020B0609000101010101" pitchFamily="49" charset="-127"/>
              </a:rPr>
              <a:t>ccccclccclllllccllc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cllolllllc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ccccccc:c</a:t>
            </a:r>
            <a:r>
              <a:rPr lang="en-US" altLang="ko-KR" sz="150" dirty="0">
                <a:solidFill>
                  <a:schemeClr val="bg1"/>
                </a:solidFill>
                <a:latin typeface="돋움체" panose="020B0609000101010101" pitchFamily="49" charset="-127"/>
                <a:ea typeface="돋움체" panose="020B0609000101010101" pitchFamily="49" charset="-127"/>
              </a:rPr>
              <a:t>::c::;;,''.. ..,'.';:,,''',.. .':</a:t>
            </a:r>
            <a:r>
              <a:rPr lang="en-US" altLang="ko-KR" sz="150" dirty="0" err="1">
                <a:solidFill>
                  <a:schemeClr val="bg1"/>
                </a:solidFill>
                <a:latin typeface="돋움체" panose="020B0609000101010101" pitchFamily="49" charset="-127"/>
                <a:ea typeface="돋움체" panose="020B0609000101010101" pitchFamily="49" charset="-127"/>
              </a:rPr>
              <a:t>lddoc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clloddddoc</a:t>
            </a:r>
            <a:r>
              <a:rPr lang="en-US" altLang="ko-KR" sz="150" dirty="0">
                <a:solidFill>
                  <a:schemeClr val="bg1"/>
                </a:solidFill>
                <a:latin typeface="돋움체" panose="020B0609000101010101" pitchFamily="49" charset="-127"/>
                <a:ea typeface="돋움체" panose="020B0609000101010101" pitchFamily="49" charset="-127"/>
              </a:rPr>
              <a:t>,...,,;o0XNNKOkOKOdkXWXxc;,,,'';lONWNNN0l;;::;,',:</a:t>
            </a:r>
            <a:r>
              <a:rPr lang="en-US" altLang="ko-KR" sz="150" dirty="0" err="1">
                <a:solidFill>
                  <a:schemeClr val="bg1"/>
                </a:solidFill>
                <a:latin typeface="돋움체" panose="020B0609000101010101" pitchFamily="49" charset="-127"/>
                <a:ea typeface="돋움체" panose="020B0609000101010101" pitchFamily="49" charset="-127"/>
              </a:rPr>
              <a:t>ldxdc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 ....''........... ..''..,;;;;;;:;:</a:t>
            </a:r>
            <a:r>
              <a:rPr lang="en-US" altLang="ko-KR" sz="150" dirty="0" err="1">
                <a:solidFill>
                  <a:schemeClr val="bg1"/>
                </a:solidFill>
                <a:latin typeface="돋움체" panose="020B0609000101010101" pitchFamily="49" charset="-127"/>
                <a:ea typeface="돋움체" panose="020B0609000101010101" pitchFamily="49" charset="-127"/>
              </a:rPr>
              <a:t>oxxdooc</a:t>
            </a:r>
            <a:r>
              <a:rPr lang="en-US" altLang="ko-KR" sz="150" dirty="0">
                <a:solidFill>
                  <a:schemeClr val="bg1"/>
                </a:solidFill>
                <a:latin typeface="돋움체" panose="020B0609000101010101" pitchFamily="49" charset="-127"/>
                <a:ea typeface="돋움체" panose="020B0609000101010101" pitchFamily="49" charset="-127"/>
              </a:rPr>
              <a:t>.              ..........'''''.....    ...''..';:</a:t>
            </a:r>
            <a:r>
              <a:rPr lang="en-US" altLang="ko-KR" sz="150" dirty="0" err="1">
                <a:solidFill>
                  <a:schemeClr val="bg1"/>
                </a:solidFill>
                <a:latin typeface="돋움체" panose="020B0609000101010101" pitchFamily="49" charset="-127"/>
                <a:ea typeface="돋움체" panose="020B0609000101010101" pitchFamily="49" charset="-127"/>
              </a:rPr>
              <a:t>ccccccllcccllllllllcc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clollccc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clcc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clcccloddolc</a:t>
            </a:r>
            <a:r>
              <a:rPr lang="en-US" altLang="ko-KR" sz="150" dirty="0">
                <a:solidFill>
                  <a:schemeClr val="bg1"/>
                </a:solidFill>
                <a:latin typeface="돋움체" panose="020B0609000101010101" pitchFamily="49" charset="-127"/>
                <a:ea typeface="돋움체" panose="020B0609000101010101" pitchFamily="49" charset="-127"/>
              </a:rPr>
              <a:t>::cllxKNNXKkxkKOokXN0d:,'''',oOXNXXKKkoccll:;;</a:t>
            </a:r>
            <a:r>
              <a:rPr lang="en-US" altLang="ko-KR" sz="150" dirty="0" err="1">
                <a:solidFill>
                  <a:schemeClr val="bg1"/>
                </a:solidFill>
                <a:latin typeface="돋움체" panose="020B0609000101010101" pitchFamily="49" charset="-127"/>
                <a:ea typeface="돋움체" panose="020B0609000101010101" pitchFamily="49" charset="-127"/>
              </a:rPr>
              <a:t>coxkkxc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;;;:cc;'..''....'.'''.. .'::,'....''.'..............''..';::;;;;',</a:t>
            </a:r>
            <a:r>
              <a:rPr lang="en-US" altLang="ko-KR" sz="150" dirty="0" err="1">
                <a:solidFill>
                  <a:schemeClr val="bg1"/>
                </a:solidFill>
                <a:latin typeface="돋움체" panose="020B0609000101010101" pitchFamily="49" charset="-127"/>
                <a:ea typeface="돋움체" panose="020B0609000101010101" pitchFamily="49" charset="-127"/>
              </a:rPr>
              <a:t>cOKXKKKOl</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ccccccccccclllcccccc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a:t>
            </a:r>
            <a:r>
              <a:rPr lang="en-US" altLang="ko-KR" sz="150" dirty="0">
                <a:solidFill>
                  <a:schemeClr val="bg1"/>
                </a:solidFill>
                <a:latin typeface="돋움체" panose="020B0609000101010101" pitchFamily="49" charset="-127"/>
                <a:ea typeface="돋움체" panose="020B0609000101010101" pitchFamily="49" charset="-127"/>
              </a:rPr>
              <a:t>:::::;,,'.........;;;'..',...,,,;:;....    .';;;,,:cclooooddddoodookXNNNXOxk0xcdKNKd:,'...;oxkOO00kxodxkddk0KKOoc;;;</a:t>
            </a:r>
          </a:p>
          <a:p>
            <a:r>
              <a:rPr lang="en-US" altLang="ko-KR" sz="150" dirty="0">
                <a:solidFill>
                  <a:schemeClr val="bg1"/>
                </a:solidFill>
                <a:latin typeface="돋움체" panose="020B0609000101010101" pitchFamily="49" charset="-127"/>
                <a:ea typeface="돋움체" panose="020B0609000101010101" pitchFamily="49" charset="-127"/>
              </a:rPr>
              <a:t>.';:::;'..'....''..''....':cc;...','''.......'...',,,'..';:;;;;,',oKWWNX0xc.            ..'''''''''''............',,;;;;;::::::</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  .';::;'.,,.',,'''..  ..    ..,,,,,,,,;clodxxxxxkkxdxkOKNN0kkko;:</a:t>
            </a:r>
            <a:r>
              <a:rPr lang="en-US" altLang="ko-KR" sz="150" dirty="0" err="1">
                <a:solidFill>
                  <a:schemeClr val="bg1"/>
                </a:solidFill>
                <a:latin typeface="돋움체" panose="020B0609000101010101" pitchFamily="49" charset="-127"/>
                <a:ea typeface="돋움체" panose="020B0609000101010101" pitchFamily="49" charset="-127"/>
              </a:rPr>
              <a:t>dOko</a:t>
            </a:r>
            <a:r>
              <a:rPr lang="en-US" altLang="ko-KR" sz="150" dirty="0">
                <a:solidFill>
                  <a:schemeClr val="bg1"/>
                </a:solidFill>
                <a:latin typeface="돋움체" panose="020B0609000101010101" pitchFamily="49" charset="-127"/>
                <a:ea typeface="돋움체" panose="020B0609000101010101" pitchFamily="49" charset="-127"/>
              </a:rPr>
              <a:t>:,'...,:ldOXX0doodOKKXXXXX0d:;;:</a:t>
            </a:r>
          </a:p>
          <a:p>
            <a:r>
              <a:rPr lang="en-US" altLang="ko-KR" sz="150" dirty="0">
                <a:solidFill>
                  <a:schemeClr val="bg1"/>
                </a:solidFill>
                <a:latin typeface="돋움체" panose="020B0609000101010101" pitchFamily="49" charset="-127"/>
                <a:ea typeface="돋움체" panose="020B0609000101010101" pitchFamily="49" charset="-127"/>
              </a:rPr>
              <a:t>...'','...'...''''',,'...,:cc:'..,,,,,'......'...,;;,....,,,,,,,,:xXWN0d:;;..           .',,''',,,,,,,,,,''''....'',,;;;;:::::::::::::;::cc::;;;,,,''...................'''',,;;;:::ccc:::cc::;,,'...   .';:cc::;'.';,...    ..     .''''''',,,;:ldxxxkOO0Oxook0Oxx00d;.';;;,...',,;:oO0OdclkKXXXKkddkOxo:,,</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lONWNXkoc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clll</a:t>
            </a:r>
            <a:r>
              <a:rPr lang="en-US" altLang="ko-KR" sz="150" dirty="0">
                <a:solidFill>
                  <a:schemeClr val="bg1"/>
                </a:solidFill>
                <a:latin typeface="돋움체" panose="020B0609000101010101" pitchFamily="49" charset="-127"/>
                <a:ea typeface="돋움체" panose="020B0609000101010101" pitchFamily="49" charset="-127"/>
              </a:rPr>
              <a:t>:,.....    ...    ..'''''',,;;;:looodxk0KXKOdoc:cdxd:'..'''...'''',:oO0xlcoO0kxxoccldxkdc,,</a:t>
            </a:r>
          </a:p>
          <a:p>
            <a:r>
              <a:rPr lang="en-US" altLang="ko-KR" sz="150" dirty="0">
                <a:solidFill>
                  <a:schemeClr val="bg1"/>
                </a:solidFill>
                <a:latin typeface="돋움체" panose="020B0609000101010101" pitchFamily="49" charset="-127"/>
                <a:ea typeface="돋움체" panose="020B0609000101010101" pitchFamily="49" charset="-127"/>
              </a:rPr>
              <a:t>..........''......'';:cc::::c:'..';;;,...........,;;,....,;;;,''ckKXXXK0Oko;.           .,;;;,,,,,;;;;::</a:t>
            </a:r>
            <a:r>
              <a:rPr lang="en-US" altLang="ko-KR" sz="150" dirty="0" err="1">
                <a:solidFill>
                  <a:schemeClr val="bg1"/>
                </a:solidFill>
                <a:latin typeface="돋움체" panose="020B0609000101010101" pitchFamily="49" charset="-127"/>
                <a:ea typeface="돋움체" panose="020B0609000101010101" pitchFamily="49" charset="-127"/>
              </a:rPr>
              <a:t>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cccllccc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cll</a:t>
            </a:r>
            <a:r>
              <a:rPr lang="en-US" altLang="ko-KR" sz="150" dirty="0">
                <a:solidFill>
                  <a:schemeClr val="bg1"/>
                </a:solidFill>
                <a:latin typeface="돋움체" panose="020B0609000101010101" pitchFamily="49" charset="-127"/>
                <a:ea typeface="돋움체" panose="020B0609000101010101" pitchFamily="49" charset="-127"/>
              </a:rPr>
              <a:t>,..  .......'.   ..'''''''',;;:loolodxk0XXXKkl;,;cl:,''......''''';</a:t>
            </a:r>
            <a:r>
              <a:rPr lang="en-US" altLang="ko-KR" sz="150" dirty="0" err="1">
                <a:solidFill>
                  <a:schemeClr val="bg1"/>
                </a:solidFill>
                <a:latin typeface="돋움체" panose="020B0609000101010101" pitchFamily="49" charset="-127"/>
                <a:ea typeface="돋움체" panose="020B0609000101010101" pitchFamily="49" charset="-127"/>
              </a:rPr>
              <a:t>lxOkl</a:t>
            </a:r>
            <a:r>
              <a:rPr lang="en-US" altLang="ko-KR" sz="150" dirty="0">
                <a:solidFill>
                  <a:schemeClr val="bg1"/>
                </a:solidFill>
                <a:latin typeface="돋움체" panose="020B0609000101010101" pitchFamily="49" charset="-127"/>
                <a:ea typeface="돋움체" panose="020B0609000101010101" pitchFamily="49" charset="-127"/>
              </a:rPr>
              <a:t>;;:cc::</a:t>
            </a:r>
            <a:r>
              <a:rPr lang="en-US" altLang="ko-KR" sz="150" dirty="0" err="1">
                <a:solidFill>
                  <a:schemeClr val="bg1"/>
                </a:solidFill>
                <a:latin typeface="돋움체" panose="020B0609000101010101" pitchFamily="49" charset="-127"/>
                <a:ea typeface="돋움체" panose="020B0609000101010101" pitchFamily="49" charset="-127"/>
              </a:rPr>
              <a:t>clol</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cllccc</a:t>
            </a:r>
            <a:r>
              <a:rPr lang="en-US" altLang="ko-KR" sz="150" dirty="0">
                <a:solidFill>
                  <a:schemeClr val="bg1"/>
                </a:solidFill>
                <a:latin typeface="돋움체" panose="020B0609000101010101" pitchFamily="49" charset="-127"/>
                <a:ea typeface="돋움체" panose="020B0609000101010101" pitchFamily="49" charset="-127"/>
              </a:rPr>
              <a:t>:;...',,,'...........',,,....,;;,,,;dO0OOOxodkOd;.          .;:::;;,,;;;;;::</a:t>
            </a:r>
            <a:r>
              <a:rPr lang="en-US" altLang="ko-KR" sz="150" dirty="0" err="1">
                <a:solidFill>
                  <a:schemeClr val="bg1"/>
                </a:solidFill>
                <a:latin typeface="돋움체" panose="020B0609000101010101" pitchFamily="49" charset="-127"/>
                <a:ea typeface="돋움체" panose="020B0609000101010101" pitchFamily="49" charset="-127"/>
              </a:rPr>
              <a:t>cclllccc</a:t>
            </a:r>
            <a:r>
              <a:rPr lang="en-US" altLang="ko-KR" sz="150" dirty="0">
                <a:solidFill>
                  <a:schemeClr val="bg1"/>
                </a:solidFill>
                <a:latin typeface="돋움체" panose="020B0609000101010101" pitchFamily="49" charset="-127"/>
                <a:ea typeface="돋움체" panose="020B0609000101010101" pitchFamily="49" charset="-127"/>
              </a:rPr>
              <a:t>:::::c::::;;;,;;:ccc::;;;;;;;;;;;;:::::::::</a:t>
            </a:r>
            <a:r>
              <a:rPr lang="en-US" altLang="ko-KR" sz="150" dirty="0" err="1">
                <a:solidFill>
                  <a:schemeClr val="bg1"/>
                </a:solidFill>
                <a:latin typeface="돋움체" panose="020B0609000101010101" pitchFamily="49" charset="-127"/>
                <a:ea typeface="돋움체" panose="020B0609000101010101" pitchFamily="49" charset="-127"/>
              </a:rPr>
              <a:t>ccllllllcccc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a:t>
            </a:r>
            <a:r>
              <a:rPr lang="en-US" altLang="ko-KR" sz="150" dirty="0">
                <a:solidFill>
                  <a:schemeClr val="bg1"/>
                </a:solidFill>
                <a:latin typeface="돋움체" panose="020B0609000101010101" pitchFamily="49" charset="-127"/>
                <a:ea typeface="돋움체" panose="020B0609000101010101" pitchFamily="49" charset="-127"/>
              </a:rPr>
              <a:t>:;;'..   ..';:cc;.   ....'..''.  .',,,''''',,,;</a:t>
            </a:r>
            <a:r>
              <a:rPr lang="en-US" altLang="ko-KR" sz="150" dirty="0" err="1">
                <a:solidFill>
                  <a:schemeClr val="bg1"/>
                </a:solidFill>
                <a:latin typeface="돋움체" panose="020B0609000101010101" pitchFamily="49" charset="-127"/>
                <a:ea typeface="돋움체" panose="020B0609000101010101" pitchFamily="49" charset="-127"/>
              </a:rPr>
              <a:t>coxxoodkOKXXNXOo</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cddc</a:t>
            </a:r>
            <a:r>
              <a:rPr lang="en-US" altLang="ko-KR" sz="150" dirty="0">
                <a:solidFill>
                  <a:schemeClr val="bg1"/>
                </a:solidFill>
                <a:latin typeface="돋움체" panose="020B0609000101010101" pitchFamily="49" charset="-127"/>
                <a:ea typeface="돋움체" panose="020B0609000101010101" pitchFamily="49" charset="-127"/>
              </a:rPr>
              <a:t>'........',;;lxO0kdlcodl:,;</a:t>
            </a:r>
            <a:r>
              <a:rPr lang="en-US" altLang="ko-KR" sz="150" dirty="0" err="1">
                <a:solidFill>
                  <a:schemeClr val="bg1"/>
                </a:solidFill>
                <a:latin typeface="돋움체" panose="020B0609000101010101" pitchFamily="49" charset="-127"/>
                <a:ea typeface="돋움체" panose="020B0609000101010101" pitchFamily="49" charset="-127"/>
              </a:rPr>
              <a:t>cdxo</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ccclllc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xOxdOOl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cxkc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cccccccccccc</a:t>
            </a:r>
            <a:r>
              <a:rPr lang="en-US" altLang="ko-KR" sz="150" dirty="0">
                <a:solidFill>
                  <a:schemeClr val="bg1"/>
                </a:solidFill>
                <a:latin typeface="돋움체" panose="020B0609000101010101" pitchFamily="49" charset="-127"/>
                <a:ea typeface="돋움체" panose="020B0609000101010101" pitchFamily="49" charset="-127"/>
              </a:rPr>
              <a:t>::;,'..   .';::;..  ..',;;,,,.  .';;,''''''',,;coddoodx0XNNNKxc;lOX0o:;'....'',,,;</a:t>
            </a:r>
            <a:r>
              <a:rPr lang="en-US" altLang="ko-KR" sz="150" dirty="0" err="1">
                <a:solidFill>
                  <a:schemeClr val="bg1"/>
                </a:solidFill>
                <a:latin typeface="돋움체" panose="020B0609000101010101" pitchFamily="49" charset="-127"/>
                <a:ea typeface="돋움체" panose="020B0609000101010101" pitchFamily="49" charset="-127"/>
              </a:rPr>
              <a:t>ckKOdlloddl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cddl</a:t>
            </a:r>
            <a:r>
              <a:rPr lang="en-US" altLang="ko-KR" sz="150" dirty="0">
                <a:solidFill>
                  <a:schemeClr val="bg1"/>
                </a:solidFill>
                <a:latin typeface="돋움체" panose="020B0609000101010101" pitchFamily="49" charset="-127"/>
                <a:ea typeface="돋움체" panose="020B0609000101010101" pitchFamily="49" charset="-127"/>
              </a:rPr>
              <a:t>:;cc;,,,</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oo</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dd</a:t>
            </a:r>
            <a:r>
              <a:rPr lang="en-US" altLang="ko-KR" sz="150" dirty="0">
                <a:solidFill>
                  <a:schemeClr val="bg1"/>
                </a:solidFill>
                <a:latin typeface="돋움체" panose="020B0609000101010101" pitchFamily="49" charset="-127"/>
                <a:ea typeface="돋움체" panose="020B0609000101010101" pitchFamily="49" charset="-127"/>
              </a:rPr>
              <a:t>;..';c:.         .':</a:t>
            </a:r>
            <a:r>
              <a:rPr lang="en-US" altLang="ko-KR" sz="150" dirty="0" err="1">
                <a:solidFill>
                  <a:schemeClr val="bg1"/>
                </a:solidFill>
                <a:latin typeface="돋움체" panose="020B0609000101010101" pitchFamily="49" charset="-127"/>
                <a:ea typeface="돋움체" panose="020B0609000101010101" pitchFamily="49" charset="-127"/>
              </a:rPr>
              <a:t>cclccc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cclcc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ccclcccccccccc</a:t>
            </a:r>
            <a:r>
              <a:rPr lang="en-US" altLang="ko-KR" sz="150" dirty="0">
                <a:solidFill>
                  <a:schemeClr val="bg1"/>
                </a:solidFill>
                <a:latin typeface="돋움체" panose="020B0609000101010101" pitchFamily="49" charset="-127"/>
                <a:ea typeface="돋움체" panose="020B0609000101010101" pitchFamily="49" charset="-127"/>
              </a:rPr>
              <a:t>:;;,...   .;:;'.. ..',;:;,,,.  .;;,'''''''',;:cllooodx0XNNXkl;:d0Kkodko,.'',,,,,,;codool:,,''''',,;;;,,,;:;</a:t>
            </a:r>
          </a:p>
          <a:p>
            <a:r>
              <a:rPr lang="en-US" altLang="ko-KR" sz="150" dirty="0">
                <a:solidFill>
                  <a:schemeClr val="bg1"/>
                </a:solidFill>
                <a:latin typeface="돋움체" panose="020B0609000101010101" pitchFamily="49" charset="-127"/>
                <a:ea typeface="돋움체" panose="020B0609000101010101" pitchFamily="49" charset="-127"/>
              </a:rPr>
              <a:t>..',''.....,;;,'..'',;:::::;,.';:;''.........''...''....','...':c;.';;,'...,;'.        .':</a:t>
            </a:r>
            <a:r>
              <a:rPr lang="en-US" altLang="ko-KR" sz="150" dirty="0" err="1">
                <a:solidFill>
                  <a:schemeClr val="bg1"/>
                </a:solidFill>
                <a:latin typeface="돋움체" panose="020B0609000101010101" pitchFamily="49" charset="-127"/>
                <a:ea typeface="돋움체" panose="020B0609000101010101" pitchFamily="49" charset="-127"/>
              </a:rPr>
              <a:t>ccclccc</a:t>
            </a:r>
            <a:r>
              <a:rPr lang="en-US" altLang="ko-KR" sz="150" dirty="0">
                <a:solidFill>
                  <a:schemeClr val="bg1"/>
                </a:solidFill>
                <a:latin typeface="돋움체" panose="020B0609000101010101" pitchFamily="49" charset="-127"/>
                <a:ea typeface="돋움체" panose="020B0609000101010101" pitchFamily="49" charset="-127"/>
              </a:rPr>
              <a:t>::,'..''....   ..,:;,,',:cc:;,,:</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cclllllccccccccc</a:t>
            </a:r>
            <a:r>
              <a:rPr lang="en-US" altLang="ko-KR" sz="150" dirty="0">
                <a:solidFill>
                  <a:schemeClr val="bg1"/>
                </a:solidFill>
                <a:latin typeface="돋움체" panose="020B0609000101010101" pitchFamily="49" charset="-127"/>
                <a:ea typeface="돋움체" panose="020B0609000101010101" pitchFamily="49" charset="-127"/>
              </a:rPr>
              <a:t>::;,'..   .,;,'.. .';;::;,'.. ..,,'''''''',,;:</a:t>
            </a:r>
            <a:r>
              <a:rPr lang="en-US" altLang="ko-KR" sz="150" dirty="0" err="1">
                <a:solidFill>
                  <a:schemeClr val="bg1"/>
                </a:solidFill>
                <a:latin typeface="돋움체" panose="020B0609000101010101" pitchFamily="49" charset="-127"/>
                <a:ea typeface="돋움체" panose="020B0609000101010101" pitchFamily="49" charset="-127"/>
              </a:rPr>
              <a:t>ccloddxOKXNXOl</a:t>
            </a:r>
            <a:r>
              <a:rPr lang="en-US" altLang="ko-KR" sz="150" dirty="0">
                <a:solidFill>
                  <a:schemeClr val="bg1"/>
                </a:solidFill>
                <a:latin typeface="돋움체" panose="020B0609000101010101" pitchFamily="49" charset="-127"/>
                <a:ea typeface="돋움체" panose="020B0609000101010101" pitchFamily="49" charset="-127"/>
              </a:rPr>
              <a:t>::okkoco0XOc''''',,,,,;lxkOOd:',col;'',::;:</a:t>
            </a:r>
            <a:r>
              <a:rPr lang="en-US" altLang="ko-KR" sz="150" dirty="0" err="1">
                <a:solidFill>
                  <a:schemeClr val="bg1"/>
                </a:solidFill>
                <a:latin typeface="돋움체" panose="020B0609000101010101" pitchFamily="49" charset="-127"/>
                <a:ea typeface="돋움체" panose="020B0609000101010101" pitchFamily="49" charset="-127"/>
              </a:rPr>
              <a:t>oxo</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ccccccccc</a:t>
            </a:r>
            <a:r>
              <a:rPr lang="en-US" altLang="ko-KR" sz="150" dirty="0">
                <a:solidFill>
                  <a:schemeClr val="bg1"/>
                </a:solidFill>
                <a:latin typeface="돋움체" panose="020B0609000101010101" pitchFamily="49" charset="-127"/>
                <a:ea typeface="돋움체" panose="020B0609000101010101" pitchFamily="49" charset="-127"/>
              </a:rPr>
              <a:t>:::;;;,'......,;::;;,;:cc:,,;:</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::::::::ccc:;;,,;;;,......';::;;;;::</a:t>
            </a:r>
            <a:r>
              <a:rPr lang="en-US" altLang="ko-KR" sz="150" dirty="0" err="1">
                <a:solidFill>
                  <a:schemeClr val="bg1"/>
                </a:solidFill>
                <a:latin typeface="돋움체" panose="020B0609000101010101" pitchFamily="49" charset="-127"/>
                <a:ea typeface="돋움체" panose="020B0609000101010101" pitchFamily="49" charset="-127"/>
              </a:rPr>
              <a:t>ccccccccllllllcccclllcc</a:t>
            </a:r>
            <a:r>
              <a:rPr lang="en-US" altLang="ko-KR" sz="150" dirty="0">
                <a:solidFill>
                  <a:schemeClr val="bg1"/>
                </a:solidFill>
                <a:latin typeface="돋움체" panose="020B0609000101010101" pitchFamily="49" charset="-127"/>
                <a:ea typeface="돋움체" panose="020B0609000101010101" pitchFamily="49" charset="-127"/>
              </a:rPr>
              <a:t>::;,'..   .........';;::;,'.  ..'''''',,,,,;;:ccllooxOXNNKxc;cx0kllONWXx;',,''',,;l0NNNKkl::</a:t>
            </a:r>
            <a:r>
              <a:rPr lang="en-US" altLang="ko-KR" sz="150" dirty="0" err="1">
                <a:solidFill>
                  <a:schemeClr val="bg1"/>
                </a:solidFill>
                <a:latin typeface="돋움체" panose="020B0609000101010101" pitchFamily="49" charset="-127"/>
                <a:ea typeface="돋움체" panose="020B0609000101010101" pitchFamily="49" charset="-127"/>
              </a:rPr>
              <a:t>dOOxoc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dOXKx</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............'''...''';::;,...............................',,.......,:c,.';:</a:t>
            </a:r>
            <a:r>
              <a:rPr lang="en-US" altLang="ko-KR" sz="150" dirty="0" err="1">
                <a:solidFill>
                  <a:schemeClr val="bg1"/>
                </a:solidFill>
                <a:latin typeface="돋움체" panose="020B0609000101010101" pitchFamily="49" charset="-127"/>
                <a:ea typeface="돋움체" panose="020B0609000101010101" pitchFamily="49" charset="-127"/>
              </a:rPr>
              <a:t>clo</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lllccc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::;,''',;:::::::cc:;;;;:</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cccccccccclllllcccclllccc</a:t>
            </a:r>
            <a:r>
              <a:rPr lang="en-US" altLang="ko-KR" sz="150" dirty="0">
                <a:solidFill>
                  <a:schemeClr val="bg1"/>
                </a:solidFill>
                <a:latin typeface="돋움체" panose="020B0609000101010101" pitchFamily="49" charset="-127"/>
                <a:ea typeface="돋움체" panose="020B0609000101010101" pitchFamily="49" charset="-127"/>
              </a:rPr>
              <a:t>:;,'..       .....',;;;,,'...'''''''''',,;;:::::clox0XNXOdl;:xK0dxKWWNO:,,'''''':</a:t>
            </a:r>
            <a:r>
              <a:rPr lang="en-US" altLang="ko-KR" sz="150" dirty="0" err="1">
                <a:solidFill>
                  <a:schemeClr val="bg1"/>
                </a:solidFill>
                <a:latin typeface="돋움체" panose="020B0609000101010101" pitchFamily="49" charset="-127"/>
                <a:ea typeface="돋움체" panose="020B0609000101010101" pitchFamily="49" charset="-127"/>
              </a:rPr>
              <a:t>kKXKOxxOOOKXXNXOlcxKNWXx</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.........'..','...'''''...........................''.....''''''...',,,..'lk0Oko,. .   ..;</a:t>
            </a:r>
            <a:r>
              <a:rPr lang="en-US" altLang="ko-KR" sz="150" dirty="0" err="1">
                <a:solidFill>
                  <a:schemeClr val="bg1"/>
                </a:solidFill>
                <a:latin typeface="돋움체" panose="020B0609000101010101" pitchFamily="49" charset="-127"/>
                <a:ea typeface="돋움체" panose="020B0609000101010101" pitchFamily="49" charset="-127"/>
              </a:rPr>
              <a:t>cclllc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cccllllllcccllllcc</a:t>
            </a:r>
            <a:r>
              <a:rPr lang="en-US" altLang="ko-KR" sz="150" dirty="0">
                <a:solidFill>
                  <a:schemeClr val="bg1"/>
                </a:solidFill>
                <a:latin typeface="돋움체" panose="020B0609000101010101" pitchFamily="49" charset="-127"/>
                <a:ea typeface="돋움체" panose="020B0609000101010101" pitchFamily="49" charset="-127"/>
              </a:rPr>
              <a:t>:;;'...       ...',,,,,,,..,;,''''''''',,,,;;;:clodkKNNKkdlcd0NKkkXWWNO:''''',,;lk0000KXWWWWWWWN0xxKNWWNOl</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lOOxo</a:t>
            </a:r>
            <a:r>
              <a:rPr lang="en-US" altLang="ko-KR" sz="150" dirty="0">
                <a:solidFill>
                  <a:schemeClr val="bg1"/>
                </a:solidFill>
                <a:latin typeface="돋움체" panose="020B0609000101010101" pitchFamily="49" charset="-127"/>
                <a:ea typeface="돋움체" panose="020B0609000101010101" pitchFamily="49" charset="-127"/>
              </a:rPr>
              <a:t>:'. ... .,:</a:t>
            </a:r>
            <a:r>
              <a:rPr lang="en-US" altLang="ko-KR" sz="150" dirty="0" err="1">
                <a:solidFill>
                  <a:schemeClr val="bg1"/>
                </a:solidFill>
                <a:latin typeface="돋움체" panose="020B0609000101010101" pitchFamily="49" charset="-127"/>
                <a:ea typeface="돋움체" panose="020B0609000101010101" pitchFamily="49" charset="-127"/>
              </a:rPr>
              <a:t>cccccc</a:t>
            </a:r>
            <a:r>
              <a:rPr lang="en-US" altLang="ko-KR" sz="150" dirty="0">
                <a:solidFill>
                  <a:schemeClr val="bg1"/>
                </a:solidFill>
                <a:latin typeface="돋움체" panose="020B0609000101010101" pitchFamily="49" charset="-127"/>
                <a:ea typeface="돋움체" panose="020B0609000101010101" pitchFamily="49" charset="-127"/>
              </a:rPr>
              <a:t>:::::::::::ccc:::::</a:t>
            </a:r>
            <a:r>
              <a:rPr lang="en-US" altLang="ko-KR" sz="150" dirty="0" err="1">
                <a:solidFill>
                  <a:schemeClr val="bg1"/>
                </a:solidFill>
                <a:latin typeface="돋움체" panose="020B0609000101010101" pitchFamily="49" charset="-127"/>
                <a:ea typeface="돋움체" panose="020B0609000101010101" pitchFamily="49" charset="-127"/>
              </a:rPr>
              <a:t>cclllc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cccllcccccccccccc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cccccccccllllllcccclllccc</a:t>
            </a:r>
            <a:r>
              <a:rPr lang="en-US" altLang="ko-KR" sz="150" dirty="0">
                <a:solidFill>
                  <a:schemeClr val="bg1"/>
                </a:solidFill>
                <a:latin typeface="돋움체" panose="020B0609000101010101" pitchFamily="49" charset="-127"/>
                <a:ea typeface="돋움체" panose="020B0609000101010101" pitchFamily="49" charset="-127"/>
              </a:rPr>
              <a:t>:;,'...       ...,,'',;,'.,;,''''''''''',,,,,;cloxk0XNXOxdloONNKkkXWWN0l,',,;;::</a:t>
            </a:r>
            <a:r>
              <a:rPr lang="en-US" altLang="ko-KR" sz="150" dirty="0" err="1">
                <a:solidFill>
                  <a:schemeClr val="bg1"/>
                </a:solidFill>
                <a:latin typeface="돋움체" panose="020B0609000101010101" pitchFamily="49" charset="-127"/>
                <a:ea typeface="돋움체" panose="020B0609000101010101" pitchFamily="49" charset="-127"/>
              </a:rPr>
              <a:t>lkKNNWWWWWWWWWWWXKXNWWWWKx</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ll</a:t>
            </a:r>
            <a:r>
              <a:rPr lang="en-US" altLang="ko-KR" sz="150" dirty="0">
                <a:solidFill>
                  <a:schemeClr val="bg1"/>
                </a:solidFill>
                <a:latin typeface="돋움체" panose="020B0609000101010101" pitchFamily="49" charset="-127"/>
                <a:ea typeface="돋움체" panose="020B0609000101010101" pitchFamily="49" charset="-127"/>
              </a:rPr>
              <a:t>:;;'.. ... .';:cc:::::::::</a:t>
            </a:r>
            <a:r>
              <a:rPr lang="en-US" altLang="ko-KR" sz="150" dirty="0" err="1">
                <a:solidFill>
                  <a:schemeClr val="bg1"/>
                </a:solidFill>
                <a:latin typeface="돋움체" panose="020B0609000101010101" pitchFamily="49" charset="-127"/>
                <a:ea typeface="돋움체" panose="020B0609000101010101" pitchFamily="49" charset="-127"/>
              </a:rPr>
              <a:t>ccccccccc</a:t>
            </a:r>
            <a:r>
              <a:rPr lang="en-US" altLang="ko-KR" sz="150" dirty="0">
                <a:solidFill>
                  <a:schemeClr val="bg1"/>
                </a:solidFill>
                <a:latin typeface="돋움체" panose="020B0609000101010101" pitchFamily="49" charset="-127"/>
                <a:ea typeface="돋움체" panose="020B0609000101010101" pitchFamily="49" charset="-127"/>
              </a:rPr>
              <a:t>:::::ccc::;;;;;::::::ccc:::::;;:::::</a:t>
            </a:r>
            <a:r>
              <a:rPr lang="en-US" altLang="ko-KR" sz="150" dirty="0" err="1">
                <a:solidFill>
                  <a:schemeClr val="bg1"/>
                </a:solidFill>
                <a:latin typeface="돋움체" panose="020B0609000101010101" pitchFamily="49" charset="-127"/>
                <a:ea typeface="돋움체" panose="020B0609000101010101" pitchFamily="49" charset="-127"/>
              </a:rPr>
              <a:t>cllcccccclllllllllccccccccccccccclllllcccccccccc</a:t>
            </a:r>
            <a:r>
              <a:rPr lang="en-US" altLang="ko-KR" sz="150" dirty="0">
                <a:solidFill>
                  <a:schemeClr val="bg1"/>
                </a:solidFill>
                <a:latin typeface="돋움체" panose="020B0609000101010101" pitchFamily="49" charset="-127"/>
                <a:ea typeface="돋움체" panose="020B0609000101010101" pitchFamily="49" charset="-127"/>
              </a:rPr>
              <a:t>::;,'....     ..',,,,;,,,,,,''''''''''''''',;:loxk0KXNKkdlcdKNKdlkXNNWXx;'',;;:</a:t>
            </a:r>
            <a:r>
              <a:rPr lang="en-US" altLang="ko-KR" sz="150" dirty="0" err="1">
                <a:solidFill>
                  <a:schemeClr val="bg1"/>
                </a:solidFill>
                <a:latin typeface="돋움체" panose="020B0609000101010101" pitchFamily="49" charset="-127"/>
                <a:ea typeface="돋움체" panose="020B0609000101010101" pitchFamily="49" charset="-127"/>
              </a:rPr>
              <a:t>cdKWWWWWWWWWWWWWWWWWWWWWWXk</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 ........   .....  ....................':</a:t>
            </a:r>
            <a:r>
              <a:rPr lang="en-US" altLang="ko-KR" sz="150" dirty="0" err="1">
                <a:solidFill>
                  <a:schemeClr val="bg1"/>
                </a:solidFill>
                <a:latin typeface="돋움체" panose="020B0609000101010101" pitchFamily="49" charset="-127"/>
                <a:ea typeface="돋움체" panose="020B0609000101010101" pitchFamily="49" charset="-127"/>
              </a:rPr>
              <a:t>ll</a:t>
            </a:r>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cclllcccccccccccc:cccllccccccccccccllcccccccccc</a:t>
            </a:r>
            <a:r>
              <a:rPr lang="en-US" altLang="ko-KR" sz="150" dirty="0">
                <a:solidFill>
                  <a:schemeClr val="bg1"/>
                </a:solidFill>
                <a:latin typeface="돋움체" panose="020B0609000101010101" pitchFamily="49" charset="-127"/>
                <a:ea typeface="돋움체" panose="020B0609000101010101" pitchFamily="49" charset="-127"/>
              </a:rPr>
              <a:t>::;,''...    ...,;;,,,,;:;,''''''''''''''',,;:ldkO0KNNKxl::</a:t>
            </a:r>
            <a:r>
              <a:rPr lang="en-US" altLang="ko-KR" sz="150" dirty="0" err="1">
                <a:solidFill>
                  <a:schemeClr val="bg1"/>
                </a:solidFill>
                <a:latin typeface="돋움체" panose="020B0609000101010101" pitchFamily="49" charset="-127"/>
                <a:ea typeface="돋움체" panose="020B0609000101010101" pitchFamily="49" charset="-127"/>
              </a:rPr>
              <a:t>dKKx:ckXNWWNk</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cxXWWWWWWMMMMMMMMMMMMMWWWXk</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    ....    .....      .... ...........',:c:;::'....... .. ..,:::;;;:::::::::::::::::::::::::::::c:::cc:;;:::::::::;;;;::</a:t>
            </a:r>
            <a:r>
              <a:rPr lang="en-US" altLang="ko-KR" sz="150" dirty="0" err="1">
                <a:solidFill>
                  <a:schemeClr val="bg1"/>
                </a:solidFill>
                <a:latin typeface="돋움체" panose="020B0609000101010101" pitchFamily="49" charset="-127"/>
                <a:ea typeface="돋움체" panose="020B0609000101010101" pitchFamily="49" charset="-127"/>
              </a:rPr>
              <a:t>cccccccccccccccccccllllcc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c:cccccccccccccc</a:t>
            </a:r>
            <a:r>
              <a:rPr lang="en-US" altLang="ko-KR" sz="150" dirty="0">
                <a:solidFill>
                  <a:schemeClr val="bg1"/>
                </a:solidFill>
                <a:latin typeface="돋움체" panose="020B0609000101010101" pitchFamily="49" charset="-127"/>
                <a:ea typeface="돋움체" panose="020B0609000101010101" pitchFamily="49" charset="-127"/>
              </a:rPr>
              <a:t>:::;;,''....  ..';;;;;;;;;,'''''''''''''''',,;;:oxO0KNX0xc;:</a:t>
            </a:r>
            <a:r>
              <a:rPr lang="en-US" altLang="ko-KR" sz="150" dirty="0" err="1">
                <a:solidFill>
                  <a:schemeClr val="bg1"/>
                </a:solidFill>
                <a:latin typeface="돋움체" panose="020B0609000101010101" pitchFamily="49" charset="-127"/>
                <a:ea typeface="돋움체" panose="020B0609000101010101" pitchFamily="49" charset="-127"/>
              </a:rPr>
              <a:t>xKkl:xXWWWWNOc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dXWWWWWMMMMMMMMMMMMMMWWWXO</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    ....    ......      .................''..','.............,::;;;;;;;;;;;;;:::::ccc::::::::::</a:t>
            </a:r>
            <a:r>
              <a:rPr lang="en-US" altLang="ko-KR" sz="150" dirty="0" err="1">
                <a:solidFill>
                  <a:schemeClr val="bg1"/>
                </a:solidFill>
                <a:latin typeface="돋움체" panose="020B0609000101010101" pitchFamily="49" charset="-127"/>
                <a:ea typeface="돋움체" panose="020B0609000101010101" pitchFamily="49" charset="-127"/>
              </a:rPr>
              <a:t>ccccccllc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cccccccccccccccccllllcc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cccccccccccccc</a:t>
            </a:r>
            <a:r>
              <a:rPr lang="en-US" altLang="ko-KR" sz="150" dirty="0">
                <a:solidFill>
                  <a:schemeClr val="bg1"/>
                </a:solidFill>
                <a:latin typeface="돋움체" panose="020B0609000101010101" pitchFamily="49" charset="-127"/>
                <a:ea typeface="돋움체" panose="020B0609000101010101" pitchFamily="49" charset="-127"/>
              </a:rPr>
              <a:t>:::;;,,'........,;::c::;,''''''''''''''''',,,,;:cokKXNKkdold0Kx::</a:t>
            </a:r>
            <a:r>
              <a:rPr lang="en-US" altLang="ko-KR" sz="150" dirty="0" err="1">
                <a:solidFill>
                  <a:schemeClr val="bg1"/>
                </a:solidFill>
                <a:latin typeface="돋움체" panose="020B0609000101010101" pitchFamily="49" charset="-127"/>
                <a:ea typeface="돋움체" panose="020B0609000101010101" pitchFamily="49" charset="-127"/>
              </a:rPr>
              <a:t>xXWWWWWKo</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oKWWWWMMMMMMMMMMMMMMMWWWXO</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ccccccccclcccccccccc</a:t>
            </a:r>
            <a:r>
              <a:rPr lang="en-US" altLang="ko-KR" sz="150" dirty="0">
                <a:solidFill>
                  <a:schemeClr val="bg1"/>
                </a:solidFill>
                <a:latin typeface="돋움체" panose="020B0609000101010101" pitchFamily="49" charset="-127"/>
                <a:ea typeface="돋움체" panose="020B0609000101010101" pitchFamily="49" charset="-127"/>
              </a:rPr>
              <a:t>:::::::::::cc::</a:t>
            </a:r>
            <a:r>
              <a:rPr lang="en-US" altLang="ko-KR" sz="150" dirty="0" err="1">
                <a:solidFill>
                  <a:schemeClr val="bg1"/>
                </a:solidFill>
                <a:latin typeface="돋움체" panose="020B0609000101010101" pitchFamily="49" charset="-127"/>
                <a:ea typeface="돋움체" panose="020B0609000101010101" pitchFamily="49" charset="-127"/>
              </a:rPr>
              <a:t>cccccccc</a:t>
            </a:r>
            <a:r>
              <a:rPr lang="en-US" altLang="ko-KR" sz="150" dirty="0">
                <a:solidFill>
                  <a:schemeClr val="bg1"/>
                </a:solidFill>
                <a:latin typeface="돋움체" panose="020B0609000101010101" pitchFamily="49" charset="-127"/>
                <a:ea typeface="돋움체" panose="020B0609000101010101" pitchFamily="49" charset="-127"/>
              </a:rPr>
              <a:t>:::;;,,'.......,;:c:::;,''''''''','''''''',,,;:</a:t>
            </a:r>
            <a:r>
              <a:rPr lang="en-US" altLang="ko-KR" sz="150" dirty="0" err="1">
                <a:solidFill>
                  <a:schemeClr val="bg1"/>
                </a:solidFill>
                <a:latin typeface="돋움체" panose="020B0609000101010101" pitchFamily="49" charset="-127"/>
                <a:ea typeface="돋움체" panose="020B0609000101010101" pitchFamily="49" charset="-127"/>
              </a:rPr>
              <a:t>ccokKNXkc</a:t>
            </a:r>
            <a:r>
              <a:rPr lang="en-US" altLang="ko-KR" sz="150" dirty="0">
                <a:solidFill>
                  <a:schemeClr val="bg1"/>
                </a:solidFill>
                <a:latin typeface="돋움체" panose="020B0609000101010101" pitchFamily="49" charset="-127"/>
                <a:ea typeface="돋움체" panose="020B0609000101010101" pitchFamily="49" charset="-127"/>
              </a:rPr>
              <a:t>::ldkOkoo0NWWWWWXx:''''',oKWWWWWMMMMMMMMMMMMMMWWWXk</a:t>
            </a:r>
          </a:p>
          <a:p>
            <a:r>
              <a:rPr lang="en-US" altLang="ko-KR" sz="150" dirty="0">
                <a:solidFill>
                  <a:schemeClr val="bg1"/>
                </a:solidFill>
                <a:latin typeface="돋움체" panose="020B0609000101010101" pitchFamily="49" charset="-127"/>
                <a:ea typeface="돋움체" panose="020B0609000101010101" pitchFamily="49" charset="-127"/>
              </a:rPr>
              <a:t>'',,,,'....'''',,'..',,'........   ..........  ........ ..'...............'......''.....';:::;;;;;;;::::::</a:t>
            </a:r>
            <a:r>
              <a:rPr lang="en-US" altLang="ko-KR" sz="150" dirty="0" err="1">
                <a:solidFill>
                  <a:schemeClr val="bg1"/>
                </a:solidFill>
                <a:latin typeface="돋움체" panose="020B0609000101010101" pitchFamily="49" charset="-127"/>
                <a:ea typeface="돋움체" panose="020B0609000101010101" pitchFamily="49" charset="-127"/>
              </a:rPr>
              <a:t>ccccccccc</a:t>
            </a:r>
            <a:r>
              <a:rPr lang="en-US" altLang="ko-KR" sz="150" dirty="0">
                <a:solidFill>
                  <a:schemeClr val="bg1"/>
                </a:solidFill>
                <a:latin typeface="돋움체" panose="020B0609000101010101" pitchFamily="49" charset="-127"/>
                <a:ea typeface="돋움체" panose="020B0609000101010101" pitchFamily="49" charset="-127"/>
              </a:rPr>
              <a:t>::;;,,;:cc:::cc::::::::::::;;;;;;::</a:t>
            </a:r>
            <a:r>
              <a:rPr lang="en-US" altLang="ko-KR" sz="150" dirty="0" err="1">
                <a:solidFill>
                  <a:schemeClr val="bg1"/>
                </a:solidFill>
                <a:latin typeface="돋움체" panose="020B0609000101010101" pitchFamily="49" charset="-127"/>
                <a:ea typeface="돋움체" panose="020B0609000101010101" pitchFamily="49" charset="-127"/>
              </a:rPr>
              <a:t>cccclllllllllllcccccc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a:t>
            </a:r>
            <a:r>
              <a:rPr lang="en-US" altLang="ko-KR" sz="150" dirty="0">
                <a:solidFill>
                  <a:schemeClr val="bg1"/>
                </a:solidFill>
                <a:latin typeface="돋움체" panose="020B0609000101010101" pitchFamily="49" charset="-127"/>
                <a:ea typeface="돋움체" panose="020B0609000101010101" pitchFamily="49" charset="-127"/>
              </a:rPr>
              <a:t>:::;;;;,,,'....,;:c::;;,'''''''''''''''''',,,,;</a:t>
            </a:r>
            <a:r>
              <a:rPr lang="en-US" altLang="ko-KR" sz="150" dirty="0" err="1">
                <a:solidFill>
                  <a:schemeClr val="bg1"/>
                </a:solidFill>
                <a:latin typeface="돋움체" panose="020B0609000101010101" pitchFamily="49" charset="-127"/>
                <a:ea typeface="돋움체" panose="020B0609000101010101" pitchFamily="49" charset="-127"/>
              </a:rPr>
              <a:t>clodOKNKd</a:t>
            </a:r>
            <a:r>
              <a:rPr lang="en-US" altLang="ko-KR" sz="150" dirty="0">
                <a:solidFill>
                  <a:schemeClr val="bg1"/>
                </a:solidFill>
                <a:latin typeface="돋움체" panose="020B0609000101010101" pitchFamily="49" charset="-127"/>
                <a:ea typeface="돋움체" panose="020B0609000101010101" pitchFamily="49" charset="-127"/>
              </a:rPr>
              <a:t>;,,;:cloxkKNWWWWWN0l,'',,;oKWWWWWWMMMMMMMMMMMMMWWWKx</a:t>
            </a:r>
          </a:p>
          <a:p>
            <a:r>
              <a:rPr lang="en-US" altLang="ko-KR" sz="150" dirty="0">
                <a:solidFill>
                  <a:schemeClr val="bg1"/>
                </a:solidFill>
                <a:latin typeface="돋움체" panose="020B0609000101010101" pitchFamily="49" charset="-127"/>
                <a:ea typeface="돋움체" panose="020B0609000101010101" pitchFamily="49" charset="-127"/>
              </a:rPr>
              <a:t>'',,,,'............'',,,'......    .......... ........  ..........................'......,::::::::::</a:t>
            </a:r>
            <a:r>
              <a:rPr lang="en-US" altLang="ko-KR" sz="150" dirty="0" err="1">
                <a:solidFill>
                  <a:schemeClr val="bg1"/>
                </a:solidFill>
                <a:latin typeface="돋움체" panose="020B0609000101010101" pitchFamily="49" charset="-127"/>
                <a:ea typeface="돋움체" panose="020B0609000101010101" pitchFamily="49" charset="-127"/>
              </a:rPr>
              <a:t>ccccccccccccccc</a:t>
            </a:r>
            <a:r>
              <a:rPr lang="en-US" altLang="ko-KR" sz="150" dirty="0">
                <a:solidFill>
                  <a:schemeClr val="bg1"/>
                </a:solidFill>
                <a:latin typeface="돋움체" panose="020B0609000101010101" pitchFamily="49" charset="-127"/>
                <a:ea typeface="돋움체" panose="020B0609000101010101" pitchFamily="49" charset="-127"/>
              </a:rPr>
              <a:t>::;;,;;:cc::cc:::::::::::::;;,,;;::::</a:t>
            </a:r>
            <a:r>
              <a:rPr lang="en-US" altLang="ko-KR" sz="150" dirty="0" err="1">
                <a:solidFill>
                  <a:schemeClr val="bg1"/>
                </a:solidFill>
                <a:latin typeface="돋움체" panose="020B0609000101010101" pitchFamily="49" charset="-127"/>
                <a:ea typeface="돋움체" panose="020B0609000101010101" pitchFamily="49" charset="-127"/>
              </a:rPr>
              <a:t>cclllllllllolllllccccc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a:t>
            </a:r>
            <a:r>
              <a:rPr lang="en-US" altLang="ko-KR" sz="150" dirty="0">
                <a:solidFill>
                  <a:schemeClr val="bg1"/>
                </a:solidFill>
                <a:latin typeface="돋움체" panose="020B0609000101010101" pitchFamily="49" charset="-127"/>
                <a:ea typeface="돋움체" panose="020B0609000101010101" pitchFamily="49" charset="-127"/>
              </a:rPr>
              <a:t>::::;;;,,;;,...',:::::;,'''''''''''''''''''''',;:coxO0Oo;'',,,;;;:</a:t>
            </a:r>
            <a:r>
              <a:rPr lang="en-US" altLang="ko-KR" sz="150" dirty="0" err="1">
                <a:solidFill>
                  <a:schemeClr val="bg1"/>
                </a:solidFill>
                <a:latin typeface="돋움체" panose="020B0609000101010101" pitchFamily="49" charset="-127"/>
                <a:ea typeface="돋움체" panose="020B0609000101010101" pitchFamily="49" charset="-127"/>
              </a:rPr>
              <a:t>lodkKXNWWXx</a:t>
            </a:r>
            <a:r>
              <a:rPr lang="en-US" altLang="ko-KR" sz="150" dirty="0">
                <a:solidFill>
                  <a:schemeClr val="bg1"/>
                </a:solidFill>
                <a:latin typeface="돋움체" panose="020B0609000101010101" pitchFamily="49" charset="-127"/>
                <a:ea typeface="돋움체" panose="020B0609000101010101" pitchFamily="49" charset="-127"/>
              </a:rPr>
              <a:t>;'',,;o0WWWWWWMMMMMMMMMMMMMWWWXx</a:t>
            </a:r>
          </a:p>
          <a:p>
            <a:r>
              <a:rPr lang="en-US" altLang="ko-KR" sz="150" dirty="0">
                <a:solidFill>
                  <a:schemeClr val="bg1"/>
                </a:solidFill>
                <a:latin typeface="돋움체" panose="020B0609000101010101" pitchFamily="49" charset="-127"/>
                <a:ea typeface="돋움체" panose="020B0609000101010101" pitchFamily="49" charset="-127"/>
              </a:rPr>
              <a:t>.'',,;,...........',,,,,'.....    ........... ...........,,............''',;,''''''......,:::::</a:t>
            </a:r>
            <a:r>
              <a:rPr lang="en-US" altLang="ko-KR" sz="150" dirty="0" err="1">
                <a:solidFill>
                  <a:schemeClr val="bg1"/>
                </a:solidFill>
                <a:latin typeface="돋움체" panose="020B0609000101010101" pitchFamily="49" charset="-127"/>
                <a:ea typeface="돋움체" panose="020B0609000101010101" pitchFamily="49" charset="-127"/>
              </a:rPr>
              <a:t>cccccccccccccccccc</a:t>
            </a:r>
            <a:r>
              <a:rPr lang="en-US" altLang="ko-KR" sz="150" dirty="0">
                <a:solidFill>
                  <a:schemeClr val="bg1"/>
                </a:solidFill>
                <a:latin typeface="돋움체" panose="020B0609000101010101" pitchFamily="49" charset="-127"/>
                <a:ea typeface="돋움체" panose="020B0609000101010101" pitchFamily="49" charset="-127"/>
              </a:rPr>
              <a:t>:::;;,,,;:cc::::;;:::::;;;;:::;;,,;;;:::</a:t>
            </a:r>
            <a:r>
              <a:rPr lang="en-US" altLang="ko-KR" sz="150" dirty="0" err="1">
                <a:solidFill>
                  <a:schemeClr val="bg1"/>
                </a:solidFill>
                <a:latin typeface="돋움체" panose="020B0609000101010101" pitchFamily="49" charset="-127"/>
                <a:ea typeface="돋움체" panose="020B0609000101010101" pitchFamily="49" charset="-127"/>
              </a:rPr>
              <a:t>cccccclllooooollllccccc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clllc</a:t>
            </a:r>
            <a:r>
              <a:rPr lang="en-US" altLang="ko-KR" sz="150" dirty="0">
                <a:solidFill>
                  <a:schemeClr val="bg1"/>
                </a:solidFill>
                <a:latin typeface="돋움체" panose="020B0609000101010101" pitchFamily="49" charset="-127"/>
                <a:ea typeface="돋움체" panose="020B0609000101010101" pitchFamily="49" charset="-127"/>
              </a:rPr>
              <a:t>;''''''''''',,,;:lkKXXOc'.',;l0WWWWWMMMMMMMMMMMMMMMWWXO</a:t>
            </a:r>
          </a:p>
          <a:p>
            <a:r>
              <a:rPr lang="en-US" altLang="ko-KR" sz="150" dirty="0">
                <a:solidFill>
                  <a:schemeClr val="bg1"/>
                </a:solidFill>
                <a:latin typeface="돋움체" panose="020B0609000101010101" pitchFamily="49" charset="-127"/>
                <a:ea typeface="돋움체" panose="020B0609000101010101" pitchFamily="49" charset="-127"/>
              </a:rPr>
              <a:t>..',;;,......''...',;,,''..        ......................,'.... ...........''''''''......,:</a:t>
            </a:r>
            <a:r>
              <a:rPr lang="en-US" altLang="ko-KR" sz="150" dirty="0" err="1">
                <a:solidFill>
                  <a:schemeClr val="bg1"/>
                </a:solidFill>
                <a:latin typeface="돋움체" panose="020B0609000101010101" pitchFamily="49" charset="-127"/>
                <a:ea typeface="돋움체" panose="020B0609000101010101" pitchFamily="49" charset="-127"/>
              </a:rPr>
              <a:t>cccccccccccclccccc</a:t>
            </a:r>
            <a:r>
              <a:rPr lang="en-US" altLang="ko-KR" sz="150" dirty="0">
                <a:solidFill>
                  <a:schemeClr val="bg1"/>
                </a:solidFill>
                <a:latin typeface="돋움체" panose="020B0609000101010101" pitchFamily="49" charset="-127"/>
                <a:ea typeface="돋움체" panose="020B0609000101010101" pitchFamily="49" charset="-127"/>
              </a:rPr>
              <a:t>:::::;;;;;;;::c:::cc:;:::::::;;:::;;,,;;::;;::</a:t>
            </a:r>
            <a:r>
              <a:rPr lang="en-US" altLang="ko-KR" sz="150" dirty="0" err="1">
                <a:solidFill>
                  <a:schemeClr val="bg1"/>
                </a:solidFill>
                <a:latin typeface="돋움체" panose="020B0609000101010101" pitchFamily="49" charset="-127"/>
                <a:ea typeface="돋움체" panose="020B0609000101010101" pitchFamily="49" charset="-127"/>
              </a:rPr>
              <a:t>cccclllllloolllccccccc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cdOOxl</a:t>
            </a:r>
            <a:r>
              <a:rPr lang="en-US" altLang="ko-KR" sz="150" dirty="0">
                <a:solidFill>
                  <a:schemeClr val="bg1"/>
                </a:solidFill>
                <a:latin typeface="돋움체" panose="020B0609000101010101" pitchFamily="49" charset="-127"/>
                <a:ea typeface="돋움체" panose="020B0609000101010101" pitchFamily="49" charset="-127"/>
              </a:rPr>
              <a:t>;,,;lONWWWWWMMMMMMMMMMMMMMWWN0</a:t>
            </a:r>
          </a:p>
          <a:p>
            <a:r>
              <a:rPr lang="en-US" altLang="ko-KR" sz="150" dirty="0">
                <a:solidFill>
                  <a:schemeClr val="bg1"/>
                </a:solidFill>
                <a:latin typeface="돋움체" panose="020B0609000101010101" pitchFamily="49" charset="-127"/>
                <a:ea typeface="돋움체" panose="020B0609000101010101" pitchFamily="49" charset="-127"/>
              </a:rPr>
              <a:t>...,,;,,'''.','...',,,''''......    .......................................''....''......':c:::</a:t>
            </a:r>
            <a:r>
              <a:rPr lang="en-US" altLang="ko-KR" sz="150" dirty="0" err="1">
                <a:solidFill>
                  <a:schemeClr val="bg1"/>
                </a:solidFill>
                <a:latin typeface="돋움체" panose="020B0609000101010101" pitchFamily="49" charset="-127"/>
                <a:ea typeface="돋움체" panose="020B0609000101010101" pitchFamily="49" charset="-127"/>
              </a:rPr>
              <a:t>ccccccccccccccc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cccccclllllllllccccccc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a:t>
            </a:r>
            <a:r>
              <a:rPr lang="en-US" altLang="ko-KR" sz="150" dirty="0">
                <a:solidFill>
                  <a:schemeClr val="bg1"/>
                </a:solidFill>
                <a:latin typeface="돋움체" panose="020B0609000101010101" pitchFamily="49" charset="-127"/>
                <a:ea typeface="돋움체" panose="020B0609000101010101" pitchFamily="49" charset="-127"/>
              </a:rPr>
              <a:t>:::::::;,,;;;,',,,,',;;'''''''''''''''....'''''''''',,,,'..'''''''''''''''.'';cdxkxdolo0NWWWWWWWWWWWWWWWWMMWWNKk</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ccllcc</a:t>
            </a:r>
            <a:r>
              <a:rPr lang="en-US" altLang="ko-KR" sz="150" dirty="0">
                <a:solidFill>
                  <a:schemeClr val="bg1"/>
                </a:solidFill>
                <a:latin typeface="돋움체" panose="020B0609000101010101" pitchFamily="49" charset="-127"/>
                <a:ea typeface="돋움체" panose="020B0609000101010101" pitchFamily="49" charset="-127"/>
              </a:rPr>
              <a:t>:;;;:c::::::</a:t>
            </a:r>
            <a:r>
              <a:rPr lang="en-US" altLang="ko-KR" sz="150" dirty="0" err="1">
                <a:solidFill>
                  <a:schemeClr val="bg1"/>
                </a:solidFill>
                <a:latin typeface="돋움체" panose="020B0609000101010101" pitchFamily="49" charset="-127"/>
                <a:ea typeface="돋움체" panose="020B0609000101010101" pitchFamily="49" charset="-127"/>
              </a:rPr>
              <a:t>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ccccccccccccccccccccccccccccccc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codxxkOXNWWWWWWWWWWWWWWWWWWWWNKx</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''..',;;;,'.''......'',;;;;;:;,''...................''.................''''.......''......;:::::::ccc:::</a:t>
            </a:r>
            <a:r>
              <a:rPr lang="en-US" altLang="ko-KR" sz="150" dirty="0" err="1">
                <a:solidFill>
                  <a:schemeClr val="bg1"/>
                </a:solidFill>
                <a:latin typeface="돋움체" panose="020B0609000101010101" pitchFamily="49" charset="-127"/>
                <a:ea typeface="돋움체" panose="020B0609000101010101" pitchFamily="49" charset="-127"/>
              </a:rPr>
              <a:t>cccclcc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ccccccccccccccccccccccccccccc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cloxOKNWWWWWWMMMWWWWWWWWWWWXk</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cclllcc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ccccccclllllllcccccccccc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ccodkKNWWWWWWWWWWWWWWWWWWXO</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cccccccccclllcccccccc</a:t>
            </a:r>
            <a:r>
              <a:rPr lang="en-US" altLang="ko-KR" sz="150" dirty="0">
                <a:solidFill>
                  <a:schemeClr val="bg1"/>
                </a:solidFill>
                <a:latin typeface="돋움체" panose="020B0609000101010101" pitchFamily="49" charset="-127"/>
                <a:ea typeface="돋움체" panose="020B0609000101010101" pitchFamily="49" charset="-127"/>
              </a:rPr>
              <a:t>::::::::,,,::,'''.';;,'''''''''''''''''''''''''''''''''.....'''''''''.........''''''',,;:::cldk0XNWWWWWWMMWWWMMWWXO</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ccccccccccccccccccccccc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ccloxOKNNWWWMMWWWWWWWNO</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:::;,',,,;;;;;:;;:::::cc::::ccc::::;;;;;;;;;;;::;;;;;;:::</a:t>
            </a:r>
            <a:r>
              <a:rPr lang="en-US" altLang="ko-KR" sz="150" dirty="0" err="1">
                <a:solidFill>
                  <a:schemeClr val="bg1"/>
                </a:solidFill>
                <a:latin typeface="돋움체" panose="020B0609000101010101" pitchFamily="49" charset="-127"/>
                <a:ea typeface="돋움체" panose="020B0609000101010101" pitchFamily="49" charset="-127"/>
              </a:rPr>
              <a:t>cclllccccccccccc</a:t>
            </a:r>
            <a:r>
              <a:rPr lang="en-US" altLang="ko-KR" sz="150" dirty="0">
                <a:solidFill>
                  <a:schemeClr val="bg1"/>
                </a:solidFill>
                <a:latin typeface="돋움체" panose="020B0609000101010101" pitchFamily="49" charset="-127"/>
                <a:ea typeface="돋움체" panose="020B0609000101010101" pitchFamily="49" charset="-127"/>
              </a:rPr>
              <a:t>:::::::::c::;,',;;'..';::,'''''''''''''''''''''''''''''''''.....'''''..............'''''''''',,,,,;;;:clxO0XNWWWWWWWWWWNO</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::;,,'',;;;:;;;;;;;:::ccc:::::cc:::;;;;;;,;;;;;;:::;;;;:::</a:t>
            </a:r>
            <a:r>
              <a:rPr lang="en-US" altLang="ko-KR" sz="150" dirty="0" err="1">
                <a:solidFill>
                  <a:schemeClr val="bg1"/>
                </a:solidFill>
                <a:latin typeface="돋움체" panose="020B0609000101010101" pitchFamily="49" charset="-127"/>
                <a:ea typeface="돋움체" panose="020B0609000101010101" pitchFamily="49" charset="-127"/>
              </a:rPr>
              <a:t>ccccccccccccccccc:cccc</a:t>
            </a:r>
            <a:r>
              <a:rPr lang="en-US" altLang="ko-KR" sz="150" dirty="0">
                <a:solidFill>
                  <a:schemeClr val="bg1"/>
                </a:solidFill>
                <a:latin typeface="돋움체" panose="020B0609000101010101" pitchFamily="49" charset="-127"/>
                <a:ea typeface="돋움체" panose="020B0609000101010101" pitchFamily="49" charset="-127"/>
              </a:rPr>
              <a:t>::::::,',;,'.';:c;''''''''''''''''''''''''''''''''''.....'''''..................''''''',,,,,,,,,;;:</a:t>
            </a:r>
            <a:r>
              <a:rPr lang="en-US" altLang="ko-KR" sz="150" dirty="0" err="1">
                <a:solidFill>
                  <a:schemeClr val="bg1"/>
                </a:solidFill>
                <a:latin typeface="돋움체" panose="020B0609000101010101" pitchFamily="49" charset="-127"/>
                <a:ea typeface="돋움체" panose="020B0609000101010101" pitchFamily="49" charset="-127"/>
              </a:rPr>
              <a:t>ldxOKXNWWWWWWWNO</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:;;,,,,,;;;:::;;;;:::ccc:::::::cc:::;;;;;;;;;;;;;:::;;;;;::::::</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lc</a:t>
            </a:r>
            <a:r>
              <a:rPr lang="en-US" altLang="ko-KR" sz="150" dirty="0">
                <a:solidFill>
                  <a:schemeClr val="bg1"/>
                </a:solidFill>
                <a:latin typeface="돋움체" panose="020B0609000101010101" pitchFamily="49" charset="-127"/>
                <a:ea typeface="돋움체" panose="020B0609000101010101" pitchFamily="49" charset="-127"/>
              </a:rPr>
              <a:t>;''''''''''''''''''''''''''''''''''......'''...'.................''',,',,,,,,,,,,,;;:ldxkOKXNWWWWN0</a:t>
            </a:r>
          </a:p>
          <a:p>
            <a:r>
              <a:rPr lang="en-US" altLang="ko-KR" sz="150" dirty="0">
                <a:solidFill>
                  <a:schemeClr val="bg1"/>
                </a:solidFill>
                <a:latin typeface="돋움체" panose="020B0609000101010101" pitchFamily="49" charset="-127"/>
                <a:ea typeface="돋움체" panose="020B0609000101010101" pitchFamily="49" charset="-127"/>
              </a:rPr>
              <a:t>..''..........'.....'''''''....................',,;;,''......'........................''...';;;;;;:ccc::;;,,,,;;;;;;;;;;:::::</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a:t>
            </a:r>
            <a:r>
              <a:rPr lang="en-US" altLang="ko-KR" sz="150" dirty="0">
                <a:solidFill>
                  <a:schemeClr val="bg1"/>
                </a:solidFill>
                <a:latin typeface="돋움체" panose="020B0609000101010101" pitchFamily="49" charset="-127"/>
                <a:ea typeface="돋움체" panose="020B0609000101010101" pitchFamily="49" charset="-127"/>
              </a:rPr>
              <a:t>:::::;;;;;;;::;;;,,,,,;;:::::::::::::ccc::::::::;,',;;'';</a:t>
            </a:r>
            <a:r>
              <a:rPr lang="en-US" altLang="ko-KR" sz="150" dirty="0" err="1">
                <a:solidFill>
                  <a:schemeClr val="bg1"/>
                </a:solidFill>
                <a:latin typeface="돋움체" panose="020B0609000101010101" pitchFamily="49" charset="-127"/>
                <a:ea typeface="돋움체" panose="020B0609000101010101" pitchFamily="49" charset="-127"/>
              </a:rPr>
              <a:t>loc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lodkOKXNNWXk</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ccccccccccccccccc</a:t>
            </a:r>
            <a:r>
              <a:rPr lang="en-US" altLang="ko-KR" sz="150" dirty="0">
                <a:solidFill>
                  <a:schemeClr val="bg1"/>
                </a:solidFill>
                <a:latin typeface="돋움체" panose="020B0609000101010101" pitchFamily="49" charset="-127"/>
                <a:ea typeface="돋움체" panose="020B0609000101010101" pitchFamily="49" charset="-127"/>
              </a:rPr>
              <a:t>::c::::::;;;;,,,,,,,;;:::::::::::::::::::::::;,'',;'';lo:,''''''''''''''''''''''''''''''''''.......'''....................'''''''''''''',',,,,,,;;;:codxO0KXXk</a:t>
            </a:r>
          </a:p>
          <a:p>
            <a:r>
              <a:rPr lang="en-US" altLang="ko-KR" sz="150" dirty="0">
                <a:solidFill>
                  <a:schemeClr val="bg1"/>
                </a:solidFill>
                <a:latin typeface="돋움체" panose="020B0609000101010101" pitchFamily="49" charset="-127"/>
                <a:ea typeface="돋움체" panose="020B0609000101010101" pitchFamily="49" charset="-127"/>
              </a:rPr>
              <a:t>'.............','...''''',,,'.................',,,'......''..........................''......,;::::::::::;;;;;;,,,,,,;:::::;;;;;:::::;;;::::::::c::::;;;;,,,,,,,,,,;;::</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ll</a:t>
            </a:r>
            <a:r>
              <a:rPr lang="en-US" altLang="ko-KR" sz="150" dirty="0">
                <a:solidFill>
                  <a:schemeClr val="bg1"/>
                </a:solidFill>
                <a:latin typeface="돋움체" panose="020B0609000101010101" pitchFamily="49" charset="-127"/>
                <a:ea typeface="돋움체" panose="020B0609000101010101" pitchFamily="49" charset="-127"/>
              </a:rPr>
              <a:t>:,'''''''''''''''''''''''''''''''''''......'''....................'''''''''''''''',,,,,,,,,,;::loxkO0KK</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lc</a:t>
            </a:r>
            <a:r>
              <a:rPr lang="en-US" altLang="ko-KR" sz="150" dirty="0">
                <a:solidFill>
                  <a:schemeClr val="bg1"/>
                </a:solidFill>
                <a:latin typeface="돋움체" panose="020B0609000101010101" pitchFamily="49" charset="-127"/>
                <a:ea typeface="돋움체" panose="020B0609000101010101" pitchFamily="49" charset="-127"/>
              </a:rPr>
              <a:t>;''''''''''''''''''''''''''''''''''''.......''.................''''''''''''''''''',,,,,,,,,,,,,;:codxkk0</a:t>
            </a:r>
          </a:p>
          <a:p>
            <a:r>
              <a:rPr lang="en-US" altLang="ko-KR" sz="150" dirty="0">
                <a:solidFill>
                  <a:schemeClr val="bg1"/>
                </a:solidFill>
                <a:latin typeface="돋움체" panose="020B0609000101010101" pitchFamily="49" charset="-127"/>
                <a:ea typeface="돋움체" panose="020B0609000101010101" pitchFamily="49" charset="-127"/>
              </a:rPr>
              <a:t>....;:;......''........'..',,''''.......'''....'''.......''....................................,;:;;:::::::;;;,,,;;;;;;;;;;;;;;;;;;,,,,''',,,,,,'',,,,,;;;;,,,,,,,;;::ccc:::::::::;;::::;,'',,,;</a:t>
            </a:r>
            <a:r>
              <a:rPr lang="en-US" altLang="ko-KR" sz="150" dirty="0" err="1">
                <a:solidFill>
                  <a:schemeClr val="bg1"/>
                </a:solidFill>
                <a:latin typeface="돋움체" panose="020B0609000101010101" pitchFamily="49" charset="-127"/>
                <a:ea typeface="돋움체" panose="020B0609000101010101" pitchFamily="49" charset="-127"/>
              </a:rPr>
              <a:t>coc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clodxk</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ccccc</a:t>
            </a:r>
            <a:r>
              <a:rPr lang="en-US" altLang="ko-KR" sz="150" dirty="0">
                <a:solidFill>
                  <a:schemeClr val="bg1"/>
                </a:solidFill>
                <a:latin typeface="돋움체" panose="020B0609000101010101" pitchFamily="49" charset="-127"/>
                <a:ea typeface="돋움체" panose="020B0609000101010101" pitchFamily="49" charset="-127"/>
              </a:rPr>
              <a:t>::::cc:::::;;::::::::::::::::::;;;;,,,,;;::c:::;::::;;;:::;;,',,,,:</a:t>
            </a:r>
            <a:r>
              <a:rPr lang="en-US" altLang="ko-KR" sz="150" dirty="0" err="1">
                <a:solidFill>
                  <a:schemeClr val="bg1"/>
                </a:solidFill>
                <a:latin typeface="돋움체" panose="020B0609000101010101" pitchFamily="49" charset="-127"/>
                <a:ea typeface="돋움체" panose="020B0609000101010101" pitchFamily="49" charset="-127"/>
              </a:rPr>
              <a:t>loc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clox</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  ...........................................,;;;;;;;;,,,,;;;;;:::::::::::::cc:::::::::::c::::::::::::;;;;,,,,,;;::::;;;;;;;;;;;;;''',,;</a:t>
            </a:r>
            <a:r>
              <a:rPr lang="en-US" altLang="ko-KR" sz="150" dirty="0" err="1">
                <a:solidFill>
                  <a:schemeClr val="bg1"/>
                </a:solidFill>
                <a:latin typeface="돋움체" panose="020B0609000101010101" pitchFamily="49" charset="-127"/>
                <a:ea typeface="돋움체" panose="020B0609000101010101" pitchFamily="49" charset="-127"/>
              </a:rPr>
              <a:t>cooc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cld</a:t>
            </a:r>
            <a:endParaRPr lang="en-US" altLang="ko-KR" sz="150" dirty="0">
              <a:solidFill>
                <a:schemeClr val="bg1"/>
              </a:solidFill>
              <a:latin typeface="돋움체" panose="020B0609000101010101" pitchFamily="49" charset="-127"/>
              <a:ea typeface="돋움체" panose="020B0609000101010101" pitchFamily="49" charset="-127"/>
            </a:endParaRPr>
          </a:p>
          <a:p>
            <a:r>
              <a:rPr lang="en-US" altLang="ko-KR" sz="150" dirty="0">
                <a:solidFill>
                  <a:schemeClr val="bg1"/>
                </a:solidFill>
                <a:latin typeface="돋움체" panose="020B0609000101010101" pitchFamily="49" charset="-127"/>
                <a:ea typeface="돋움체" panose="020B0609000101010101" pitchFamily="49" charset="-127"/>
              </a:rPr>
              <a:t>..   ........''''.........','.''.....,,,'.......''.................................................',,;;;;,,,,,;;;;;;:::;;;;;;;;;;;;;;;::::::::::;;;;;;;;;;;;;;;,,,;;;::::;;,,,,;;;;;,'',,,:loo:,..''''''''''''''''''''''''''''''''''........'...............''''''''''''''',,'',,'''''''''',,,,,,,,,,,,;;:c</a:t>
            </a:r>
          </a:p>
          <a:p>
            <a:r>
              <a:rPr lang="en-US" altLang="ko-KR" sz="150" dirty="0">
                <a:solidFill>
                  <a:schemeClr val="bg1"/>
                </a:solidFill>
                <a:latin typeface="돋움체" panose="020B0609000101010101" pitchFamily="49" charset="-127"/>
                <a:ea typeface="돋움체" panose="020B0609000101010101" pitchFamily="49" charset="-127"/>
              </a:rPr>
              <a:t>..  ......'.........'..''..'''''....',,,'.......'''.................................................',,,,;,,,,;;;;;;;;;;;;;,,,,,,,,,,,,,,,,,;;;;;;;;;;;,;;;;,,;;;,,;;;;;;,,,,,,;;::;,',,,;::;;,'...'''''''''''''''''''''''''''''''..........''..............'''''''''''''''',,''''''''''''''''''''',,,,,,;;:</a:t>
            </a:r>
          </a:p>
          <a:p>
            <a:r>
              <a:rPr lang="en-US" altLang="ko-KR" sz="150" dirty="0">
                <a:solidFill>
                  <a:schemeClr val="bg1"/>
                </a:solidFill>
                <a:latin typeface="돋움체" panose="020B0609000101010101" pitchFamily="49" charset="-127"/>
                <a:ea typeface="돋움체" panose="020B0609000101010101" pitchFamily="49" charset="-127"/>
              </a:rPr>
              <a:t>.. ...',,,'......''''',,,,,,''',,',,,,,,'........'''...........................................''',;;;;;;;;;;;;;;;;;,,,,,,,,,,,,,,,'',,,,,,,,,,,,,,,,,,,,,,,,,;;;;;;;;;,,,,,,;::::;'',,';cc;,'......'''''''''''''''''''''''''''............................'''''''''''''''''''''''''''''''''''''''''''',,,,,</a:t>
            </a:r>
          </a:p>
          <a:p>
            <a:r>
              <a:rPr lang="en-US" altLang="ko-KR" sz="150" dirty="0">
                <a:solidFill>
                  <a:schemeClr val="bg1"/>
                </a:solidFill>
                <a:latin typeface="돋움체" panose="020B0609000101010101" pitchFamily="49" charset="-127"/>
                <a:ea typeface="돋움체" panose="020B0609000101010101" pitchFamily="49" charset="-127"/>
              </a:rPr>
              <a:t>  ....'''.......''''',;:;;;;,,,,,,,,,,,,'.........''''.........................................'',:ccc;,,;;;;;;;;;;,,,,,,,,,,,,,;;;,,,;;,,,,''''''''',,,,,,,,;;;;;;;;;,,,,;;:cc:;,,,,'.':c:,''''....''...'''''''''''''''''''..............''.........'....'''''''''''''''''''''''''''''''''''''''''''''',,,,</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clooc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codol</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looc</a:t>
            </a:r>
            <a:r>
              <a:rPr lang="en-US" altLang="ko-KR" sz="150" dirty="0">
                <a:solidFill>
                  <a:schemeClr val="bg1"/>
                </a:solidFill>
                <a:latin typeface="돋움체" panose="020B0609000101010101" pitchFamily="49" charset="-127"/>
                <a:ea typeface="돋움체" panose="020B0609000101010101" pitchFamily="49" charset="-127"/>
              </a:rPr>
              <a:t>::c:'.',,;;;;;;;;;;:::::;;;;;;;;;;;;;;;;;,,,;;;;;;;;;;;;;;;,,,,,,,,,,,''',,,;;:::;,'.....'''''''''''.....'...'''''...............''.............''''''''''''''''''''''''''''''''''''''''''''''''''''''</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c;......,::;'..',;;;;;;;;;;;;;;;;;;;;;,,,;;;;;;;;;;::::::;;;;,,,,,'''''''''''',;;,,,,,'......''''''''''''..'''.....................................'''''''''''''''''''''''''''''''''''.....''''''''''''''''</a:t>
            </a:r>
          </a:p>
          <a:p>
            <a:r>
              <a:rPr lang="en-US" altLang="ko-KR" sz="150" dirty="0">
                <a:solidFill>
                  <a:schemeClr val="bg1"/>
                </a:solidFill>
                <a:latin typeface="돋움체" panose="020B0609000101010101" pitchFamily="49" charset="-127"/>
                <a:ea typeface="돋움체" panose="020B0609000101010101" pitchFamily="49" charset="-127"/>
              </a:rPr>
              <a:t>,''',,'...''....',,,,,,,,,'''.........''......................................................',,....,;:;;:c:;,...',;;;;;;,,,;;;;;;;;;;;;;;;;;;;;;;;::::::;;;,,''''''''''''..',;;;;;;,,........'''....'''''........................''............''''''''''''''''''''''''''''''''''.......''''''''''''''''''</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cllcc</a:t>
            </a:r>
            <a:r>
              <a:rPr lang="en-US" altLang="ko-KR" sz="150" dirty="0">
                <a:solidFill>
                  <a:schemeClr val="bg1"/>
                </a:solidFill>
                <a:latin typeface="돋움체" panose="020B0609000101010101" pitchFamily="49" charset="-127"/>
                <a:ea typeface="돋움체" panose="020B0609000101010101" pitchFamily="49" charset="-127"/>
              </a:rPr>
              <a:t>::c:;,'...',,,,,,,,,,,;;;;,,,,,,,,,,,,;;;;;;;;;;;,,''''''''''....',;::::;,,'............................................''............'''''''''''''''''''''''''''''''''........''''''''''''''''','</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clooolc</a:t>
            </a:r>
            <a:r>
              <a:rPr lang="en-US" altLang="ko-KR" sz="150" dirty="0">
                <a:solidFill>
                  <a:schemeClr val="bg1"/>
                </a:solidFill>
                <a:latin typeface="돋움체" panose="020B0609000101010101" pitchFamily="49" charset="-127"/>
                <a:ea typeface="돋움체" panose="020B0609000101010101" pitchFamily="49" charset="-127"/>
              </a:rPr>
              <a:t>:;;:c:;,'....''',,,,,,,,,,,,,,'''','',,,,,,,,,,'''....''.......';</a:t>
            </a:r>
            <a:r>
              <a:rPr lang="en-US" altLang="ko-KR" sz="150" dirty="0" err="1">
                <a:solidFill>
                  <a:schemeClr val="bg1"/>
                </a:solidFill>
                <a:latin typeface="돋움체" panose="020B0609000101010101" pitchFamily="49" charset="-127"/>
                <a:ea typeface="돋움체" panose="020B0609000101010101" pitchFamily="49" charset="-127"/>
              </a:rPr>
              <a:t>cclcc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cclodollc</a:t>
            </a:r>
            <a:r>
              <a:rPr lang="en-US" altLang="ko-KR" sz="150" dirty="0">
                <a:solidFill>
                  <a:schemeClr val="bg1"/>
                </a:solidFill>
                <a:latin typeface="돋움체" panose="020B0609000101010101" pitchFamily="49" charset="-127"/>
                <a:ea typeface="돋움체" panose="020B0609000101010101" pitchFamily="49" charset="-127"/>
              </a:rPr>
              <a:t>;,,:cc:;,'.....''','''''''''''''''''''''''...................':</a:t>
            </a:r>
            <a:r>
              <a:rPr lang="en-US" altLang="ko-KR" sz="150" dirty="0" err="1">
                <a:solidFill>
                  <a:schemeClr val="bg1"/>
                </a:solidFill>
                <a:latin typeface="돋움체" panose="020B0609000101010101" pitchFamily="49" charset="-127"/>
                <a:ea typeface="돋움체" panose="020B0609000101010101" pitchFamily="49" charset="-127"/>
              </a:rPr>
              <a:t>llllc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c:coodoollc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;,,;cl:'.........................................''..........'''''''''''''''''''''.....''''''.......''''''''''''''''''',,''''''</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cccloddooolcc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cllc</a:t>
            </a:r>
            <a:r>
              <a:rPr lang="en-US" altLang="ko-KR" sz="150" dirty="0">
                <a:solidFill>
                  <a:schemeClr val="bg1"/>
                </a:solidFill>
                <a:latin typeface="돋움체" panose="020B0609000101010101" pitchFamily="49" charset="-127"/>
                <a:ea typeface="돋움체" panose="020B0609000101010101" pitchFamily="49" charset="-127"/>
              </a:rPr>
              <a:t>:,'............................................'';cc:;,,;</a:t>
            </a:r>
            <a:r>
              <a:rPr lang="en-US" altLang="ko-KR" sz="150" dirty="0" err="1">
                <a:solidFill>
                  <a:schemeClr val="bg1"/>
                </a:solidFill>
                <a:latin typeface="돋움체" panose="020B0609000101010101" pitchFamily="49" charset="-127"/>
                <a:ea typeface="돋움체" panose="020B0609000101010101" pitchFamily="49" charset="-127"/>
              </a:rPr>
              <a:t>codc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ccclodddooolllc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clccc</a:t>
            </a:r>
            <a:r>
              <a:rPr lang="en-US" altLang="ko-KR" sz="150" dirty="0">
                <a:solidFill>
                  <a:schemeClr val="bg1"/>
                </a:solidFill>
                <a:latin typeface="돋움체" panose="020B0609000101010101" pitchFamily="49" charset="-127"/>
                <a:ea typeface="돋움체" panose="020B0609000101010101" pitchFamily="49" charset="-127"/>
              </a:rPr>
              <a:t>:;;;;,'... .............................'''',;:c:,,;</a:t>
            </a:r>
            <a:r>
              <a:rPr lang="en-US" altLang="ko-KR" sz="150" dirty="0" err="1">
                <a:solidFill>
                  <a:schemeClr val="bg1"/>
                </a:solidFill>
                <a:latin typeface="돋움체" panose="020B0609000101010101" pitchFamily="49" charset="-127"/>
                <a:ea typeface="돋움체" panose="020B0609000101010101" pitchFamily="49" charset="-127"/>
              </a:rPr>
              <a:t>ldxxl</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lcllodddddoodoooc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clollllllc</a:t>
            </a:r>
            <a:r>
              <a:rPr lang="en-US" altLang="ko-KR" sz="150" dirty="0">
                <a:solidFill>
                  <a:schemeClr val="bg1"/>
                </a:solidFill>
                <a:latin typeface="돋움체" panose="020B0609000101010101" pitchFamily="49" charset="-127"/>
                <a:ea typeface="돋움체" panose="020B0609000101010101" pitchFamily="49" charset="-127"/>
              </a:rPr>
              <a:t>:,'.......................''',,,,,;;cc:,,;</a:t>
            </a:r>
            <a:r>
              <a:rPr lang="en-US" altLang="ko-KR" sz="150" dirty="0" err="1">
                <a:solidFill>
                  <a:schemeClr val="bg1"/>
                </a:solidFill>
                <a:latin typeface="돋움체" panose="020B0609000101010101" pitchFamily="49" charset="-127"/>
                <a:ea typeface="돋움체" panose="020B0609000101010101" pitchFamily="49" charset="-127"/>
              </a:rPr>
              <a:t>cdkkxo</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llloooddddoddddddol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looooodxxxdol</a:t>
            </a:r>
            <a:r>
              <a:rPr lang="en-US" altLang="ko-KR" sz="150" dirty="0">
                <a:solidFill>
                  <a:schemeClr val="bg1"/>
                </a:solidFill>
                <a:latin typeface="돋움체" panose="020B0609000101010101" pitchFamily="49" charset="-127"/>
                <a:ea typeface="돋움체" panose="020B0609000101010101" pitchFamily="49" charset="-127"/>
              </a:rPr>
              <a:t>:;,''',,''''''',,,,,,,,,,,,,;:ccl:,,:</a:t>
            </a:r>
            <a:r>
              <a:rPr lang="en-US" altLang="ko-KR" sz="150" dirty="0" err="1">
                <a:solidFill>
                  <a:schemeClr val="bg1"/>
                </a:solidFill>
                <a:latin typeface="돋움체" panose="020B0609000101010101" pitchFamily="49" charset="-127"/>
                <a:ea typeface="돋움체" panose="020B0609000101010101" pitchFamily="49" charset="-127"/>
              </a:rPr>
              <a:t>okkkxxl</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loooooooddoddxxxdddol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cloodddxxkkkxdoc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okOOkxxo</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loddoooooooddxxdxxddolc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clodxxkkkkkkxl</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coxkOkxxdo</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oddxddooooodddddddxddollc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clodxxkkOkxoc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clodxkkkddooc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odxxxxdddoooddxddddxddooolccc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ccloddddolcc</a:t>
            </a:r>
            <a:r>
              <a:rPr lang="en-US" altLang="ko-KR" sz="150" dirty="0">
                <a:solidFill>
                  <a:schemeClr val="bg1"/>
                </a:solidFill>
                <a:latin typeface="돋움체" panose="020B0609000101010101" pitchFamily="49" charset="-127"/>
                <a:ea typeface="돋움체" panose="020B0609000101010101" pitchFamily="49" charset="-127"/>
              </a:rPr>
              <a:t>::::::::;,;</a:t>
            </a:r>
            <a:r>
              <a:rPr lang="en-US" altLang="ko-KR" sz="150" dirty="0" err="1">
                <a:solidFill>
                  <a:schemeClr val="bg1"/>
                </a:solidFill>
                <a:latin typeface="돋움체" panose="020B0609000101010101" pitchFamily="49" charset="-127"/>
                <a:ea typeface="돋움체" panose="020B0609000101010101" pitchFamily="49" charset="-127"/>
              </a:rPr>
              <a:t>codddddxxkkxdddddc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a:t>
            </a:r>
            <a:r>
              <a:rPr lang="en-US" altLang="ko-KR" sz="150" dirty="0" err="1">
                <a:solidFill>
                  <a:schemeClr val="bg1"/>
                </a:solidFill>
                <a:latin typeface="돋움체" panose="020B0609000101010101" pitchFamily="49" charset="-127"/>
                <a:ea typeface="돋움체" panose="020B0609000101010101" pitchFamily="49" charset="-127"/>
              </a:rPr>
              <a:t>odxkkkxddddoddxxxxxddddddollccccloollcccccclllloooolc</a:t>
            </a:r>
            <a:r>
              <a:rPr lang="en-US" altLang="ko-KR" sz="150" dirty="0">
                <a:solidFill>
                  <a:schemeClr val="bg1"/>
                </a:solidFill>
                <a:latin typeface="돋움체" panose="020B0609000101010101" pitchFamily="49" charset="-127"/>
                <a:ea typeface="돋움체" panose="020B0609000101010101" pitchFamily="49" charset="-127"/>
              </a:rPr>
              <a:t>::ccc::</a:t>
            </a:r>
            <a:r>
              <a:rPr lang="en-US" altLang="ko-KR" sz="150" dirty="0" err="1">
                <a:solidFill>
                  <a:schemeClr val="bg1"/>
                </a:solidFill>
                <a:latin typeface="돋움체" panose="020B0609000101010101" pitchFamily="49" charset="-127"/>
                <a:ea typeface="돋움체" panose="020B0609000101010101" pitchFamily="49" charset="-127"/>
              </a:rPr>
              <a:t>ldxxdodxkkkxxxxxd</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.................................................:oxxkkkkxxdddddxxxxxxxddddooollllooooollllllooolllllllcccoolloxkxxdxkOOkkkkkko,..........................................''''..''''''.............................'''''''''''''''''''''''''...''''''''''''''</a:t>
            </a:r>
          </a:p>
          <a:p>
            <a:r>
              <a:rPr lang="en-US" altLang="ko-KR" sz="150" dirty="0">
                <a:solidFill>
                  <a:schemeClr val="bg1"/>
                </a:solidFill>
                <a:latin typeface="돋움체" panose="020B0609000101010101" pitchFamily="49" charset="-127"/>
                <a:ea typeface="돋움체" panose="020B0609000101010101" pitchFamily="49" charset="-127"/>
              </a:rPr>
              <a:t>,'',,,''''''..................................  ................................................;odxkkkkkxxdddxxkkxxxxxxxddooooooddooollllcllooollodkxdolllldkOkkxddxkkkkkkxd:.........................................''''..'..................................'''''''''''''''''''''''''...''''''''''''....</a:t>
            </a:r>
          </a:p>
          <a:p>
            <a:r>
              <a:rPr lang="en-US" altLang="ko-KR" sz="150" dirty="0" err="1">
                <a:solidFill>
                  <a:schemeClr val="bg1"/>
                </a:solidFill>
                <a:latin typeface="돋움체" panose="020B0609000101010101" pitchFamily="49" charset="-127"/>
                <a:ea typeface="돋움체" panose="020B0609000101010101" pitchFamily="49" charset="-127"/>
              </a:rPr>
              <a:t>kdc</a:t>
            </a:r>
            <a:r>
              <a:rPr lang="en-US" altLang="ko-KR" sz="150" dirty="0">
                <a:solidFill>
                  <a:schemeClr val="bg1"/>
                </a:solidFill>
                <a:latin typeface="돋움체" panose="020B0609000101010101" pitchFamily="49" charset="-127"/>
                <a:ea typeface="돋움체" panose="020B0609000101010101" pitchFamily="49" charset="-127"/>
              </a:rPr>
              <a:t>;,''''''''...................................  ..............................................;ldxxkkkkxxxxxxkkkkxxxxxxdddoooddxxxxddoooooooooodxOOOOkxdodxkkkkxdddxxkxxxxo,.....................................''''''......................................'''''''''''''''''''''''''.''''''''''...''....</a:t>
            </a:r>
          </a:p>
          <a:p>
            <a:r>
              <a:rPr lang="en-US" altLang="ko-KR" sz="150" dirty="0" err="1">
                <a:solidFill>
                  <a:schemeClr val="bg1"/>
                </a:solidFill>
                <a:latin typeface="돋움체" panose="020B0609000101010101" pitchFamily="49" charset="-127"/>
                <a:ea typeface="돋움체" panose="020B0609000101010101" pitchFamily="49" charset="-127"/>
              </a:rPr>
              <a:t>NOl</a:t>
            </a:r>
            <a:r>
              <a:rPr lang="en-US" altLang="ko-KR" sz="150" dirty="0">
                <a:solidFill>
                  <a:schemeClr val="bg1"/>
                </a:solidFill>
                <a:latin typeface="돋움체" panose="020B0609000101010101" pitchFamily="49" charset="-127"/>
                <a:ea typeface="돋움체" panose="020B0609000101010101" pitchFamily="49" charset="-127"/>
              </a:rPr>
              <a:t>;,'''''''......................................  ............................................;lddxxkkkkxxxxxkkkkkxxxxxdddxxxxxxxxxxxxxxxxdoodxkOOOOOkxxdddxxkkxxxxxkxxxxdc'....................................'''.......................................''''''''''''''''''''''''''''''''''''''....''''''</a:t>
            </a:r>
          </a:p>
          <a:p>
            <a:r>
              <a:rPr lang="en-US" altLang="ko-KR" sz="150" dirty="0">
                <a:solidFill>
                  <a:schemeClr val="bg1"/>
                </a:solidFill>
                <a:latin typeface="돋움체" panose="020B0609000101010101" pitchFamily="49" charset="-127"/>
                <a:ea typeface="돋움체" panose="020B0609000101010101" pitchFamily="49" charset="-127"/>
              </a:rPr>
              <a:t>0o;,,''''''.....................................................................................;ldxxkkkkkkxxxkkkkkkxxxkkxxkkkxxxxxxxxxxxxxxdodxkOOOOkkkxddoodxkkkkkxxxxxxdc,..............................................................................''''''''''''''''''''''''''''''''''..'''''''''''''</a:t>
            </a:r>
          </a:p>
          <a:p>
            <a:r>
              <a:rPr lang="en-US" altLang="ko-KR" sz="150" dirty="0">
                <a:solidFill>
                  <a:schemeClr val="bg1"/>
                </a:solidFill>
                <a:latin typeface="돋움체" panose="020B0609000101010101" pitchFamily="49" charset="-127"/>
                <a:ea typeface="돋움체" panose="020B0609000101010101" pitchFamily="49" charset="-127"/>
              </a:rPr>
              <a:t>o;,,'''''''.....................................................................................;ldxxkkkkkkxxkkkkkkkxxkkOkkkxdoodddxddddddddodxkkOOOkkkxxddoodxkkkOkxxxxxoc;'.............................................................................''''''''''''''''''''''''''''''''.''...''''''''''''</a:t>
            </a:r>
          </a:p>
          <a:p>
            <a:r>
              <a:rPr lang="en-US" altLang="ko-KR" sz="150" dirty="0">
                <a:solidFill>
                  <a:schemeClr val="bg1"/>
                </a:solidFill>
                <a:latin typeface="돋움체" panose="020B0609000101010101" pitchFamily="49" charset="-127"/>
                <a:ea typeface="돋움체" panose="020B0609000101010101" pitchFamily="49" charset="-127"/>
              </a:rPr>
              <a:t>;,,''''''..''............................................ ......................................;ldxxkkkkkkkkkkkkkkkkkkOOkkxdollooddooollllodxxkOOOkkkkkxxddodxxxkkkxxkkoc;,'.......................................''..................................'...'''.''''..''''''''''''''''......''''''''''''''''</a:t>
            </a:r>
          </a:p>
          <a:p>
            <a:r>
              <a:rPr lang="en-US" altLang="ko-KR" sz="150" dirty="0">
                <a:solidFill>
                  <a:schemeClr val="bg1"/>
                </a:solidFill>
                <a:latin typeface="돋움체" panose="020B0609000101010101" pitchFamily="49" charset="-127"/>
                <a:ea typeface="돋움체" panose="020B0609000101010101" pitchFamily="49" charset="-127"/>
              </a:rPr>
              <a:t>''''''''....'...................................................................................,cddxxkkkkkkkkkkkkkkkkOkkxxdolllooooollcccldxxkOOOOkkkkkkkkxxxxxkkkxxkkxl:;'........................................'...................................''''''.........''''''''''''......'.'''''''''''''''''</a:t>
            </a:r>
          </a:p>
          <a:p>
            <a:r>
              <a:rPr lang="en-US" altLang="ko-KR" sz="150" dirty="0">
                <a:solidFill>
                  <a:schemeClr val="bg1"/>
                </a:solidFill>
                <a:latin typeface="돋움체" panose="020B0609000101010101" pitchFamily="49" charset="-127"/>
                <a:ea typeface="돋움체" panose="020B0609000101010101" pitchFamily="49" charset="-127"/>
              </a:rPr>
              <a:t>''''''''........................................................................................,coddxkkkkkkkkOkkkkkkkkxxxdollclloooolccclodxkOOOOOkOOOOOOkkkkkkOkxdxkxoc:,..................................'.........................................'''''''.........'''''''''''......''.''.''''''''''''''</a:t>
            </a:r>
          </a:p>
          <a:p>
            <a:r>
              <a:rPr lang="en-US" altLang="ko-KR" sz="150" dirty="0">
                <a:solidFill>
                  <a:schemeClr val="bg1"/>
                </a:solidFill>
                <a:latin typeface="돋움체" panose="020B0609000101010101" pitchFamily="49" charset="-127"/>
                <a:ea typeface="돋움체" panose="020B0609000101010101" pitchFamily="49" charset="-127"/>
              </a:rPr>
              <a:t>'''....''.......................................................................................,coddxxkkkOkkOOOOOOOkxxdddoollllllolllllloddxkOOOOOOO0000OOOOOOOOkddxxocc:'.............................................................................'''........''''''''''''''.......''''''''''''''''''''</a:t>
            </a:r>
          </a:p>
          <a:p>
            <a:r>
              <a:rPr lang="en-US" altLang="ko-KR" sz="150" dirty="0">
                <a:solidFill>
                  <a:schemeClr val="bg1"/>
                </a:solidFill>
                <a:latin typeface="돋움체" panose="020B0609000101010101" pitchFamily="49" charset="-127"/>
                <a:ea typeface="돋움체" panose="020B0609000101010101" pitchFamily="49" charset="-127"/>
              </a:rPr>
              <a:t>.''.......'.....................................................................................':loddxxkkkkkOOOOOOkxxddddoollllllllllolooddxkOOOOOOO00000OOOOOOOxdxxdlc:,.....................................................................................''''''''''''.............'''.''..'''.....''''</a:t>
            </a:r>
          </a:p>
          <a:p>
            <a:r>
              <a:rPr lang="en-US" altLang="ko-KR" sz="150" dirty="0">
                <a:solidFill>
                  <a:schemeClr val="bg1"/>
                </a:solidFill>
                <a:latin typeface="돋움체" panose="020B0609000101010101" pitchFamily="49" charset="-127"/>
                <a:ea typeface="돋움체" panose="020B0609000101010101" pitchFamily="49" charset="-127"/>
              </a:rPr>
              <a:t>................................................................................................':looddxkkkkkkkkkkkkxddddoooolllccclloodddxxkkkkOOOO0000000000OOkxxxxlcc:'...................................................................................''''''..''..................''''...'''..'''''''</a:t>
            </a:r>
          </a:p>
          <a:p>
            <a:r>
              <a:rPr lang="en-US" altLang="ko-KR" sz="150" dirty="0">
                <a:solidFill>
                  <a:schemeClr val="bg1"/>
                </a:solidFill>
                <a:latin typeface="돋움체" panose="020B0609000101010101" pitchFamily="49" charset="-127"/>
                <a:ea typeface="돋움체" panose="020B0609000101010101" pitchFamily="49" charset="-127"/>
              </a:rPr>
              <a:t>........................................................................   .....................,:looodxxkkkkkkkkkkxxddoooooollccccloddxxxxkkkOOOOO000000000000Oxxxxoccc;.................................................................................'..''''....'................''''''''''''''''''''''</a:t>
            </a:r>
          </a:p>
          <a:p>
            <a:r>
              <a:rPr lang="en-US" altLang="ko-KR" sz="150" dirty="0">
                <a:solidFill>
                  <a:schemeClr val="bg1"/>
                </a:solidFill>
                <a:latin typeface="돋움체" panose="020B0609000101010101" pitchFamily="49" charset="-127"/>
                <a:ea typeface="돋움체" panose="020B0609000101010101" pitchFamily="49" charset="-127"/>
              </a:rPr>
              <a:t>..''......................................................................  ....................':cooddxxkkkkkkkkkkxxddoooooolllllllodxxxxkkkOOOOOO00000000000Okkkxl::cc,.................................................................................'..''''''.''''..''''''''''''''''''''''''''''''''''</a:t>
            </a:r>
          </a:p>
          <a:p>
            <a:r>
              <a:rPr lang="en-US" altLang="ko-KR" sz="150" dirty="0">
                <a:solidFill>
                  <a:schemeClr val="bg1"/>
                </a:solidFill>
                <a:latin typeface="돋움체" panose="020B0609000101010101" pitchFamily="49" charset="-127"/>
                <a:ea typeface="돋움체" panose="020B0609000101010101" pitchFamily="49" charset="-127"/>
              </a:rPr>
              <a:t>...........................................................................   ..................,:cloddxkkkkkkkkOOkkxddooooolllllooodxkxxxxxkkOOOOOO0000000000Okkxl::cl:'...............................................................................''''''''''''''''''''''''''''''''''''''''''''''''''''</a:t>
            </a:r>
          </a:p>
          <a:p>
            <a:r>
              <a:rPr lang="en-US" altLang="ko-KR" sz="150" dirty="0">
                <a:solidFill>
                  <a:schemeClr val="bg1"/>
                </a:solidFill>
                <a:latin typeface="돋움체" panose="020B0609000101010101" pitchFamily="49" charset="-127"/>
                <a:ea typeface="돋움체" panose="020B0609000101010101" pitchFamily="49" charset="-127"/>
              </a:rPr>
              <a:t>.....'.......................................................................  .................,ccloddxxkkkkkkkOOkkxddooooollllloddxxxxxxxxkkOOOOOOOOO0000000kkdl;;</a:t>
            </a:r>
            <a:r>
              <a:rPr lang="en-US" altLang="ko-KR" sz="150" dirty="0" err="1">
                <a:solidFill>
                  <a:schemeClr val="bg1"/>
                </a:solidFill>
                <a:latin typeface="돋움체" panose="020B0609000101010101" pitchFamily="49" charset="-127"/>
                <a:ea typeface="돋움체" panose="020B0609000101010101" pitchFamily="49" charset="-127"/>
              </a:rPr>
              <a:t>clc</a:t>
            </a:r>
            <a:r>
              <a:rPr lang="en-US" altLang="ko-KR" sz="150" dirty="0">
                <a:solidFill>
                  <a:schemeClr val="bg1"/>
                </a:solidFill>
                <a:latin typeface="돋움체" panose="020B0609000101010101" pitchFamily="49" charset="-127"/>
                <a:ea typeface="돋움체" panose="020B0609000101010101" pitchFamily="49" charset="-127"/>
              </a:rPr>
              <a:t>,.........................................................................'''''.'''''''''''''''''''''''''''''''''''''''''''''''''''''</a:t>
            </a:r>
          </a:p>
          <a:p>
            <a:r>
              <a:rPr lang="en-US" altLang="ko-KR" sz="150" dirty="0">
                <a:solidFill>
                  <a:schemeClr val="bg1"/>
                </a:solidFill>
                <a:latin typeface="돋움체" panose="020B0609000101010101" pitchFamily="49" charset="-127"/>
                <a:ea typeface="돋움체" panose="020B0609000101010101" pitchFamily="49" charset="-127"/>
              </a:rPr>
              <a:t>......''........................................................................ ...............;clloodxkkkkkkkOOOkkxdooooolllllodxxxxxxdxxxkkkOOOOOOOOO00000Oxdl:;:cc;....................'................................................''.'''''''''''''''''''''''''''''''''''''''''''''''''''''''''''''</a:t>
            </a:r>
          </a:p>
          <a:p>
            <a:r>
              <a:rPr lang="en-US" altLang="ko-KR" sz="150" dirty="0">
                <a:solidFill>
                  <a:schemeClr val="bg1"/>
                </a:solidFill>
                <a:latin typeface="돋움체" panose="020B0609000101010101" pitchFamily="49" charset="-127"/>
                <a:ea typeface="돋움체" panose="020B0609000101010101" pitchFamily="49" charset="-127"/>
              </a:rPr>
              <a:t>................................................................................................;llloodxkkkkkkkOOkkxddooollllllooxkkkxxddddxkkkOOOkkkkOOOO00Okdoc;;cc:'.........................................................''...''''''.''''''''''''''''''''''''''''''''''''''''''''''''''''''''''''''''</a:t>
            </a:r>
          </a:p>
          <a:p>
            <a:r>
              <a:rPr lang="en-US" altLang="ko-KR" sz="150" dirty="0">
                <a:solidFill>
                  <a:schemeClr val="bg1"/>
                </a:solidFill>
                <a:latin typeface="돋움체" panose="020B0609000101010101" pitchFamily="49" charset="-127"/>
                <a:ea typeface="돋움체" panose="020B0609000101010101" pitchFamily="49" charset="-127"/>
              </a:rPr>
              <a:t>................................................................................................:llloodxkkkkkkkOkkkxdoollllllllodxkkkxddddxxkkOkkkkkkkkkkOOOOkdlc;:</a:t>
            </a:r>
            <a:r>
              <a:rPr lang="en-US" altLang="ko-KR" sz="150" dirty="0" err="1">
                <a:solidFill>
                  <a:schemeClr val="bg1"/>
                </a:solidFill>
                <a:latin typeface="돋움체" panose="020B0609000101010101" pitchFamily="49" charset="-127"/>
                <a:ea typeface="돋움체" panose="020B0609000101010101" pitchFamily="49" charset="-127"/>
              </a:rPr>
              <a:t>lc</a:t>
            </a:r>
            <a:r>
              <a:rPr lang="en-US" altLang="ko-KR" sz="150" dirty="0">
                <a:solidFill>
                  <a:schemeClr val="bg1"/>
                </a:solidFill>
                <a:latin typeface="돋움체" panose="020B0609000101010101" pitchFamily="49" charset="-127"/>
                <a:ea typeface="돋움체" panose="020B0609000101010101" pitchFamily="49" charset="-127"/>
              </a:rPr>
              <a:t>,.................'..................................''...''''...''''''''''''''''''''''''''''''''''''''''''''''''''''''''''''''''''''''</a:t>
            </a:r>
            <a:endParaRPr lang="ko-KR" altLang="en-US" sz="150" dirty="0">
              <a:solidFill>
                <a:schemeClr val="bg1"/>
              </a:solidFill>
            </a:endParaRPr>
          </a:p>
        </p:txBody>
      </p:sp>
      <p:sp>
        <p:nvSpPr>
          <p:cNvPr id="10" name="직사각형 9"/>
          <p:cNvSpPr/>
          <p:nvPr/>
        </p:nvSpPr>
        <p:spPr>
          <a:xfrm>
            <a:off x="4549545" y="563136"/>
            <a:ext cx="4137256" cy="3200876"/>
          </a:xfrm>
          <a:prstGeom prst="rect">
            <a:avLst/>
          </a:prstGeom>
        </p:spPr>
        <p:txBody>
          <a:bodyPr wrap="square">
            <a:spAutoFit/>
          </a:bodyPr>
          <a:lstStyle/>
          <a:p>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ccccccccccccccccc</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coodkkdc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''''',,,,,,,,,,,,,;;;;;;;;;;;;;;;;;;;;;;;;;;;;;;;;;;;;;;;;;;;;;;;::::::::::::::::::::::::::::::::::::::::::::::::::::::::::::::::::::::::::;;;;;;:llok0xoc::::::::::::::::::::</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ccccccccccccccccccccccccccccccccccccccccc</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a:t>
            </a:r>
            <a:r>
              <a:rPr lang="en-US" altLang="ko-KR" sz="200" dirty="0">
                <a:solidFill>
                  <a:schemeClr val="bg1"/>
                </a:solidFill>
                <a:latin typeface="돋움체" panose="020B0609000101010101" pitchFamily="49" charset="-127"/>
                <a:ea typeface="돋움체" panose="020B0609000101010101" pitchFamily="49" charset="-127"/>
              </a:rPr>
              <a:t>:::::::::::;;;;;;:llok0kdc:::::::::::::::::::::::::::</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cccccccccccc:ccccccccccccc:ccccccc</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a:t>
            </a:r>
            <a:r>
              <a:rPr lang="en-US" altLang="ko-KR" sz="200" dirty="0">
                <a:solidFill>
                  <a:schemeClr val="bg1"/>
                </a:solidFill>
                <a:latin typeface="돋움체" panose="020B0609000101010101" pitchFamily="49" charset="-127"/>
                <a:ea typeface="돋움체" panose="020B0609000101010101" pitchFamily="49" charset="-127"/>
              </a:rPr>
              <a:t>::::::::::::;:;:olok0Oxl;;;:::::::::::::::::::::::::::::::ccc:::::::::::::::::::::::</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a:t>
            </a:r>
            <a:r>
              <a:rPr lang="en-US" altLang="ko-KR" sz="200" dirty="0">
                <a:solidFill>
                  <a:schemeClr val="bg1"/>
                </a:solidFill>
                <a:latin typeface="돋움체" panose="020B0609000101010101" pitchFamily="49" charset="-127"/>
                <a:ea typeface="돋움체" panose="020B0609000101010101" pitchFamily="49" charset="-127"/>
              </a:rPr>
              <a:t>;:olok0Oko:;;;:::::::::::::::::::::::::::::::::::::::::::::::::::::</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cccccccccccccccccccccccccccccc</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,,,,,,,,,,,,,,,,,,;;;;,;;,,,,,,,,,,,,,,,,,,,;;;;;;;;;;;;;;;;;;;;;;;;;;;;;;;;;;;;;;:::::::::::::::::::::::::::::::::::::::::ccccccccccccccccccccc;cdxkO00Odc:::::::::::::::::::::::c:::::::::::::::::::::::::::::::::</a:t>
            </a:r>
            <a:r>
              <a:rPr lang="en-US" altLang="ko-KR" sz="200" dirty="0" err="1">
                <a:solidFill>
                  <a:schemeClr val="bg1"/>
                </a:solidFill>
                <a:latin typeface="돋움체" panose="020B0609000101010101" pitchFamily="49" charset="-127"/>
                <a:ea typeface="돋움체" panose="020B0609000101010101" pitchFamily="49" charset="-127"/>
              </a:rPr>
              <a:t>ccccccccccccc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ccccccccccccccccc</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,,,,,,,,,,,,,,,,,,,,,,,,,,,,,,,,,,,,,,,,,,,,,,,,,,;;;;;;;;;;;;;;;;,,,,,,,,,;;;;;;;;;;;;;;;;:::::::::::::::::::cc:::::cc:::::cccccccccccccccccccc;cdk0XKK0kocccccccc::::cc::::::::ccc:::::::::::::::::::::::::::::::::::::::::::</a:t>
            </a:r>
            <a:r>
              <a:rPr lang="en-US" altLang="ko-KR" sz="200" dirty="0" err="1">
                <a:solidFill>
                  <a:schemeClr val="bg1"/>
                </a:solidFill>
                <a:latin typeface="돋움체" panose="020B0609000101010101" pitchFamily="49" charset="-127"/>
                <a:ea typeface="돋움체" panose="020B0609000101010101" pitchFamily="49" charset="-127"/>
              </a:rPr>
              <a:t>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cccccccccccccccccccccccclcclc;cllONNKkkdllllccccccccccccccc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,,,,,,,,,,,,,,,,,,,,,,;;;;,,,,,,,,,,,,,,,,,,,,,,,,,,,,,,;;;;;;;;;;;;;;;;;;;;;;;::;;;;;;;;;;;;;;;:::;;::::::::::::::ccccccccccccccccccllllllllll:,cllONNKkxdlllllllllcccccclccccccccccccccccccccccccccccccccccccccccccccccc::::::</a:t>
            </a:r>
            <a:r>
              <a:rPr lang="en-US" altLang="ko-KR" sz="200" dirty="0" err="1">
                <a:solidFill>
                  <a:schemeClr val="bg1"/>
                </a:solidFill>
                <a:latin typeface="돋움체" panose="020B0609000101010101" pitchFamily="49" charset="-127"/>
                <a:ea typeface="돋움체" panose="020B0609000101010101" pitchFamily="49" charset="-127"/>
              </a:rPr>
              <a:t>cccccccccc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ccccccccccccccccccccccc</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,,,,,,,,,,,,,,,,,,,,,,,,;;;,,,,,,,,,,,,,,,,,,;,,,,,,,,,,,,,,;;;;;;;;;;:::::::::::::::::::::::::::::::::::::::::cccc:cccccccccccccccccclllllllll:,lloONNKkxdlllllllllllllllllllllccclllllllllllllllcccccccccccccccccccccccccccccccllllllcccccccccccccccc:::::::::::::::::::::::::::</a:t>
            </a:r>
            <a:r>
              <a:rPr lang="en-US" altLang="ko-KR" sz="200" dirty="0" err="1">
                <a:solidFill>
                  <a:schemeClr val="bg1"/>
                </a:solidFill>
                <a:latin typeface="돋움체" panose="020B0609000101010101" pitchFamily="49" charset="-127"/>
                <a:ea typeface="돋움체" panose="020B0609000101010101" pitchFamily="49" charset="-127"/>
              </a:rPr>
              <a:t>cccccccccccccccc</a:t>
            </a:r>
            <a:r>
              <a:rPr lang="en-US" altLang="ko-KR" sz="200" dirty="0">
                <a:solidFill>
                  <a:schemeClr val="bg1"/>
                </a:solidFill>
                <a:latin typeface="돋움체" panose="020B0609000101010101" pitchFamily="49" charset="-127"/>
                <a:ea typeface="돋움체" panose="020B0609000101010101" pitchFamily="49" charset="-127"/>
              </a:rPr>
              <a:t>::ccc:::::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llll:,lloOXWXOkdllllllllllllllllllllllllllllllllllllllllllccccccccccclllllllllllllllllllllllllllllllllllllllccccc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a:t>
            </a:r>
            <a:r>
              <a:rPr lang="en-US" altLang="ko-KR" sz="200" dirty="0">
                <a:solidFill>
                  <a:schemeClr val="bg1"/>
                </a:solidFill>
                <a:latin typeface="돋움체" panose="020B0609000101010101" pitchFamily="49" charset="-127"/>
                <a:ea typeface="돋움체" panose="020B0609000101010101" pitchFamily="49" charset="-127"/>
              </a:rPr>
              <a:t>::::ccccccccccccccccccccccccccllccllllll;,ccoONWXOxdooooolllllllllllllllllllollllllllllllllllllllllllllllllllllllllllllllllllllllllllllllllllllllllccccccccccccccccccccccccccccccccccccccccc:::::::::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ccccllllllllllclllllc,,:cx0NNXOxdoloooolllllllllllllllllllllllllllllllllllllllllllllllllllccccccclllllllllllllllllllllllllllllllllllllllllllllllllllllllcccccccccccccccccccccccccc</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a:t>
            </a:r>
            <a:r>
              <a:rPr lang="en-US" altLang="ko-KR" sz="200" dirty="0">
                <a:solidFill>
                  <a:schemeClr val="bg1"/>
                </a:solidFill>
                <a:latin typeface="돋움체" panose="020B0609000101010101" pitchFamily="49" charset="-127"/>
                <a:ea typeface="돋움체" panose="020B0609000101010101" pitchFamily="49" charset="-127"/>
              </a:rPr>
              <a:t>::::ccccccccccccccccccccccccccccccccccllllcccccllllc,;ccd0XXKOOOdloollolllloolllloooollllllllllllllllllllllllllllllllcccccccccccllllllllllllllllllllllllllllllllllllllllllllllllllllllllllccccccccccccccccccccccc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llllclllccccccccccccccccclllllllcccccclcccccccccccclllcccclllllc,;lld0XXKOO0xooooooooolllooooooooooooolllllllllllcclllllllllllllllllllllllllllllllllllllllllllllllllllllllllllloollllllllllllllllllllll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llllllcccccccclllllllllllllllllllllllllllllllllllllllllllllllllllllll:';oox0XXX0O0koooooooooollooooooooooolllollllllllllllllloooooooooooooooooooolllllllllllllllllcccllllllllllllllllllllllllllllllllllllllllll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ccccclllllllllllllllllllllllllllllllllollloooooooooo:';llx0KXX0O0koooooooooooooooooooooollllooooooooooooooooooooooooooooooooooooooooooooollllllllllllllllllllllllllllllllllllllllll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a:t>
            </a:r>
            <a:r>
              <a:rPr lang="en-US" altLang="ko-KR" sz="200" dirty="0">
                <a:solidFill>
                  <a:schemeClr val="bg1"/>
                </a:solidFill>
                <a:latin typeface="돋움체" panose="020B0609000101010101" pitchFamily="49" charset="-127"/>
                <a:ea typeface="돋움체" panose="020B0609000101010101" pitchFamily="49" charset="-127"/>
              </a:rPr>
              <a:t>:::::ccccccccccccclllllllcccccccllcllllllllllllllllllllloooooooooooooo:,c:ckKXXNKOOOdooooooooooooooooooooooooollloooooooooooooooooooooooollllllloooooooooooooooooooooollllllllllllllllllllllllllcccccccccccccccccccccccccccccccccccc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cccccccccclllllllllllllllllllllllllllllooooo;'::cOXNWNX00Odooooooooooooooooooooooooooooooooooooooooooooooolllllllllllloooooooooooooooooollolllllllllllllllllllllllllllllllllll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ccccccclcccclcllllllllllllllllccccccccllllll,';:oOXWWNXOO0xooooollooolloooooooooooooooooooooooooooooolllllllllllllllllllllllllllllllllllllllllllllllllllllllllllllllllllllcccccll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llllllllccllllllllllllllllllllllllllllllllllllllllllccccccccccccccllllc,,lloOXNNNKOO0kolllllllllllllllllllllloooooollooooooooooooooollllllllllllllllllllllllllllllllllllllcccllllllccccclllllcccccccccccccllccccccccccccccccccccccccc</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a:t>
            </a:r>
            <a:r>
              <a:rPr lang="en-US" altLang="ko-KR" sz="200" dirty="0">
                <a:solidFill>
                  <a:schemeClr val="bg1"/>
                </a:solidFill>
                <a:latin typeface="돋움체" panose="020B0609000101010101" pitchFamily="49" charset="-127"/>
                <a:ea typeface="돋움체" panose="020B0609000101010101" pitchFamily="49" charset="-127"/>
              </a:rPr>
              <a:t>::::::::::::::::::::ccccccccccccccllllllllllllllllllllllllllllllllllooooooooooooooooloollllllllllllllllllllllc':dloOKXXXXOk0kllllcccccclllllllllllllllllllllloooooooooollllllllllllllccccccclllllllllllccclllllccccccllcccccccccccccccccccccccccccccccccccccccccccccccc:::::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lllllllllllllccccccccccccccccccccccccccllllllllllllllllllllllllllllllllllllllooooooooooooooooooooooooooooooooooooooc';ccoOKXXXX0O0Oolllllllllllllcccllllllllllllllllllooolllllllllllllllllllccccccccccccllcclccllllllcccccclllccccccccccccccccccccccccccccccc::::</a:t>
            </a:r>
            <a:r>
              <a:rPr lang="en-US" altLang="ko-KR" sz="200" dirty="0" err="1">
                <a:solidFill>
                  <a:schemeClr val="bg1"/>
                </a:solidFill>
                <a:latin typeface="돋움체" panose="020B0609000101010101" pitchFamily="49" charset="-127"/>
                <a:ea typeface="돋움체" panose="020B0609000101010101" pitchFamily="49" charset="-127"/>
              </a:rPr>
              <a:t>ccccccc</a:t>
            </a:r>
            <a:r>
              <a:rPr lang="en-US" altLang="ko-KR" sz="200" dirty="0">
                <a:solidFill>
                  <a:schemeClr val="bg1"/>
                </a:solidFill>
                <a:latin typeface="돋움체" panose="020B0609000101010101" pitchFamily="49" charset="-127"/>
                <a:ea typeface="돋움체" panose="020B0609000101010101" pitchFamily="49" charset="-127"/>
              </a:rPr>
              <a:t>::ccc:::::</a:t>
            </a:r>
          </a:p>
          <a:p>
            <a:r>
              <a:rPr lang="en-US" altLang="ko-KR" sz="200" dirty="0">
                <a:solidFill>
                  <a:schemeClr val="bg1"/>
                </a:solidFill>
                <a:latin typeface="돋움체" panose="020B0609000101010101" pitchFamily="49" charset="-127"/>
                <a:ea typeface="돋움체" panose="020B0609000101010101" pitchFamily="49" charset="-127"/>
              </a:rPr>
              <a:t>;;;;;;;;;;;;:::::::cccccccllllllllllllllllllllllllccccccccccccccccllllllllllllllllllllllllllllllllllllllllloooooooooooooooooooooooooooooodddd:',;;oOKXXXX0kO0dllllllllllllllllllllllllllllllllloooollllllllllllllllllllllllllllllllllllllllllllccccllllcccccccccc:::::</a:t>
            </a:r>
            <a:r>
              <a:rPr lang="en-US" altLang="ko-KR" sz="200" dirty="0" err="1">
                <a:solidFill>
                  <a:schemeClr val="bg1"/>
                </a:solidFill>
                <a:latin typeface="돋움체" panose="020B0609000101010101" pitchFamily="49" charset="-127"/>
                <a:ea typeface="돋움체" panose="020B0609000101010101" pitchFamily="49" charset="-127"/>
              </a:rPr>
              <a:t>ccccccccccccccccc</a:t>
            </a:r>
            <a:r>
              <a:rPr lang="en-US" altLang="ko-KR" sz="200" dirty="0">
                <a:solidFill>
                  <a:schemeClr val="bg1"/>
                </a:solidFill>
                <a:latin typeface="돋움체" panose="020B0609000101010101" pitchFamily="49" charset="-127"/>
                <a:ea typeface="돋움체" panose="020B0609000101010101" pitchFamily="49" charset="-127"/>
              </a:rPr>
              <a:t>::::::::::::::cc:::::</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ccccccccccccccccclllllcccccccc</a:t>
            </a:r>
            <a:r>
              <a:rPr lang="en-US" altLang="ko-KR" sz="200" dirty="0">
                <a:solidFill>
                  <a:schemeClr val="bg1"/>
                </a:solidFill>
                <a:latin typeface="돋움체" panose="020B0609000101010101" pitchFamily="49" charset="-127"/>
                <a:ea typeface="돋움체" panose="020B0609000101010101" pitchFamily="49" charset="-127"/>
              </a:rPr>
              <a:t>::::::::::ccccccllllloooooooooooooooooollloolllllllllllllllllllllllllllloooooooooooooooooo;'::;oOKKKXX0xk0xoolllllllllllllllllllllllllllllllllooolllllllllllllllllllllllllllllllllllllllllllllllllcccccccccccccc::::::</a:t>
            </a:r>
            <a:r>
              <a:rPr lang="en-US" altLang="ko-KR" sz="200" dirty="0" err="1">
                <a:solidFill>
                  <a:schemeClr val="bg1"/>
                </a:solidFill>
                <a:latin typeface="돋움체" panose="020B0609000101010101" pitchFamily="49" charset="-127"/>
                <a:ea typeface="돋움체" panose="020B0609000101010101" pitchFamily="49" charset="-127"/>
              </a:rPr>
              <a:t>ccccccccccccccccccc</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;;;;;;;;;;;;;;;;;;;::::::::::::::::::::::::::::::::;;;;;;;;:::::ccccllllooooooooooooooooooollllllcccccclllllllllllllllllllllllllllllllolooool;'co:oOKKKXK0kk0kolllllllllllllllloooooooooooooooooooolllllllllllllllllllllllllllllllllllllllllllllllllllccccccccccccccccc::</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ccc:cccccccccccccccccccccccccccccc</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;;;;;;;;;;;;;;;;;;::;;:;;;;;;;;;:::::::::::::::::::::::::::::::ccccccccccllllllllllllcccccccccccccccccccccccccccccclllllllllllllllllllccccccc,,ll:oOKKKKK0kk0klcllllcccccclllllllllllllllllllllllccccccccccccccccccccclllllllllllllllllllllllllcccccccccccccccccccccccccccccc:::::::</a:t>
            </a:r>
            <a:r>
              <a:rPr lang="en-US" altLang="ko-KR" sz="200" dirty="0" err="1">
                <a:solidFill>
                  <a:schemeClr val="bg1"/>
                </a:solidFill>
                <a:latin typeface="돋움체" panose="020B0609000101010101" pitchFamily="49" charset="-127"/>
                <a:ea typeface="돋움체" panose="020B0609000101010101" pitchFamily="49" charset="-127"/>
              </a:rPr>
              <a:t>cccccccccccccccccccccccc</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cccccccccccccccccccccccccccccccccccc:c</a:t>
            </a:r>
            <a:r>
              <a:rPr lang="en-US" altLang="ko-KR" sz="200" dirty="0">
                <a:solidFill>
                  <a:schemeClr val="bg1"/>
                </a:solidFill>
                <a:latin typeface="돋움체" panose="020B0609000101010101" pitchFamily="49" charset="-127"/>
                <a:ea typeface="돋움체" panose="020B0609000101010101" pitchFamily="49" charset="-127"/>
              </a:rPr>
              <a:t>:::::c:',::cdOKKKKK0Ok0Olcccccccccccccccccccccc::::::::::::::::::::::::::::::::</a:t>
            </a:r>
            <a:r>
              <a:rPr lang="en-US" altLang="ko-KR" sz="200" dirty="0" err="1">
                <a:solidFill>
                  <a:schemeClr val="bg1"/>
                </a:solidFill>
                <a:latin typeface="돋움체" panose="020B0609000101010101" pitchFamily="49" charset="-127"/>
                <a:ea typeface="돋움체" panose="020B0609000101010101" pitchFamily="49" charset="-127"/>
              </a:rPr>
              <a:t>cccccclllccclcccccccccc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cccccccccccccccccccccccccccccccccccccccccccccc:''::cdO0KKKKKOk0Oo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;;;;;;;;;;;;;;;;;;;;;;;;;;;;;;;;;;;:;;;;;;;:::::::::::::::::::::::::::::::::::cccccccccccccccccccccccccccccccccccccccccccccccccccccccccccccc;'':ccdO0KKKK0Ok00dccccccccccccccccccccc::::::::::::::</a:t>
            </a:r>
            <a:r>
              <a:rPr lang="en-US" altLang="ko-KR" sz="200" dirty="0" err="1">
                <a:solidFill>
                  <a:schemeClr val="bg1"/>
                </a:solidFill>
                <a:latin typeface="돋움체" panose="020B0609000101010101" pitchFamily="49" charset="-127"/>
                <a:ea typeface="돋움체" panose="020B0609000101010101" pitchFamily="49" charset="-127"/>
              </a:rPr>
              <a:t>cc:cccc</a:t>
            </a:r>
            <a:r>
              <a:rPr lang="en-US" altLang="ko-KR" sz="200" dirty="0">
                <a:solidFill>
                  <a:schemeClr val="bg1"/>
                </a:solidFill>
                <a:latin typeface="돋움체" panose="020B0609000101010101" pitchFamily="49" charset="-127"/>
                <a:ea typeface="돋움체" panose="020B0609000101010101" pitchFamily="49" charset="-127"/>
              </a:rPr>
              <a:t>:::c::::::::::::::::;;;:::;;;;;;;;;;;;;::;::;;;;;;;;;;;;;;;;;;,,,,,,,,,,;,,,,,,,,,,,,,,,,,,,,,,,,,,</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ccc:ccccccccccccccccccccccccccccccccccccccccccccccccccccccc</a:t>
            </a:r>
            <a:r>
              <a:rPr lang="en-US" altLang="ko-KR" sz="200" dirty="0">
                <a:solidFill>
                  <a:schemeClr val="bg1"/>
                </a:solidFill>
                <a:latin typeface="돋움체" panose="020B0609000101010101" pitchFamily="49" charset="-127"/>
                <a:ea typeface="돋움체" panose="020B0609000101010101" pitchFamily="49" charset="-127"/>
              </a:rPr>
              <a:t>;.;llcx00K00OOOkO0xcccccccccccccccccccccccccc:::::::::::::ccc::::::::::::::::::::::::::::::::::::::::::::::::::::;;;;;;;;;;;;;;;;;;;,,,,,,,;;,,,,,,,,,,,,,,,,,,,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ccccccccccccccccccccccccccccccccccccccccccccccccccccccc,.:occdO000000OOO0xl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llllllllllllccclllcclcccccccccccccccccccccccccccccccccccccccccccccc,.:lccdO00K0000OO0kl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cccccccllllllllllooolllloooooollclllllccclllccccccccccccccccccccccccccccccl:,',cclxO0000OOOOOKOoccccccccccc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cccccccllccccccccllllllllllllloooooooooooooooolllllllllllllllllllcclllllllllllllllllllllll:'';:clx0000000OOO0Oolllllllccccccccccccccc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cccccccccccllllllllllllllllllllllllloooooooooooooooodddddoooollllllllllllllllllllllllllllllllllllllll:'':ccok00KK0OOOOO00dllllllllllllllcccccccccccccccc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llloooolllccccccclllllllllllllcccclllllllllllllllllllllllllllooodddxxxddoooooooooooooooooooollllllllllllllllllllllllllllllllllllll;.'ll:ok00000OOOOO0Kxlllllllllllllllllllllllllllcclcccccccccc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llllclllooddddddddoolllllllllloooooolloollllllllllllllllllllllllllooooddddddxxxdoooooooooooooodddddddxxddoolllolllloooooooolloooooooollllol;.,ll:lkO00000O00O0Kklllllllllloooooolllllllllllllllllllllllllllllcllcccccccc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llllloooooddddddddddoooooooooodddddoooddolllllllllllllllllllllllooooodddddddddxdddoodddddddxxxxxkkkkkkkkkkdooooodddxxkkkkkxxxkkkkkkxxxxxddo;',:c;lxOO00000K0O0Kkooolllllloooooooooolllllllllllllllllllllllllllllllllcccccccccc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llllloolllooooooooooooooodddddddddddoooddollllllllllllllllllllloooooooooodddddxxxxxxxxxkxxkkkkxxkkkkkkkkkkxdddddxxxxxxxxxxkkkkkkkkkkkkkkkkd;',::;lkOOOOO0KK000KOdoooooooooooooooooollllllllllllllllllllllllllllllllllllllllllllcccllllcccllllccccccccccccccccccccccc:::c:::::::::::::::::::::::::::::::::::;</a:t>
            </a:r>
          </a:p>
          <a:p>
            <a:r>
              <a:rPr lang="en-US" altLang="ko-KR" sz="200" dirty="0">
                <a:solidFill>
                  <a:schemeClr val="bg1"/>
                </a:solidFill>
                <a:latin typeface="돋움체" panose="020B0609000101010101" pitchFamily="49" charset="-127"/>
                <a:ea typeface="돋움체" panose="020B0609000101010101" pitchFamily="49" charset="-127"/>
              </a:rPr>
              <a:t>ccclllllllllllllooooooooodddddddddddoooooolllllllllllllllllooooooooooooooddddddxxxxxxxxxxxxxxxxxxxxxxxxxkkxxxxxdddddddddddddddxxxxxxxkkkkkd;.,:c:okOOOOO00K00KK0xoooooooooooooooooooooolllllllllllllllllllllllllllllllllllllllllllllllllllllllllllllllllllllccccccccccllcccccccc::::::::::::::::::::::::::::</a:t>
            </a:r>
          </a:p>
          <a:p>
            <a:r>
              <a:rPr lang="en-US" altLang="ko-KR" sz="200" dirty="0">
                <a:solidFill>
                  <a:schemeClr val="bg1"/>
                </a:solidFill>
                <a:latin typeface="돋움체" panose="020B0609000101010101" pitchFamily="49" charset="-127"/>
                <a:ea typeface="돋움체" panose="020B0609000101010101" pitchFamily="49" charset="-127"/>
              </a:rPr>
              <a:t>cclllllllllloooollooooooooooooooooooooooolllllllloollooooooooooooooooooodddddxxxxxxxxxxxxxxxxxxxxxkkkxxxkkkkkkxxxdddddddddddddddddddxxxxxxo;',cccok0OOOO0KK00KK0xoooooooooooooooooooooooooooooooolllllllllllllllllllllllllllllllllllllllllllllllllllllllllllllllllllllollllccccccccccc::::::::::::::::::::::</a:t>
            </a:r>
          </a:p>
          <a:p>
            <a:r>
              <a:rPr lang="en-US" altLang="ko-KR" sz="200" dirty="0">
                <a:solidFill>
                  <a:schemeClr val="bg1"/>
                </a:solidFill>
                <a:latin typeface="돋움체" panose="020B0609000101010101" pitchFamily="49" charset="-127"/>
                <a:ea typeface="돋움체" panose="020B0609000101010101" pitchFamily="49" charset="-127"/>
              </a:rPr>
              <a:t>lllllllllllllllllllooolllllollllolllooooooooooooooooooddddddooooooooooodddddddxxxxxxxxxxxxxxxxxkkkkkkkkkkkkkkkkkxxxddddddddddddddddddddddxl,';cclok0OOO0KXKKKKKKxoooooooooooooooooooooooooooooooooooooooooooollllllllllllllllllllllllllllllllllllllllllllllllloooolloooolllllllccccccccccccccc:cccc:::::::::</a:t>
            </a:r>
          </a:p>
          <a:p>
            <a:r>
              <a:rPr lang="en-US" altLang="ko-KR" sz="200" dirty="0">
                <a:solidFill>
                  <a:schemeClr val="bg1"/>
                </a:solidFill>
                <a:latin typeface="돋움체" panose="020B0609000101010101" pitchFamily="49" charset="-127"/>
                <a:ea typeface="돋움체" panose="020B0609000101010101" pitchFamily="49" charset="-127"/>
              </a:rPr>
              <a:t>lllllllllllllllllllllllllllllllllooooooooooddddddddddddddddooooooooooddddddddddddddddddxxxxxxxxkkkkkkkkkkxxxxkkxxxxdddddddddddddddxxxxxxxxl,':clook0OO00KXKK00KKkddddddddddoooooooooooooooooooooooooooooooooooooooooooooollllllllllllllllllllllllllllllllllllloooooooooolllllllllccccccccccccccccccccccccccc</a:t>
            </a:r>
          </a:p>
          <a:p>
            <a:r>
              <a:rPr lang="en-US" altLang="ko-KR" sz="200" dirty="0">
                <a:solidFill>
                  <a:schemeClr val="bg1"/>
                </a:solidFill>
                <a:latin typeface="돋움체" panose="020B0609000101010101" pitchFamily="49" charset="-127"/>
                <a:ea typeface="돋움체" panose="020B0609000101010101" pitchFamily="49" charset="-127"/>
              </a:rPr>
              <a:t>ooooooooooooooooooooooooolloooooooooooooooooooooddddddddddoooooooooooddooooooooddddddddddddddxxxxxxxxxxxxxxxxxxxxddddddxxddddddxxxkkkkkkkkl'':cclok0OOOO0K000O0KOdddddddddddddddddoooooooooooooooooooooooooooooooooooooooooooooooooooooooooooooooooooollllllllllloooooooolllllllllllcccccccccccccccccccccccc</a:t>
            </a:r>
          </a:p>
          <a:p>
            <a:r>
              <a:rPr lang="en-US" altLang="ko-KR" sz="200" dirty="0">
                <a:solidFill>
                  <a:schemeClr val="bg1"/>
                </a:solidFill>
                <a:latin typeface="돋움체" panose="020B0609000101010101" pitchFamily="49" charset="-127"/>
                <a:ea typeface="돋움체" panose="020B0609000101010101" pitchFamily="49" charset="-127"/>
              </a:rPr>
              <a:t>odddddddddddddddddddoooooooooooooooooooooooooooooooooooooooooooooooooooooooooooooooooooooooodddddddddddddddddddddddxxxxxxxxxxxxxxkkkkxxkkxc'';cccok0OO00KK000O0KOxdxdddddddddddddddddddddddddddddddddddooooooooooooooooooooooooooooooooooooooooooooooooooolllllloooooooooolllllllllllllllllcclllllllllllllll</a:t>
            </a:r>
          </a:p>
          <a:p>
            <a:r>
              <a:rPr lang="en-US" altLang="ko-KR" sz="200" dirty="0">
                <a:solidFill>
                  <a:schemeClr val="bg1"/>
                </a:solidFill>
                <a:latin typeface="돋움체" panose="020B0609000101010101" pitchFamily="49" charset="-127"/>
                <a:ea typeface="돋움체" panose="020B0609000101010101" pitchFamily="49" charset="-127"/>
              </a:rPr>
              <a:t>ooooooooooddddddddddddddddooooddddooddddoddddddddooddoooodddoddddddddooddoooooooooooooooddddddddddddddddddddxxxxddddxxxxxxxxxxxxxxxxxddxxd:'.,cccoOKO00KKKKKK00KOxxxxxddddddddddddddddddddddddddddddddddddddooooooooooooooooooddddddddddddxxdddddddddddooooooooooodddddoooooooooolllllllloolooooooooooooooll</a:t>
            </a:r>
          </a:p>
          <a:p>
            <a:r>
              <a:rPr lang="en-US" altLang="ko-KR" sz="200" dirty="0">
                <a:solidFill>
                  <a:schemeClr val="bg1"/>
                </a:solidFill>
                <a:latin typeface="돋움체" panose="020B0609000101010101" pitchFamily="49" charset="-127"/>
                <a:ea typeface="돋움체" panose="020B0609000101010101" pitchFamily="49" charset="-127"/>
              </a:rPr>
              <a:t>ooooooooooooooooooooooodddddddddddddddddddddddddddddddddddddddddddddddddddddddddddddddddddddddddddddddddddddddddddddddddddddddddddddddddxd:'',cc:d0KO00KKKXKK0O00xxxxxxxdxxxxddddddddddddddddddddddddddddddddddddooooooddxxxxxxxxdddddddddxdddddddddddddddoooooooodddddoooooooooooooolooooooooooooooooolllll</a:t>
            </a:r>
          </a:p>
          <a:p>
            <a:r>
              <a:rPr lang="en-US" altLang="ko-KR" sz="200" dirty="0">
                <a:solidFill>
                  <a:schemeClr val="bg1"/>
                </a:solidFill>
                <a:latin typeface="돋움체" panose="020B0609000101010101" pitchFamily="49" charset="-127"/>
                <a:ea typeface="돋움체" panose="020B0609000101010101" pitchFamily="49" charset="-127"/>
              </a:rPr>
              <a:t>ooooooooooooooooooooooooooooooooddddddddddddddddddddddddddddddddddddddddddddddddddddddddddddddddddddddddddddddddddddddddddddddddddddddddxo;'';l:;d0K000KKKXK0OOK0xdxxxxxxxxxxxxddxxxxxxxxxxxxxxxxxxxdddddddddddddddddddxxkkkxxddddddddddddddooddddddddddddooooooodddddooooooooooooooooooooooooooooooolllllll</a:t>
            </a:r>
          </a:p>
          <a:p>
            <a:r>
              <a:rPr lang="en-US" altLang="ko-KR" sz="200" dirty="0">
                <a:solidFill>
                  <a:schemeClr val="bg1"/>
                </a:solidFill>
                <a:latin typeface="돋움체" panose="020B0609000101010101" pitchFamily="49" charset="-127"/>
                <a:ea typeface="돋움체" panose="020B0609000101010101" pitchFamily="49" charset="-127"/>
              </a:rPr>
              <a:t>ooooooooooooooooooooooooooooooooooooddddddddddddddddddddddddddddddddddddddddddddddddddddddddddddddddddddddddddddddddddddddddddddddddddddxl,',:oc;dKXK0KKKKXK00OK0kddddddddddddddddddxxxdxxxxxxxxxxxddddddddddddddxxxxxxxxxxddddddddddddddddoooooodddoooooooooooooodddooooooooooooooooolllllloooooooooollllll</a:t>
            </a:r>
          </a:p>
          <a:p>
            <a:r>
              <a:rPr lang="en-US" altLang="ko-KR" sz="200" dirty="0">
                <a:solidFill>
                  <a:schemeClr val="bg1"/>
                </a:solidFill>
                <a:latin typeface="돋움체" panose="020B0609000101010101" pitchFamily="49" charset="-127"/>
                <a:ea typeface="돋움체" panose="020B0609000101010101" pitchFamily="49" charset="-127"/>
              </a:rPr>
              <a:t>ooolloooooooooooooooooooodoooooddddddddddddddddddddddddddddddddddddddddddddddddddddddddddddddddddddddddddddddddddddddddddxxxxxxxxxxxxxxxxl,',coc:x0XK00KKXXK00000kxxxddddddddddddddddddddddddddddddddddddddddddddddddxxddddodddddoddooddddooooooooooooooooooooooooooooooooooooooolllllllllllllllllllllllllll</a:t>
            </a:r>
          </a:p>
          <a:p>
            <a:r>
              <a:rPr lang="en-US" altLang="ko-KR" sz="200" dirty="0">
                <a:solidFill>
                  <a:schemeClr val="bg1"/>
                </a:solidFill>
                <a:latin typeface="돋움체" panose="020B0609000101010101" pitchFamily="49" charset="-127"/>
                <a:ea typeface="돋움체" panose="020B0609000101010101" pitchFamily="49" charset="-127"/>
              </a:rPr>
              <a:t>llllllloooooooooooddddddddddddooooddddddddddddddddooddddddddddddddddddddddddddddddddddddddddddddxxddddddddxxxxxxxxxxddxxxxxxxxxxxxxxxxxxxl,';loccx0KK000KKKKK000KOxxxxddddddddddddddddddddddddddddddddddddddddoododdddddoooooooooooooooooooooooooooooooooooooooooooooooooooooooollllllllllllllllllllllllllll</a:t>
            </a:r>
          </a:p>
          <a:p>
            <a:r>
              <a:rPr lang="en-US" altLang="ko-KR" sz="200" dirty="0">
                <a:solidFill>
                  <a:schemeClr val="bg1"/>
                </a:solidFill>
                <a:latin typeface="돋움체" panose="020B0609000101010101" pitchFamily="49" charset="-127"/>
                <a:ea typeface="돋움체" panose="020B0609000101010101" pitchFamily="49" charset="-127"/>
              </a:rPr>
              <a:t>lllllllloooooooooooooooddoodddooooddddddoooddddddooooddddddddddddddddddddddddddddddddddxxxxxxxxxxxxxxxxxxxxxxxxxxxxxddxxxxxxxxxxxxxxxxxxxl,',clccx0KK00O0K0KK0OOKOxxddddddddddddddddddddddddddddddddddddddddddddddddddooooooooooooooooooooooooooooooooooooooooooddddddoooooooooollllllllllllllllllllllllllll</a:t>
            </a:r>
          </a:p>
          <a:p>
            <a:r>
              <a:rPr lang="en-US" altLang="ko-KR" sz="200" dirty="0">
                <a:solidFill>
                  <a:schemeClr val="bg1"/>
                </a:solidFill>
                <a:latin typeface="돋움체" panose="020B0609000101010101" pitchFamily="49" charset="-127"/>
                <a:ea typeface="돋움체" panose="020B0609000101010101" pitchFamily="49" charset="-127"/>
              </a:rPr>
              <a:t>oooooooooooooollooooooooooooooooooooddooooooodoooooodddddddddddooooodddddddddddddxxddddxxxxxxxxxxxxxxxxxxxxxxxxxxxxxxxxxxxxxxxxxxxxxxxxxxc,'':cclx0KK0OO0K0KKOO00Oxxxxxxxxxxdddxxxddddddddddddddddddddddddddddddddddddddddddddddddoooddooooooooooooooooooooooooooooooooooooollllllllllllllllllllllllllllllll</a:t>
            </a:r>
          </a:p>
          <a:p>
            <a:r>
              <a:rPr lang="en-US" altLang="ko-KR" sz="200" dirty="0">
                <a:solidFill>
                  <a:schemeClr val="bg1"/>
                </a:solidFill>
                <a:latin typeface="돋움체" panose="020B0609000101010101" pitchFamily="49" charset="-127"/>
                <a:ea typeface="돋움체" panose="020B0609000101010101" pitchFamily="49" charset="-127"/>
              </a:rPr>
              <a:t>oooooooooooooooooooooooooooooooddddoooooodddddddddddddddddddddddddddddddddddddddddddddddddddddddddddddddxxxxxxxxddddxxxxxxxxxxxxxxxxxxxxdc''':ccox00000O0KKKK00K0Oxxxxxxxxxxxxxxxxxxxxxxxxxxddxdddddddddddddddddddddddddddddoooooooooooooooooooooooooooooooooooooooooooollllllllllllllllllllllllllllllllllll</a:t>
            </a:r>
          </a:p>
          <a:p>
            <a:r>
              <a:rPr lang="en-US" altLang="ko-KR" sz="200" dirty="0">
                <a:solidFill>
                  <a:schemeClr val="bg1"/>
                </a:solidFill>
                <a:latin typeface="돋움체" panose="020B0609000101010101" pitchFamily="49" charset="-127"/>
                <a:ea typeface="돋움체" panose="020B0609000101010101" pitchFamily="49" charset="-127"/>
              </a:rPr>
              <a:t>llooolooooooooooooooooddddddddddddddddddddddddddddddddddddddddddddddddddddddddddddddddddddddddddddddddddddddddddddddddxxxxxdddxxxxxxxxxxd:''':ccox0000OO00000KK00Oxdxddddddddddddddxdxxxxxxxxddddxxdddddddddddddddddddddddddddddddddddddoooooooooooooooooooooooooooooooooooooooollllllllllllllllllllllllllll</a:t>
            </a:r>
          </a:p>
          <a:p>
            <a:r>
              <a:rPr lang="en-US" altLang="ko-KR" sz="200" dirty="0">
                <a:solidFill>
                  <a:schemeClr val="bg1"/>
                </a:solidFill>
                <a:latin typeface="돋움체" panose="020B0609000101010101" pitchFamily="49" charset="-127"/>
                <a:ea typeface="돋움체" panose="020B0609000101010101" pitchFamily="49" charset="-127"/>
              </a:rPr>
              <a:t>llllllllloooolllllooooooooooooddddddddddddddddddddddddddddddddddddddddddddddddddddddddxdxxxxxxxxxxdddddxxxxxxxxxxxxxxxxxxxxxxxxxxxxxxxddd:'''::cdx000OOOOOOOOK0OK0xddddddddddddddddddddddddddddddddddddddddddddddddddddddddddddddddddddoooooooooooooooooooooooooooooooooooooooooooolllllllllllllllllllllllll</a:t>
            </a:r>
          </a:p>
          <a:p>
            <a:r>
              <a:rPr lang="en-US" altLang="ko-KR" sz="200" dirty="0">
                <a:solidFill>
                  <a:schemeClr val="bg1"/>
                </a:solidFill>
                <a:latin typeface="돋움체" panose="020B0609000101010101" pitchFamily="49" charset="-127"/>
                <a:ea typeface="돋움체" panose="020B0609000101010101" pitchFamily="49" charset="-127"/>
              </a:rPr>
              <a:t>llllllllllllllllllllloooooooooooooodddddddddddddddddoooooooodooooooooooooddddddddddddddxxxxdddddddddddxxxxxxxxxxxxxxxxxxxxxxxxxxxxxxxxdxd:'''::cdx000000O0K00K0OKKxdddddddddddddddddddddddddddddddddddddddooooooooooooooddooooooooooooooooooooooooooooooooooooooooooooooooooolllllllllllllllllllllllllllllll</a:t>
            </a:r>
          </a:p>
          <a:p>
            <a:r>
              <a:rPr lang="en-US" altLang="ko-KR" sz="200" dirty="0">
                <a:solidFill>
                  <a:schemeClr val="bg1"/>
                </a:solidFill>
                <a:latin typeface="돋움체" panose="020B0609000101010101" pitchFamily="49" charset="-127"/>
                <a:ea typeface="돋움체" panose="020B0609000101010101" pitchFamily="49" charset="-127"/>
              </a:rPr>
              <a:t>lllllllllllllllllllllooolloooooooooooooooooooooooooooooooooooddddddddddooodddddddddddddddddddddddddddddddddddddddddddddddddddddddddddddxd:'',:;cdx00000000KK0K0OK0xdddddddddddddddddddddddddddddddoooooooooooooooooooooooooooooooooooooooooolllllllllllllllllllllllllllllllllllllllllllllllllllllllllllllccc</a:t>
            </a:r>
          </a:p>
          <a:p>
            <a:r>
              <a:rPr lang="en-US" altLang="ko-KR" sz="200" dirty="0">
                <a:solidFill>
                  <a:schemeClr val="bg1"/>
                </a:solidFill>
                <a:latin typeface="돋움체" panose="020B0609000101010101" pitchFamily="49" charset="-127"/>
                <a:ea typeface="돋움체" panose="020B0609000101010101" pitchFamily="49" charset="-127"/>
              </a:rPr>
              <a:t>llllllllllllllllllllllllllllooooooooooooooooooooooooooooooooooooooooooooooooooooodddddddddddddddddddddddddddddddddddddddddddddddddddddddo;'',c;cxxO00000OOK00K0O00xddddddddddddddddddddddddddoooooooooooooooooooooooooooooooooooooooooooooooollllllllllllllllllllllllllllllllllllllllllccccccccccccccccccccc</a:t>
            </a:r>
          </a:p>
          <a:p>
            <a:r>
              <a:rPr lang="en-US" altLang="ko-KR" sz="200" dirty="0">
                <a:solidFill>
                  <a:schemeClr val="bg1"/>
                </a:solidFill>
                <a:latin typeface="돋움체" panose="020B0609000101010101" pitchFamily="49" charset="-127"/>
                <a:ea typeface="돋움체" panose="020B0609000101010101" pitchFamily="49" charset="-127"/>
              </a:rPr>
              <a:t>llllllllllllllllllllllllllllloollllooooooooooooooooooooooooooooooooooooooooooooooooooooodoododddddddddddddddddddddddddddddddddddddddddddo;'',c:cdxO00000OO00000O00xdddddddddddddddddddddddoooooooooooooooooooooooooooooooooooooooooooooooollloooollllllllllllllllllllllllllllllllllllllllccccccccccccccccccc</a:t>
            </a:r>
          </a:p>
          <a:p>
            <a:r>
              <a:rPr lang="en-US" altLang="ko-KR" sz="200" dirty="0">
                <a:solidFill>
                  <a:schemeClr val="bg1"/>
                </a:solidFill>
                <a:latin typeface="돋움체" panose="020B0609000101010101" pitchFamily="49" charset="-127"/>
                <a:ea typeface="돋움체" panose="020B0609000101010101" pitchFamily="49" charset="-127"/>
              </a:rPr>
              <a:t>llllllllllllllllllllllllllllllllllllooooooooooooooooooooooooooooooooooooooooooooooooooooooodddddddddddddddddddddddddddddddddddddddddddddo;'',c:cdk000000OO00OOOkOOdlooooollllllooooooooooooooooooooooooooooooooooooooooooooooooooooollllllllllllllllllllllllllllllllllllllllllllllllllll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llllllllllllllllllllllllloooooooooooooollllllllllllllllllllooooooooooooooooooooooodddddooloooolloddddddddddddooddxxdddddddddddo;'',c::oxOO0OOOkkOkxxddkOo::::cc:::::::::::::c::::::cccccllllllllloooooooooooooolllolllloolllllllllllllllllllllllllllllllllllllllllllllllllll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ccccccccccccccccccccccccllclllllllllllolllllllllllllllllllloooooolllllllllooolloooooooooooooooool:'':c;,,,,;</a:t>
            </a:r>
            <a:r>
              <a:rPr lang="en-US" altLang="ko-KR" sz="200" dirty="0" err="1">
                <a:solidFill>
                  <a:schemeClr val="bg1"/>
                </a:solidFill>
                <a:latin typeface="돋움체" panose="020B0609000101010101" pitchFamily="49" charset="-127"/>
                <a:ea typeface="돋움체" panose="020B0609000101010101" pitchFamily="49" charset="-127"/>
              </a:rPr>
              <a:t>lddddddddl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coxxxddddddddo</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odkkkkkkkxkxdddoxOl</a:t>
            </a:r>
            <a:r>
              <a:rPr lang="en-US" altLang="ko-KR" sz="200" dirty="0">
                <a:solidFill>
                  <a:schemeClr val="bg1"/>
                </a:solidFill>
                <a:latin typeface="돋움체" panose="020B0609000101010101" pitchFamily="49" charset="-127"/>
                <a:ea typeface="돋움체" panose="020B0609000101010101" pitchFamily="49" charset="-127"/>
              </a:rPr>
              <a:t>::::::::::::;::::;;:;;;;;;::;;;:::::::::::::::cccccccccccccccccccccclllllllllllllllllllllllllllllllllllllcccccccccccccccccccccccccccccccc</a:t>
            </a:r>
          </a:p>
          <a:p>
            <a:r>
              <a:rPr lang="en-US" altLang="ko-KR" sz="200" dirty="0">
                <a:solidFill>
                  <a:schemeClr val="bg1"/>
                </a:solidFill>
                <a:latin typeface="돋움체" panose="020B0609000101010101" pitchFamily="49" charset="-127"/>
                <a:ea typeface="돋움체" panose="020B0609000101010101" pitchFamily="49" charset="-127"/>
              </a:rPr>
              <a:t>ccccccccccccccccccccccccccccclccclllllllllllllllllllllllllld0KK0xolllllllllllllllooooooooooooooo;..,;,..',;,;</a:t>
            </a:r>
            <a:r>
              <a:rPr lang="en-US" altLang="ko-KR" sz="200" dirty="0" err="1">
                <a:solidFill>
                  <a:schemeClr val="bg1"/>
                </a:solidFill>
                <a:latin typeface="돋움체" panose="020B0609000101010101" pitchFamily="49" charset="-127"/>
                <a:ea typeface="돋움체" panose="020B0609000101010101" pitchFamily="49" charset="-127"/>
              </a:rPr>
              <a:t>oddooddl</a:t>
            </a:r>
            <a:r>
              <a:rPr lang="en-US" altLang="ko-KR" sz="200" dirty="0">
                <a:solidFill>
                  <a:schemeClr val="bg1"/>
                </a:solidFill>
                <a:latin typeface="돋움체" panose="020B0609000101010101" pitchFamily="49" charset="-127"/>
                <a:ea typeface="돋움체" panose="020B0609000101010101" pitchFamily="49" charset="-127"/>
              </a:rPr>
              <a:t>,..;l;',</a:t>
            </a:r>
            <a:r>
              <a:rPr lang="en-US" altLang="ko-KR" sz="200" dirty="0" err="1">
                <a:solidFill>
                  <a:schemeClr val="bg1"/>
                </a:solidFill>
                <a:latin typeface="돋움체" panose="020B0609000101010101" pitchFamily="49" charset="-127"/>
                <a:ea typeface="돋움체" panose="020B0609000101010101" pitchFamily="49" charset="-127"/>
              </a:rPr>
              <a:t>colllollllol</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odxkxxxxxxxdddooxOl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ccclcclc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ccccccccccccccccccccccccccccccccccccccccccccccccccccccccccc</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ccccccccccccccccccccccclllllclllllllllllllllllccllllllllllcxKKXXOdlllllllllllllllllllc::</a:t>
            </a:r>
            <a:r>
              <a:rPr lang="en-US" altLang="ko-KR" sz="200" dirty="0" err="1">
                <a:solidFill>
                  <a:schemeClr val="bg1"/>
                </a:solidFill>
                <a:latin typeface="돋움체" panose="020B0609000101010101" pitchFamily="49" charset="-127"/>
                <a:ea typeface="돋움체" panose="020B0609000101010101" pitchFamily="49" charset="-127"/>
              </a:rPr>
              <a:t>lddxdddo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xdc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lllllcccllc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odxxxdddddxdddooxOl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ckOOOkOOOo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lkxccooxx</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ccccccccccccccccccccccccccccccccccccc</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oooooolloolllooooooooooodddddoooollllcccccccccccllooolcccccxOkXNOoloooodoooooooododdc;,..:</a:t>
            </a:r>
            <a:r>
              <a:rPr lang="en-US" altLang="ko-KR" sz="200" dirty="0" err="1">
                <a:solidFill>
                  <a:schemeClr val="bg1"/>
                </a:solidFill>
                <a:latin typeface="돋움체" panose="020B0609000101010101" pitchFamily="49" charset="-127"/>
                <a:ea typeface="돋움체" panose="020B0609000101010101" pitchFamily="49" charset="-127"/>
              </a:rPr>
              <a:t>oooclo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oko</a:t>
            </a:r>
            <a:r>
              <a:rPr lang="en-US" altLang="ko-KR" sz="200" dirty="0">
                <a:solidFill>
                  <a:schemeClr val="bg1"/>
                </a:solidFill>
                <a:latin typeface="돋움체" panose="020B0609000101010101" pitchFamily="49" charset="-127"/>
                <a:ea typeface="돋움체" panose="020B0609000101010101" pitchFamily="49" charset="-127"/>
              </a:rPr>
              <a:t>':do;....:c:;:</a:t>
            </a:r>
            <a:r>
              <a:rPr lang="en-US" altLang="ko-KR" sz="200" dirty="0" err="1">
                <a:solidFill>
                  <a:schemeClr val="bg1"/>
                </a:solidFill>
                <a:latin typeface="돋움체" panose="020B0609000101010101" pitchFamily="49" charset="-127"/>
                <a:ea typeface="돋움체" panose="020B0609000101010101" pitchFamily="49" charset="-127"/>
              </a:rPr>
              <a:t>llllc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clcc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odxdddddddxdddooxOo</a:t>
            </a:r>
            <a:r>
              <a:rPr lang="en-US" altLang="ko-KR" sz="200" dirty="0">
                <a:solidFill>
                  <a:schemeClr val="bg1"/>
                </a:solidFill>
                <a:latin typeface="돋움체" panose="020B0609000101010101" pitchFamily="49" charset="-127"/>
                <a:ea typeface="돋움체" panose="020B0609000101010101" pitchFamily="49" charset="-127"/>
              </a:rPr>
              <a:t>::::::;;;;;;''ckO0OO000d;;;,,l00ooxdO0c',,,,,,'',,,,,,,,,;;;;;,;,,,,,;;;;;;;;:;;,,,;;;;;;;;;,,,,,,,,;;;;:::ccc::</a:t>
            </a:r>
            <a:r>
              <a:rPr lang="en-US" altLang="ko-KR" sz="200" dirty="0" err="1">
                <a:solidFill>
                  <a:schemeClr val="bg1"/>
                </a:solidFill>
                <a:latin typeface="돋움체" panose="020B0609000101010101" pitchFamily="49" charset="-127"/>
                <a:ea typeface="돋움체" panose="020B0609000101010101" pitchFamily="49" charset="-127"/>
              </a:rPr>
              <a:t>ccccllcclllllcclllllccccl</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dddodddoooooooddoooooolloodxdloodooooooolcccccloddoddoooollxkdKN0doodxxxdodxddoxxodkl;,..,:c:;:o;.,;;;'..;;,;</a:t>
            </a:r>
            <a:r>
              <a:rPr lang="en-US" altLang="ko-KR" sz="200" dirty="0" err="1">
                <a:solidFill>
                  <a:schemeClr val="bg1"/>
                </a:solidFill>
                <a:latin typeface="돋움체" panose="020B0609000101010101" pitchFamily="49" charset="-127"/>
                <a:ea typeface="돋움체" panose="020B0609000101010101" pitchFamily="49" charset="-127"/>
              </a:rPr>
              <a:t>lxo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oo</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clccc</a:t>
            </a:r>
            <a:r>
              <a:rPr lang="en-US" altLang="ko-KR" sz="200" dirty="0">
                <a:solidFill>
                  <a:schemeClr val="bg1"/>
                </a:solidFill>
                <a:latin typeface="돋움체" panose="020B0609000101010101" pitchFamily="49" charset="-127"/>
                <a:ea typeface="돋움체" panose="020B0609000101010101" pitchFamily="49" charset="-127"/>
              </a:rPr>
              <a:t>:::;;;,'',c;:oodooooodddooolld0xccl::</a:t>
            </a:r>
            <a:r>
              <a:rPr lang="en-US" altLang="ko-KR" sz="200" dirty="0" err="1">
                <a:solidFill>
                  <a:schemeClr val="bg1"/>
                </a:solidFill>
                <a:latin typeface="돋움체" panose="020B0609000101010101" pitchFamily="49" charset="-127"/>
                <a:ea typeface="돋움체" panose="020B0609000101010101" pitchFamily="49" charset="-127"/>
              </a:rPr>
              <a:t>llodoll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ckOOOOOOOxc</a:t>
            </a:r>
            <a:r>
              <a:rPr lang="en-US" altLang="ko-KR" sz="200" dirty="0">
                <a:solidFill>
                  <a:schemeClr val="bg1"/>
                </a:solidFill>
                <a:latin typeface="돋움체" panose="020B0609000101010101" pitchFamily="49" charset="-127"/>
                <a:ea typeface="돋움체" panose="020B0609000101010101" pitchFamily="49" charset="-127"/>
              </a:rPr>
              <a:t>;;;,l00lldok0l,;;:;:;;;,,;:::;,;:cool:;,''',,;</a:t>
            </a:r>
            <a:r>
              <a:rPr lang="en-US" altLang="ko-KR" sz="200" dirty="0" err="1">
                <a:solidFill>
                  <a:schemeClr val="bg1"/>
                </a:solidFill>
                <a:latin typeface="돋움체" panose="020B0609000101010101" pitchFamily="49" charset="-127"/>
                <a:ea typeface="돋움체" panose="020B0609000101010101" pitchFamily="49" charset="-127"/>
              </a:rPr>
              <a:t>lc:ldoddl</a:t>
            </a:r>
            <a:r>
              <a:rPr lang="en-US" altLang="ko-KR" sz="200" dirty="0">
                <a:solidFill>
                  <a:schemeClr val="bg1"/>
                </a:solidFill>
                <a:latin typeface="돋움체" panose="020B0609000101010101" pitchFamily="49" charset="-127"/>
                <a:ea typeface="돋움체" panose="020B0609000101010101" pitchFamily="49" charset="-127"/>
              </a:rPr>
              <a:t>;,:;,:c:;lol:;;,,,',cc,;</a:t>
            </a:r>
            <a:r>
              <a:rPr lang="en-US" altLang="ko-KR" sz="200" dirty="0" err="1">
                <a:solidFill>
                  <a:schemeClr val="bg1"/>
                </a:solidFill>
                <a:latin typeface="돋움체" panose="020B0609000101010101" pitchFamily="49" charset="-127"/>
                <a:ea typeface="돋움체" panose="020B0609000101010101" pitchFamily="49" charset="-127"/>
              </a:rPr>
              <a:t>ll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olccloooddo</a:t>
            </a:r>
            <a:r>
              <a:rPr lang="en-US" altLang="ko-KR" sz="200" dirty="0">
                <a:solidFill>
                  <a:schemeClr val="bg1"/>
                </a:solidFill>
                <a:latin typeface="돋움체" panose="020B0609000101010101" pitchFamily="49" charset="-127"/>
                <a:ea typeface="돋움체" panose="020B0609000101010101" pitchFamily="49" charset="-127"/>
              </a:rPr>
              <a:t>:;;lo:,:</a:t>
            </a:r>
            <a:r>
              <a:rPr lang="en-US" altLang="ko-KR" sz="200" dirty="0" err="1">
                <a:solidFill>
                  <a:schemeClr val="bg1"/>
                </a:solidFill>
                <a:latin typeface="돋움체" panose="020B0609000101010101" pitchFamily="49" charset="-127"/>
                <a:ea typeface="돋움체" panose="020B0609000101010101" pitchFamily="49" charset="-127"/>
              </a:rPr>
              <a:t>lod</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olodddoododooddolollcllloooollodddxkxdooddxdxxddddoc;ldoodoxkdKN0xocclccc::</a:t>
            </a:r>
            <a:r>
              <a:rPr lang="en-US" altLang="ko-KR" sz="200" dirty="0" err="1">
                <a:solidFill>
                  <a:schemeClr val="bg1"/>
                </a:solidFill>
                <a:latin typeface="돋움체" panose="020B0609000101010101" pitchFamily="49" charset="-127"/>
                <a:ea typeface="돋움체" panose="020B0609000101010101" pitchFamily="49" charset="-127"/>
              </a:rPr>
              <a:t>ccclolccoc</a:t>
            </a:r>
            <a:r>
              <a:rPr lang="en-US" altLang="ko-KR" sz="200" dirty="0">
                <a:solidFill>
                  <a:schemeClr val="bg1"/>
                </a:solidFill>
                <a:latin typeface="돋움체" panose="020B0609000101010101" pitchFamily="49" charset="-127"/>
                <a:ea typeface="돋움체" panose="020B0609000101010101" pitchFamily="49" charset="-127"/>
              </a:rPr>
              <a:t>;,..';c:;:o;.,,,,'..,'',</a:t>
            </a:r>
            <a:r>
              <a:rPr lang="en-US" altLang="ko-KR" sz="200" dirty="0" err="1">
                <a:solidFill>
                  <a:schemeClr val="bg1"/>
                </a:solidFill>
                <a:latin typeface="돋움체" panose="020B0609000101010101" pitchFamily="49" charset="-127"/>
                <a:ea typeface="돋움체" panose="020B0609000101010101" pitchFamily="49" charset="-127"/>
              </a:rPr>
              <a:t>cooccloc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lolc</a:t>
            </a:r>
            <a:r>
              <a:rPr lang="en-US" altLang="ko-KR" sz="200" dirty="0">
                <a:solidFill>
                  <a:schemeClr val="bg1"/>
                </a:solidFill>
                <a:latin typeface="돋움체" panose="020B0609000101010101" pitchFamily="49" charset="-127"/>
                <a:ea typeface="돋움체" panose="020B0609000101010101" pitchFamily="49" charset="-127"/>
              </a:rPr>
              <a:t>:::;;,,,'',c;:llollllloddololcdOd'',',,;cxkxd:'ckOOOOOOOOkocl:l0OlldokOocll:,;;;;,;</a:t>
            </a:r>
            <a:r>
              <a:rPr lang="en-US" altLang="ko-KR" sz="200" dirty="0" err="1">
                <a:solidFill>
                  <a:schemeClr val="bg1"/>
                </a:solidFill>
                <a:latin typeface="돋움체" panose="020B0609000101010101" pitchFamily="49" charset="-127"/>
                <a:ea typeface="돋움체" panose="020B0609000101010101" pitchFamily="49" charset="-127"/>
              </a:rPr>
              <a:t>cdxd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ooccc:ll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cloccddooxxlcc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loc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llclll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cccllodl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l:..,cod</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c:oxkxoodddlloxxdoll::cloooccoddddxxxoccoxxdOOlloodc;ldclxoxkdKN0kxolododxxdxxkxolodc;,...,;;,:l;.,,,,...''.,dxdccllc'...'c:;cooolc::;;;;,'';c;:llollclllodoloc:oOd..;,',,;lddc,'ckOOOkOOOkxocl:l0Ollook0xodolc:;:c:okkkdoxo,;ol;;;,dx:lddddoxoodxdocc:,,'.'lc,,;;coc;,:;':ooccloc;'.':llolodc,,,''cx:..,:ld</a:t>
            </a:r>
          </a:p>
          <a:p>
            <a:r>
              <a:rPr lang="en-US" altLang="ko-KR" sz="200" dirty="0">
                <a:solidFill>
                  <a:schemeClr val="bg1"/>
                </a:solidFill>
                <a:latin typeface="돋움체" panose="020B0609000101010101" pitchFamily="49" charset="-127"/>
                <a:ea typeface="돋움체" panose="020B0609000101010101" pitchFamily="49" charset="-127"/>
              </a:rPr>
              <a:t>lloddddooodooxkooooolllddxxoccllokxoolcloddd0Olccloc,ldclxoxkdKN0kkxdxddO0kkkkkxolloc,'...........,,,,'..''.,x0xccllc'...'</a:t>
            </a:r>
            <a:r>
              <a:rPr lang="en-US" altLang="ko-KR" sz="200" dirty="0" err="1">
                <a:solidFill>
                  <a:schemeClr val="bg1"/>
                </a:solidFill>
                <a:latin typeface="돋움체" panose="020B0609000101010101" pitchFamily="49" charset="-127"/>
                <a:ea typeface="돋움체" panose="020B0609000101010101" pitchFamily="49" charset="-127"/>
              </a:rPr>
              <a:t>cc;cooolc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lllc:clcloooloc;oOd</a:t>
            </a:r>
            <a:r>
              <a:rPr lang="en-US" altLang="ko-KR" sz="200" dirty="0">
                <a:solidFill>
                  <a:schemeClr val="bg1"/>
                </a:solidFill>
                <a:latin typeface="돋움체" panose="020B0609000101010101" pitchFamily="49" charset="-127"/>
                <a:ea typeface="돋움체" panose="020B0609000101010101" pitchFamily="49" charset="-127"/>
              </a:rPr>
              <a:t>..;;,;:::cc:,'</a:t>
            </a:r>
            <a:r>
              <a:rPr lang="en-US" altLang="ko-KR" sz="200" dirty="0" err="1">
                <a:solidFill>
                  <a:schemeClr val="bg1"/>
                </a:solidFill>
                <a:latin typeface="돋움체" panose="020B0609000101010101" pitchFamily="49" charset="-127"/>
                <a:ea typeface="돋움체" panose="020B0609000101010101" pitchFamily="49" charset="-127"/>
              </a:rPr>
              <a:t>cxOOOkkkOxl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lOOllookOl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clllccdOOOxxOOl:ol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dd;lddddodoldd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lc</a:t>
            </a:r>
            <a:r>
              <a:rPr lang="en-US" altLang="ko-KR" sz="200" dirty="0">
                <a:solidFill>
                  <a:schemeClr val="bg1"/>
                </a:solidFill>
                <a:latin typeface="돋움체" panose="020B0609000101010101" pitchFamily="49" charset="-127"/>
                <a:ea typeface="돋움체" panose="020B0609000101010101" pitchFamily="49" charset="-127"/>
              </a:rPr>
              <a:t>',:::cc,...',</a:t>
            </a:r>
            <a:r>
              <a:rPr lang="en-US" altLang="ko-KR" sz="200" dirty="0" err="1">
                <a:solidFill>
                  <a:schemeClr val="bg1"/>
                </a:solidFill>
                <a:latin typeface="돋움체" panose="020B0609000101010101" pitchFamily="49" charset="-127"/>
                <a:ea typeface="돋움체" panose="020B0609000101010101" pitchFamily="49" charset="-127"/>
              </a:rPr>
              <a:t>oxdddl:llcccllolodc</a:t>
            </a:r>
            <a:r>
              <a:rPr lang="en-US" altLang="ko-KR" sz="200" dirty="0">
                <a:solidFill>
                  <a:schemeClr val="bg1"/>
                </a:solidFill>
                <a:latin typeface="돋움체" panose="020B0609000101010101" pitchFamily="49" charset="-127"/>
                <a:ea typeface="돋움체" panose="020B0609000101010101" pitchFamily="49" charset="-127"/>
              </a:rPr>
              <a:t>',,''cd:....;d</a:t>
            </a:r>
          </a:p>
          <a:p>
            <a:r>
              <a:rPr lang="en-US" altLang="ko-KR" sz="200" dirty="0" err="1">
                <a:solidFill>
                  <a:schemeClr val="bg1"/>
                </a:solidFill>
                <a:latin typeface="돋움체" panose="020B0609000101010101" pitchFamily="49" charset="-127"/>
                <a:ea typeface="돋움체" panose="020B0609000101010101" pitchFamily="49" charset="-127"/>
              </a:rPr>
              <a:t>lodlcclcccclcodolllllllooollcc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ldlclolllcclxdc</a:t>
            </a:r>
            <a:r>
              <a:rPr lang="en-US" altLang="ko-KR" sz="200" dirty="0">
                <a:solidFill>
                  <a:schemeClr val="bg1"/>
                </a:solidFill>
                <a:latin typeface="돋움체" panose="020B0609000101010101" pitchFamily="49" charset="-127"/>
                <a:ea typeface="돋움체" panose="020B0609000101010101" pitchFamily="49" charset="-127"/>
              </a:rPr>
              <a:t>;;:llcodddxdxxo0N0xollolcoooooooollol:,.......   ..''','..''.,</a:t>
            </a:r>
            <a:r>
              <a:rPr lang="en-US" altLang="ko-KR" sz="200" dirty="0" err="1">
                <a:solidFill>
                  <a:schemeClr val="bg1"/>
                </a:solidFill>
                <a:latin typeface="돋움체" panose="020B0609000101010101" pitchFamily="49" charset="-127"/>
                <a:ea typeface="돋움체" panose="020B0609000101010101" pitchFamily="49" charset="-127"/>
              </a:rPr>
              <a:t>ldc</a:t>
            </a:r>
            <a:r>
              <a:rPr lang="en-US" altLang="ko-KR" sz="200" dirty="0">
                <a:solidFill>
                  <a:schemeClr val="bg1"/>
                </a:solidFill>
                <a:latin typeface="돋움체" panose="020B0609000101010101" pitchFamily="49" charset="-127"/>
                <a:ea typeface="돋움체" panose="020B0609000101010101" pitchFamily="49" charset="-127"/>
              </a:rPr>
              <a:t>,;:cc'...'</a:t>
            </a:r>
            <a:r>
              <a:rPr lang="en-US" altLang="ko-KR" sz="200" dirty="0" err="1">
                <a:solidFill>
                  <a:schemeClr val="bg1"/>
                </a:solidFill>
                <a:latin typeface="돋움체" panose="020B0609000101010101" pitchFamily="49" charset="-127"/>
                <a:ea typeface="돋움체" panose="020B0609000101010101" pitchFamily="49" charset="-127"/>
              </a:rPr>
              <a:t>cc;cdoooc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ccclllloc;lOd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dxooool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cxOOkkkkkd</a:t>
            </a:r>
            <a:r>
              <a:rPr lang="en-US" altLang="ko-KR" sz="200" dirty="0">
                <a:solidFill>
                  <a:schemeClr val="bg1"/>
                </a:solidFill>
                <a:latin typeface="돋움체" panose="020B0609000101010101" pitchFamily="49" charset="-127"/>
                <a:ea typeface="돋움체" panose="020B0609000101010101" pitchFamily="49" charset="-127"/>
              </a:rPr>
              <a:t>:;::;c0Olldodd::</a:t>
            </a:r>
            <a:r>
              <a:rPr lang="en-US" altLang="ko-KR" sz="200" dirty="0" err="1">
                <a:solidFill>
                  <a:schemeClr val="bg1"/>
                </a:solidFill>
                <a:latin typeface="돋움체" panose="020B0609000101010101" pitchFamily="49" charset="-127"/>
                <a:ea typeface="돋움체" panose="020B0609000101010101" pitchFamily="49" charset="-127"/>
              </a:rPr>
              <a:t>looodxxoldddddxxodxdc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dxcoddxdlllccl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cokd</a:t>
            </a:r>
            <a:r>
              <a:rPr lang="en-US" altLang="ko-KR" sz="200" dirty="0">
                <a:solidFill>
                  <a:schemeClr val="bg1"/>
                </a:solidFill>
                <a:latin typeface="돋움체" panose="020B0609000101010101" pitchFamily="49" charset="-127"/>
                <a:ea typeface="돋움체" panose="020B0609000101010101" pitchFamily="49" charset="-127"/>
              </a:rPr>
              <a:t>,,l:',,;o:.......;ccc;,;</a:t>
            </a:r>
            <a:r>
              <a:rPr lang="en-US" altLang="ko-KR" sz="200" dirty="0" err="1">
                <a:solidFill>
                  <a:schemeClr val="bg1"/>
                </a:solidFill>
                <a:latin typeface="돋움체" panose="020B0609000101010101" pitchFamily="49" charset="-127"/>
                <a:ea typeface="돋움체" panose="020B0609000101010101" pitchFamily="49" charset="-127"/>
              </a:rPr>
              <a:t>okxxdoollodc</a:t>
            </a:r>
            <a:r>
              <a:rPr lang="en-US" altLang="ko-KR" sz="200" dirty="0">
                <a:solidFill>
                  <a:schemeClr val="bg1"/>
                </a:solidFill>
                <a:latin typeface="돋움체" panose="020B0609000101010101" pitchFamily="49" charset="-127"/>
                <a:ea typeface="돋움체" panose="020B0609000101010101" pitchFamily="49" charset="-127"/>
              </a:rPr>
              <a:t>',,''cd:....;o</a:t>
            </a:r>
          </a:p>
          <a:p>
            <a:r>
              <a:rPr lang="en-US" altLang="ko-KR" sz="200" dirty="0">
                <a:solidFill>
                  <a:schemeClr val="bg1"/>
                </a:solidFill>
                <a:latin typeface="돋움체" panose="020B0609000101010101" pitchFamily="49" charset="-127"/>
                <a:ea typeface="돋움체" panose="020B0609000101010101" pitchFamily="49" charset="-127"/>
              </a:rPr>
              <a:t>l::;:loooc:;;::::cccc::::::;;;;looooxkdolc:::;;::;::coooxkdxxo0N0xlcoollllodllddolll:,........ ...''','..'..,</a:t>
            </a:r>
            <a:r>
              <a:rPr lang="en-US" altLang="ko-KR" sz="200" dirty="0" err="1">
                <a:solidFill>
                  <a:schemeClr val="bg1"/>
                </a:solidFill>
                <a:latin typeface="돋움체" panose="020B0609000101010101" pitchFamily="49" charset="-127"/>
                <a:ea typeface="돋움체" panose="020B0609000101010101" pitchFamily="49" charset="-127"/>
              </a:rPr>
              <a:t>odo</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cc;cooooc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c:clcclo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lOd</a:t>
            </a:r>
            <a:r>
              <a:rPr lang="en-US" altLang="ko-KR" sz="200" dirty="0">
                <a:solidFill>
                  <a:schemeClr val="bg1"/>
                </a:solidFill>
                <a:latin typeface="돋움체" panose="020B0609000101010101" pitchFamily="49" charset="-127"/>
                <a:ea typeface="돋움체" panose="020B0609000101010101" pitchFamily="49" charset="-127"/>
              </a:rPr>
              <a:t>....;dxoloolc:cldxxxkxkxddxkdx0Oxxkxollc:;:ccllokOO00OOOOkkdl;;;;</a:t>
            </a:r>
            <a:r>
              <a:rPr lang="en-US" altLang="ko-KR" sz="200" dirty="0" err="1">
                <a:solidFill>
                  <a:schemeClr val="bg1"/>
                </a:solidFill>
                <a:latin typeface="돋움체" panose="020B0609000101010101" pitchFamily="49" charset="-127"/>
                <a:ea typeface="돋움체" panose="020B0609000101010101" pitchFamily="49" charset="-127"/>
              </a:rPr>
              <a:t>dxldddddccc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cdOx</a:t>
            </a:r>
            <a:r>
              <a:rPr lang="en-US" altLang="ko-KR" sz="200" dirty="0">
                <a:solidFill>
                  <a:schemeClr val="bg1"/>
                </a:solidFill>
                <a:latin typeface="돋움체" panose="020B0609000101010101" pitchFamily="49" charset="-127"/>
                <a:ea typeface="돋움체" panose="020B0609000101010101" pitchFamily="49" charset="-127"/>
              </a:rPr>
              <a:t>;,c:',';l;............'</a:t>
            </a:r>
            <a:r>
              <a:rPr lang="en-US" altLang="ko-KR" sz="200" dirty="0" err="1">
                <a:solidFill>
                  <a:schemeClr val="bg1"/>
                </a:solidFill>
                <a:latin typeface="돋움체" panose="020B0609000101010101" pitchFamily="49" charset="-127"/>
                <a:ea typeface="돋움체" panose="020B0609000101010101" pitchFamily="49" charset="-127"/>
              </a:rPr>
              <a:t>cdxxoddoc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lc</a:t>
            </a:r>
            <a:r>
              <a:rPr lang="en-US" altLang="ko-KR" sz="200" dirty="0">
                <a:solidFill>
                  <a:schemeClr val="bg1"/>
                </a:solidFill>
                <a:latin typeface="돋움체" panose="020B0609000101010101" pitchFamily="49" charset="-127"/>
                <a:ea typeface="돋움체" panose="020B0609000101010101" pitchFamily="49" charset="-127"/>
              </a:rPr>
              <a:t>:;,,'cd:....;o</a:t>
            </a:r>
          </a:p>
          <a:p>
            <a:r>
              <a:rPr lang="en-US" altLang="ko-KR" sz="200" dirty="0">
                <a:solidFill>
                  <a:schemeClr val="bg1"/>
                </a:solidFill>
                <a:latin typeface="돋움체" panose="020B0609000101010101" pitchFamily="49" charset="-127"/>
                <a:ea typeface="돋움체" panose="020B0609000101010101" pitchFamily="49" charset="-127"/>
              </a:rPr>
              <a:t>dcccokO0kl:cl:coodxdlcc::lolccllllllodxxxkkxxxddo:cc:clccolxxl0N0xolldxdxxOOxxkxxxxxl,............,'''...'..,</a:t>
            </a:r>
            <a:r>
              <a:rPr lang="en-US" altLang="ko-KR" sz="200" dirty="0" err="1">
                <a:solidFill>
                  <a:schemeClr val="bg1"/>
                </a:solidFill>
                <a:latin typeface="돋움체" panose="020B0609000101010101" pitchFamily="49" charset="-127"/>
                <a:ea typeface="돋움체" panose="020B0609000101010101" pitchFamily="49" charset="-127"/>
              </a:rPr>
              <a:t>lkklcllc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cl;cooolc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lccloc;lOd</a:t>
            </a:r>
            <a:r>
              <a:rPr lang="en-US" altLang="ko-KR" sz="200" dirty="0">
                <a:solidFill>
                  <a:schemeClr val="bg1"/>
                </a:solidFill>
                <a:latin typeface="돋움체" panose="020B0609000101010101" pitchFamily="49" charset="-127"/>
                <a:ea typeface="돋움체" panose="020B0609000101010101" pitchFamily="49" charset="-127"/>
              </a:rPr>
              <a:t>....;ddlcclc,'''',:xOO00KKXXXNNNNNNNNXXKx;.',;cdOKKX0kxOK0Oxl;;;;</a:t>
            </a:r>
            <a:r>
              <a:rPr lang="en-US" altLang="ko-KR" sz="200" dirty="0" err="1">
                <a:solidFill>
                  <a:schemeClr val="bg1"/>
                </a:solidFill>
                <a:latin typeface="돋움체" panose="020B0609000101010101" pitchFamily="49" charset="-127"/>
                <a:ea typeface="돋움체" panose="020B0609000101010101" pitchFamily="49" charset="-127"/>
              </a:rPr>
              <a:t>dx:loddl:cl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cdd</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ldxxoodc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clo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a:t>
            </a:r>
            <a:r>
              <a:rPr lang="en-US" altLang="ko-KR" sz="200" dirty="0">
                <a:solidFill>
                  <a:schemeClr val="bg1"/>
                </a:solidFill>
                <a:latin typeface="돋움체" panose="020B0609000101010101" pitchFamily="49" charset="-127"/>
                <a:ea typeface="돋움체" panose="020B0609000101010101" pitchFamily="49" charset="-127"/>
              </a:rPr>
              <a:t>;...':c</a:t>
            </a:r>
          </a:p>
          <a:p>
            <a:r>
              <a:rPr lang="en-US" altLang="ko-KR" sz="200" dirty="0" err="1">
                <a:solidFill>
                  <a:schemeClr val="bg1"/>
                </a:solidFill>
                <a:latin typeface="돋움체" panose="020B0609000101010101" pitchFamily="49" charset="-127"/>
                <a:ea typeface="돋움체" panose="020B0609000101010101" pitchFamily="49" charset="-127"/>
              </a:rPr>
              <a:t>oolldkkdc:coccxOOkkxolc</a:t>
            </a:r>
            <a:r>
              <a:rPr lang="en-US" altLang="ko-KR" sz="200" dirty="0">
                <a:solidFill>
                  <a:schemeClr val="bg1"/>
                </a:solidFill>
                <a:latin typeface="돋움체" panose="020B0609000101010101" pitchFamily="49" charset="-127"/>
                <a:ea typeface="돋움체" panose="020B0609000101010101" pitchFamily="49" charset="-127"/>
              </a:rPr>
              <a:t>;;cccloolllclllllcloodxolloodoodolllxxlON0xdolloc:o0Oc,;;::::;,............,'.'...'..'cxx:;</a:t>
            </a:r>
            <a:r>
              <a:rPr lang="en-US" altLang="ko-KR" sz="200" dirty="0" err="1">
                <a:solidFill>
                  <a:schemeClr val="bg1"/>
                </a:solidFill>
                <a:latin typeface="돋움체" panose="020B0609000101010101" pitchFamily="49" charset="-127"/>
                <a:ea typeface="돋움체" panose="020B0609000101010101" pitchFamily="49" charset="-127"/>
              </a:rPr>
              <a:t>clc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cl:cllllc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lclc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cllccoc:lkd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dxlcl</a:t>
            </a:r>
            <a:r>
              <a:rPr lang="en-US" altLang="ko-KR" sz="200" dirty="0">
                <a:solidFill>
                  <a:schemeClr val="bg1"/>
                </a:solidFill>
                <a:latin typeface="돋움체" panose="020B0609000101010101" pitchFamily="49" charset="-127"/>
                <a:ea typeface="돋움체" panose="020B0609000101010101" pitchFamily="49" charset="-127"/>
              </a:rPr>
              <a:t>:...'''..cO0KKXXXNNWWWWWWWNNNNXd'';:cdO0000koxO0Oxlc:cokkcdkdo:;</a:t>
            </a:r>
            <a:r>
              <a:rPr lang="en-US" altLang="ko-KR" sz="200" dirty="0" err="1">
                <a:solidFill>
                  <a:schemeClr val="bg1"/>
                </a:solidFill>
                <a:latin typeface="돋움체" panose="020B0609000101010101" pitchFamily="49" charset="-127"/>
                <a:ea typeface="돋움체" panose="020B0609000101010101" pitchFamily="49" charset="-127"/>
              </a:rPr>
              <a:t>ldoccc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lOoldoc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ldxxood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ccdkocldxl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ldd</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err="1">
                <a:solidFill>
                  <a:schemeClr val="bg1"/>
                </a:solidFill>
                <a:latin typeface="돋움체" panose="020B0609000101010101" pitchFamily="49" charset="-127"/>
                <a:ea typeface="돋움체" panose="020B0609000101010101" pitchFamily="49" charset="-127"/>
              </a:rPr>
              <a:t>clloddl</a:t>
            </a:r>
            <a:r>
              <a:rPr lang="en-US" altLang="ko-KR" sz="200" dirty="0">
                <a:solidFill>
                  <a:schemeClr val="bg1"/>
                </a:solidFill>
                <a:latin typeface="돋움체" panose="020B0609000101010101" pitchFamily="49" charset="-127"/>
                <a:ea typeface="돋움체" panose="020B0609000101010101" pitchFamily="49" charset="-127"/>
              </a:rPr>
              <a:t>::cloloxO00Okdol::</a:t>
            </a:r>
            <a:r>
              <a:rPr lang="en-US" altLang="ko-KR" sz="200" dirty="0" err="1">
                <a:solidFill>
                  <a:schemeClr val="bg1"/>
                </a:solidFill>
                <a:latin typeface="돋움체" panose="020B0609000101010101" pitchFamily="49" charset="-127"/>
                <a:ea typeface="돋움체" panose="020B0609000101010101" pitchFamily="49" charset="-127"/>
              </a:rPr>
              <a:t>ccccldocclddoooolcc</a:t>
            </a:r>
            <a:r>
              <a:rPr lang="en-US" altLang="ko-KR" sz="200" dirty="0">
                <a:solidFill>
                  <a:schemeClr val="bg1"/>
                </a:solidFill>
                <a:latin typeface="돋움체" panose="020B0609000101010101" pitchFamily="49" charset="-127"/>
                <a:ea typeface="돋움체" panose="020B0609000101010101" pitchFamily="49" charset="-127"/>
              </a:rPr>
              <a:t>:;......';::;;;dxlON0O0K000OOO0O:........,............''''.......,:c,',:;..,</a:t>
            </a:r>
            <a:r>
              <a:rPr lang="en-US" altLang="ko-KR" sz="200" dirty="0" err="1">
                <a:solidFill>
                  <a:schemeClr val="bg1"/>
                </a:solidFill>
                <a:latin typeface="돋움체" panose="020B0609000101010101" pitchFamily="49" charset="-127"/>
                <a:ea typeface="돋움체" panose="020B0609000101010101" pitchFamily="49" charset="-127"/>
              </a:rPr>
              <a:t>ccllodooloooooc</a:t>
            </a:r>
            <a:r>
              <a:rPr lang="en-US" altLang="ko-KR" sz="200" dirty="0">
                <a:solidFill>
                  <a:schemeClr val="bg1"/>
                </a:solidFill>
                <a:latin typeface="돋움체" panose="020B0609000101010101" pitchFamily="49" charset="-127"/>
                <a:ea typeface="돋움체" panose="020B0609000101010101" pitchFamily="49" charset="-127"/>
              </a:rPr>
              <a:t>,',,,;l::</a:t>
            </a:r>
            <a:r>
              <a:rPr lang="en-US" altLang="ko-KR" sz="200" dirty="0" err="1">
                <a:solidFill>
                  <a:schemeClr val="bg1"/>
                </a:solidFill>
                <a:latin typeface="돋움체" panose="020B0609000101010101" pitchFamily="49" charset="-127"/>
                <a:ea typeface="돋움체" panose="020B0609000101010101" pitchFamily="49" charset="-127"/>
              </a:rPr>
              <a:t>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c:clolcol:okd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dxlcl</a:t>
            </a:r>
            <a:r>
              <a:rPr lang="en-US" altLang="ko-KR" sz="200" dirty="0">
                <a:solidFill>
                  <a:schemeClr val="bg1"/>
                </a:solidFill>
                <a:latin typeface="돋움체" panose="020B0609000101010101" pitchFamily="49" charset="-127"/>
                <a:ea typeface="돋움체" panose="020B0609000101010101" pitchFamily="49" charset="-127"/>
              </a:rPr>
              <a:t>' ...''..:OXXXNNNNNKOkxkk0NNNNNx'.,:cllc;::c;oK0xc;okodxkxxkxkkxoodl:c:,;</a:t>
            </a:r>
            <a:r>
              <a:rPr lang="en-US" altLang="ko-KR" sz="200" dirty="0" err="1">
                <a:solidFill>
                  <a:schemeClr val="bg1"/>
                </a:solidFill>
                <a:latin typeface="돋움체" panose="020B0609000101010101" pitchFamily="49" charset="-127"/>
                <a:ea typeface="돋움체" panose="020B0609000101010101" pitchFamily="49" charset="-127"/>
              </a:rPr>
              <a:t>cldkkkkkko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ldxxooo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lolxxooddxko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ldd</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a:solidFill>
                  <a:schemeClr val="bg1"/>
                </a:solidFill>
                <a:latin typeface="돋움체" panose="020B0609000101010101" pitchFamily="49" charset="-127"/>
                <a:ea typeface="돋움체" panose="020B0609000101010101" pitchFamily="49" charset="-127"/>
              </a:rPr>
              <a:t>cc::</a:t>
            </a:r>
            <a:r>
              <a:rPr lang="en-US" altLang="ko-KR" sz="200" dirty="0" err="1">
                <a:solidFill>
                  <a:schemeClr val="bg1"/>
                </a:solidFill>
                <a:latin typeface="돋움체" panose="020B0609000101010101" pitchFamily="49" charset="-127"/>
                <a:ea typeface="돋움체" panose="020B0609000101010101" pitchFamily="49" charset="-127"/>
              </a:rPr>
              <a:t>cll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coxOkxdddocccccllc:lkdlloollcclllll</a:t>
            </a:r>
            <a:r>
              <a:rPr lang="en-US" altLang="ko-KR" sz="200" dirty="0">
                <a:solidFill>
                  <a:schemeClr val="bg1"/>
                </a:solidFill>
                <a:latin typeface="돋움체" panose="020B0609000101010101" pitchFamily="49" charset="-127"/>
                <a:ea typeface="돋움체" panose="020B0609000101010101" pitchFamily="49" charset="-127"/>
              </a:rPr>
              <a:t>;......';,,,,,dxlON00KXXXXXXKOo;,:ccc:..'.......,,,'.;::;,............';,,;::::dKXKKKXKXN0l:;'':o:;</a:t>
            </a:r>
            <a:r>
              <a:rPr lang="en-US" altLang="ko-KR" sz="200" dirty="0" err="1">
                <a:solidFill>
                  <a:schemeClr val="bg1"/>
                </a:solidFill>
                <a:latin typeface="돋움체" panose="020B0609000101010101" pitchFamily="49" charset="-127"/>
                <a:ea typeface="돋움체" panose="020B0609000101010101" pitchFamily="49" charset="-127"/>
              </a:rPr>
              <a:t>cllc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c:cllc:oc;lkd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cldo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kNNNNNNKkdllllllkXXXXd</a:t>
            </a:r>
            <a:r>
              <a:rPr lang="en-US" altLang="ko-KR" sz="200" dirty="0">
                <a:solidFill>
                  <a:schemeClr val="bg1"/>
                </a:solidFill>
                <a:latin typeface="돋움체" panose="020B0609000101010101" pitchFamily="49" charset="-127"/>
                <a:ea typeface="돋움체" panose="020B0609000101010101" pitchFamily="49" charset="-127"/>
              </a:rPr>
              <a:t>,';;;,'.':oocdK0dccx0ddxxxxo;cdooddc'...;</a:t>
            </a:r>
            <a:r>
              <a:rPr lang="en-US" altLang="ko-KR" sz="200" dirty="0" err="1">
                <a:solidFill>
                  <a:schemeClr val="bg1"/>
                </a:solidFill>
                <a:latin typeface="돋움체" panose="020B0609000101010101" pitchFamily="49" charset="-127"/>
                <a:ea typeface="돋움체" panose="020B0609000101010101" pitchFamily="49" charset="-127"/>
              </a:rPr>
              <a:t>loooooooxl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ldxxooo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codxxdddool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cdd</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err="1">
                <a:solidFill>
                  <a:schemeClr val="bg1"/>
                </a:solidFill>
                <a:latin typeface="돋움체" panose="020B0609000101010101" pitchFamily="49" charset="-127"/>
                <a:ea typeface="돋움체" panose="020B0609000101010101" pitchFamily="49" charset="-127"/>
              </a:rPr>
              <a:t>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cdkxl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coocokocccllc:cllc</a:t>
            </a:r>
            <a:r>
              <a:rPr lang="en-US" altLang="ko-KR" sz="200" dirty="0">
                <a:solidFill>
                  <a:schemeClr val="bg1"/>
                </a:solidFill>
                <a:latin typeface="돋움체" panose="020B0609000101010101" pitchFamily="49" charset="-127"/>
                <a:ea typeface="돋움체" panose="020B0609000101010101" pitchFamily="49" charset="-127"/>
              </a:rPr>
              <a:t>;;,'','''',,,,,,dxlONKOOKXX0OOo,. ;</a:t>
            </a:r>
            <a:r>
              <a:rPr lang="en-US" altLang="ko-KR" sz="200" dirty="0" err="1">
                <a:solidFill>
                  <a:schemeClr val="bg1"/>
                </a:solidFill>
                <a:latin typeface="돋움체" panose="020B0609000101010101" pitchFamily="49" charset="-127"/>
                <a:ea typeface="돋움체" panose="020B0609000101010101" pitchFamily="49" charset="-127"/>
              </a:rPr>
              <a:t>dkkkl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oxxc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kXXXXXXXXNXKx</a:t>
            </a:r>
            <a:r>
              <a:rPr lang="en-US" altLang="ko-KR" sz="200" dirty="0">
                <a:solidFill>
                  <a:schemeClr val="bg1"/>
                </a:solidFill>
                <a:latin typeface="돋움체" panose="020B0609000101010101" pitchFamily="49" charset="-127"/>
                <a:ea typeface="돋움체" panose="020B0609000101010101" pitchFamily="49" charset="-127"/>
              </a:rPr>
              <a:t>;.'co::</a:t>
            </a:r>
            <a:r>
              <a:rPr lang="en-US" altLang="ko-KR" sz="200" dirty="0" err="1">
                <a:solidFill>
                  <a:schemeClr val="bg1"/>
                </a:solidFill>
                <a:latin typeface="돋움체" panose="020B0609000101010101" pitchFamily="49" charset="-127"/>
                <a:ea typeface="돋움체" panose="020B0609000101010101" pitchFamily="49" charset="-127"/>
              </a:rPr>
              <a:t>llolc:ccllllcol:okkddolccccc</a:t>
            </a:r>
            <a:r>
              <a:rPr lang="en-US" altLang="ko-KR" sz="200" dirty="0">
                <a:solidFill>
                  <a:schemeClr val="bg1"/>
                </a:solidFill>
                <a:latin typeface="돋움체" panose="020B0609000101010101" pitchFamily="49" charset="-127"/>
                <a:ea typeface="돋움체" panose="020B0609000101010101" pitchFamily="49" charset="-127"/>
              </a:rPr>
              <a:t>:;'.......'dOO0000OkkdxxxkkO0000dclc;;:;;:xOkdxKKkxox0OOxodddodddxxd:....,</a:t>
            </a:r>
            <a:r>
              <a:rPr lang="en-US" altLang="ko-KR" sz="200" dirty="0" err="1">
                <a:solidFill>
                  <a:schemeClr val="bg1"/>
                </a:solidFill>
                <a:latin typeface="돋움체" panose="020B0609000101010101" pitchFamily="49" charset="-127"/>
                <a:ea typeface="돋움체" panose="020B0609000101010101" pitchFamily="49" charset="-127"/>
              </a:rPr>
              <a:t>looollllxl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cdxxood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lolodldd</a:t>
            </a:r>
            <a:r>
              <a:rPr lang="en-US" altLang="ko-KR" sz="200" dirty="0">
                <a:solidFill>
                  <a:schemeClr val="bg1"/>
                </a:solidFill>
                <a:latin typeface="돋움체" panose="020B0609000101010101" pitchFamily="49" charset="-127"/>
                <a:ea typeface="돋움체" panose="020B0609000101010101" pitchFamily="49" charset="-127"/>
              </a:rPr>
              <a:t>:,;;',cl</a:t>
            </a:r>
          </a:p>
          <a:p>
            <a:r>
              <a:rPr lang="en-US" altLang="ko-KR" sz="200" dirty="0">
                <a:solidFill>
                  <a:schemeClr val="bg1"/>
                </a:solidFill>
                <a:latin typeface="돋움체" panose="020B0609000101010101" pitchFamily="49" charset="-127"/>
                <a:ea typeface="돋움체" panose="020B0609000101010101" pitchFamily="49" charset="-127"/>
              </a:rPr>
              <a:t>;;;;;;;;,,,;:::;;;;;;;;,,,;;,;;,,,,,,;:;;::cc;'''''',,,,,,,</a:t>
            </a:r>
            <a:r>
              <a:rPr lang="en-US" altLang="ko-KR" sz="200" dirty="0" err="1">
                <a:solidFill>
                  <a:schemeClr val="bg1"/>
                </a:solidFill>
                <a:latin typeface="돋움체" panose="020B0609000101010101" pitchFamily="49" charset="-127"/>
                <a:ea typeface="돋움체" panose="020B0609000101010101" pitchFamily="49" charset="-127"/>
              </a:rPr>
              <a:t>dxlONKxlxXKd:clc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dkkkdcccll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okxdoooo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dXNNO</a:t>
            </a:r>
            <a:r>
              <a:rPr lang="en-US" altLang="ko-KR" sz="200" dirty="0">
                <a:solidFill>
                  <a:schemeClr val="bg1"/>
                </a:solidFill>
                <a:latin typeface="돋움체" panose="020B0609000101010101" pitchFamily="49" charset="-127"/>
                <a:ea typeface="돋움체" panose="020B0609000101010101" pitchFamily="49" charset="-127"/>
              </a:rPr>
              <a:t>;.':l;:</a:t>
            </a:r>
            <a:r>
              <a:rPr lang="en-US" altLang="ko-KR" sz="200" dirty="0" err="1">
                <a:solidFill>
                  <a:schemeClr val="bg1"/>
                </a:solidFill>
                <a:latin typeface="돋움체" panose="020B0609000101010101" pitchFamily="49" charset="-127"/>
                <a:ea typeface="돋움체" panose="020B0609000101010101" pitchFamily="49" charset="-127"/>
              </a:rPr>
              <a:t>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c:cllccol:okd</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okxkkkkOOOOOOOOOOOOOOxlo</a:t>
            </a:r>
            <a:r>
              <a:rPr lang="en-US" altLang="ko-KR" sz="200" dirty="0">
                <a:solidFill>
                  <a:schemeClr val="bg1"/>
                </a:solidFill>
                <a:latin typeface="돋움체" panose="020B0609000101010101" pitchFamily="49" charset="-127"/>
                <a:ea typeface="돋움체" panose="020B0609000101010101" pitchFamily="49" charset="-127"/>
              </a:rPr>
              <a:t>:',;;;cOKOkkKKkOkk000kdddxkxxkOkc'....,</a:t>
            </a:r>
            <a:r>
              <a:rPr lang="en-US" altLang="ko-KR" sz="200" dirty="0" err="1">
                <a:solidFill>
                  <a:schemeClr val="bg1"/>
                </a:solidFill>
                <a:latin typeface="돋움체" panose="020B0609000101010101" pitchFamily="49" charset="-127"/>
                <a:ea typeface="돋움체" panose="020B0609000101010101" pitchFamily="49" charset="-127"/>
              </a:rPr>
              <a:t>looolloloc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ldxxodd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oolc</a:t>
            </a:r>
            <a:r>
              <a:rPr lang="en-US" altLang="ko-KR" sz="200" dirty="0">
                <a:solidFill>
                  <a:schemeClr val="bg1"/>
                </a:solidFill>
                <a:latin typeface="돋움체" panose="020B0609000101010101" pitchFamily="49" charset="-127"/>
                <a:ea typeface="돋움체" panose="020B0609000101010101" pitchFamily="49" charset="-127"/>
              </a:rPr>
              <a:t>::dl......',</a:t>
            </a:r>
          </a:p>
          <a:p>
            <a:r>
              <a:rPr lang="en-US" altLang="ko-KR" sz="200" dirty="0">
                <a:solidFill>
                  <a:schemeClr val="bg1"/>
                </a:solidFill>
                <a:latin typeface="돋움체" panose="020B0609000101010101" pitchFamily="49" charset="-127"/>
                <a:ea typeface="돋움체" panose="020B0609000101010101" pitchFamily="49" charset="-127"/>
              </a:rPr>
              <a:t>....................................':c;'',,,'.'''..''''..'dxlONKOxOK0l:lloxooxxxkxddoodc,,..lkxxdooo;.............',,;;;:;'.......'oXNW0,.':l;:</a:t>
            </a:r>
            <a:r>
              <a:rPr lang="en-US" altLang="ko-KR" sz="200" dirty="0" err="1">
                <a:solidFill>
                  <a:schemeClr val="bg1"/>
                </a:solidFill>
                <a:latin typeface="돋움체" panose="020B0609000101010101" pitchFamily="49" charset="-127"/>
                <a:ea typeface="돋움체" panose="020B0609000101010101" pitchFamily="49" charset="-127"/>
              </a:rPr>
              <a:t>lcllc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cllcloc;lkxlccll</a:t>
            </a:r>
            <a:r>
              <a:rPr lang="en-US" altLang="ko-KR" sz="200" dirty="0">
                <a:solidFill>
                  <a:schemeClr val="bg1"/>
                </a:solidFill>
                <a:latin typeface="돋움체" panose="020B0609000101010101" pitchFamily="49" charset="-127"/>
                <a:ea typeface="돋움체" panose="020B0609000101010101" pitchFamily="49" charset="-127"/>
              </a:rPr>
              <a:t>,.';,.........'o0000000OOOOkkk0OOO00Okxc',;:;ckkdod00xkxxOO0xddxxxdxxkx,.....,</a:t>
            </a:r>
            <a:r>
              <a:rPr lang="en-US" altLang="ko-KR" sz="200" dirty="0" err="1">
                <a:solidFill>
                  <a:schemeClr val="bg1"/>
                </a:solidFill>
                <a:latin typeface="돋움체" panose="020B0609000101010101" pitchFamily="49" charset="-127"/>
                <a:ea typeface="돋움체" panose="020B0609000101010101" pitchFamily="49" charset="-127"/>
              </a:rPr>
              <a:t>llclllooolclo</a:t>
            </a:r>
            <a:r>
              <a:rPr lang="en-US" altLang="ko-KR" sz="200" dirty="0">
                <a:solidFill>
                  <a:schemeClr val="bg1"/>
                </a:solidFill>
                <a:latin typeface="돋움체" panose="020B0609000101010101" pitchFamily="49" charset="-127"/>
                <a:ea typeface="돋움체" panose="020B0609000101010101" pitchFamily="49" charset="-127"/>
              </a:rPr>
              <a:t>:..  ........,</a:t>
            </a:r>
            <a:r>
              <a:rPr lang="en-US" altLang="ko-KR" sz="200" dirty="0" err="1">
                <a:solidFill>
                  <a:schemeClr val="bg1"/>
                </a:solidFill>
                <a:latin typeface="돋움체" panose="020B0609000101010101" pitchFamily="49" charset="-127"/>
                <a:ea typeface="돋움체" panose="020B0609000101010101" pitchFamily="49" charset="-127"/>
              </a:rPr>
              <a:t>lxxxodd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oolcccdl</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cc:cc</a:t>
            </a:r>
            <a:r>
              <a:rPr lang="en-US" altLang="ko-KR" sz="200" dirty="0">
                <a:solidFill>
                  <a:schemeClr val="bg1"/>
                </a:solidFill>
                <a:latin typeface="돋움체" panose="020B0609000101010101" pitchFamily="49" charset="-127"/>
                <a:ea typeface="돋움체" panose="020B0609000101010101" pitchFamily="49" charset="-127"/>
              </a:rPr>
              <a:t>::::cc:,'',',,,,,;;;;,:d0x:',,,,;;;;'''',,,,,dxlON00XNX0l:l;coodxxxxxddolo:',..lkxxoooo;...............';;;:;'.......'</a:t>
            </a:r>
            <a:r>
              <a:rPr lang="en-US" altLang="ko-KR" sz="200" dirty="0" err="1">
                <a:solidFill>
                  <a:schemeClr val="bg1"/>
                </a:solidFill>
                <a:latin typeface="돋움체" panose="020B0609000101010101" pitchFamily="49" charset="-127"/>
                <a:ea typeface="돋움체" panose="020B0609000101010101" pitchFamily="49" charset="-127"/>
              </a:rPr>
              <a:t>oXNNO</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lllol:c:lollodc;lkkxxxdc</a:t>
            </a:r>
            <a:r>
              <a:rPr lang="en-US" altLang="ko-KR" sz="200" dirty="0">
                <a:solidFill>
                  <a:schemeClr val="bg1"/>
                </a:solidFill>
                <a:latin typeface="돋움체" panose="020B0609000101010101" pitchFamily="49" charset="-127"/>
                <a:ea typeface="돋움체" panose="020B0609000101010101" pitchFamily="49" charset="-127"/>
              </a:rPr>
              <a:t>:::l:'........'</a:t>
            </a:r>
            <a:r>
              <a:rPr lang="en-US" altLang="ko-KR" sz="200" dirty="0" err="1">
                <a:solidFill>
                  <a:schemeClr val="bg1"/>
                </a:solidFill>
                <a:latin typeface="돋움체" panose="020B0609000101010101" pitchFamily="49" charset="-127"/>
                <a:ea typeface="돋움체" panose="020B0609000101010101" pitchFamily="49" charset="-127"/>
              </a:rPr>
              <a:t>lOOOOOOOkkkkkxkOOOOOOOxxl:cc</a:t>
            </a:r>
            <a:r>
              <a:rPr lang="en-US" altLang="ko-KR" sz="200" dirty="0">
                <a:solidFill>
                  <a:schemeClr val="bg1"/>
                </a:solidFill>
                <a:latin typeface="돋움체" panose="020B0609000101010101" pitchFamily="49" charset="-127"/>
                <a:ea typeface="돋움체" panose="020B0609000101010101" pitchFamily="49" charset="-127"/>
              </a:rPr>
              <a:t>::lOOdookkxOxdk00xoodxdoodkk;.....'</a:t>
            </a:r>
            <a:r>
              <a:rPr lang="en-US" altLang="ko-KR" sz="200" dirty="0" err="1">
                <a:solidFill>
                  <a:schemeClr val="bg1"/>
                </a:solidFill>
                <a:latin typeface="돋움체" panose="020B0609000101010101" pitchFamily="49" charset="-127"/>
                <a:ea typeface="돋움체" panose="020B0609000101010101" pitchFamily="49" charset="-127"/>
              </a:rPr>
              <a:t>cooooooxOOOOOo</a:t>
            </a:r>
            <a:r>
              <a:rPr lang="en-US" altLang="ko-KR" sz="200" dirty="0">
                <a:solidFill>
                  <a:schemeClr val="bg1"/>
                </a:solidFill>
                <a:latin typeface="돋움체" panose="020B0609000101010101" pitchFamily="49" charset="-127"/>
                <a:ea typeface="돋움체" panose="020B0609000101010101" pitchFamily="49" charset="-127"/>
              </a:rPr>
              <a:t>.      .....,</a:t>
            </a:r>
            <a:r>
              <a:rPr lang="en-US" altLang="ko-KR" sz="200" dirty="0" err="1">
                <a:solidFill>
                  <a:schemeClr val="bg1"/>
                </a:solidFill>
                <a:latin typeface="돋움체" panose="020B0609000101010101" pitchFamily="49" charset="-127"/>
                <a:ea typeface="돋움체" panose="020B0609000101010101" pitchFamily="49" charset="-127"/>
              </a:rPr>
              <a:t>ldxxodd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oolcccddcccc</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err="1">
                <a:solidFill>
                  <a:schemeClr val="bg1"/>
                </a:solidFill>
                <a:latin typeface="돋움체" panose="020B0609000101010101" pitchFamily="49" charset="-127"/>
                <a:ea typeface="돋움체" panose="020B0609000101010101" pitchFamily="49" charset="-127"/>
              </a:rPr>
              <a:t>oodddoddoododdooooodocccccccllllllllldxdc</a:t>
            </a:r>
            <a:r>
              <a:rPr lang="en-US" altLang="ko-KR" sz="200" dirty="0">
                <a:solidFill>
                  <a:schemeClr val="bg1"/>
                </a:solidFill>
                <a:latin typeface="돋움체" panose="020B0609000101010101" pitchFamily="49" charset="-127"/>
                <a:ea typeface="돋움체" panose="020B0609000101010101" pitchFamily="49" charset="-127"/>
              </a:rPr>
              <a:t>::lloxxddxxdxOOO0ddxlON0kOOxkl:l;:</a:t>
            </a:r>
            <a:r>
              <a:rPr lang="en-US" altLang="ko-KR" sz="200" dirty="0" err="1">
                <a:solidFill>
                  <a:schemeClr val="bg1"/>
                </a:solidFill>
                <a:latin typeface="돋움체" panose="020B0609000101010101" pitchFamily="49" charset="-127"/>
                <a:ea typeface="돋움체" panose="020B0609000101010101" pitchFamily="49" charset="-127"/>
              </a:rPr>
              <a:t>lldxxxxdoollo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lxxxoloo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lKNNO</a:t>
            </a:r>
            <a:r>
              <a:rPr lang="en-US" altLang="ko-KR" sz="200" dirty="0">
                <a:solidFill>
                  <a:schemeClr val="bg1"/>
                </a:solidFill>
                <a:latin typeface="돋움체" panose="020B0609000101010101" pitchFamily="49" charset="-127"/>
                <a:ea typeface="돋움체" panose="020B0609000101010101" pitchFamily="49" charset="-127"/>
              </a:rPr>
              <a:t>,.':l;;</a:t>
            </a:r>
            <a:r>
              <a:rPr lang="en-US" altLang="ko-KR" sz="200" dirty="0" err="1">
                <a:solidFill>
                  <a:schemeClr val="bg1"/>
                </a:solidFill>
                <a:latin typeface="돋움체" panose="020B0609000101010101" pitchFamily="49" charset="-127"/>
                <a:ea typeface="돋움체" panose="020B0609000101010101" pitchFamily="49" charset="-127"/>
              </a:rPr>
              <a:t>lllol:c:lolloxl:okxllll</a:t>
            </a:r>
            <a:r>
              <a:rPr lang="en-US" altLang="ko-KR" sz="200" dirty="0">
                <a:solidFill>
                  <a:schemeClr val="bg1"/>
                </a:solidFill>
                <a:latin typeface="돋움체" panose="020B0609000101010101" pitchFamily="49" charset="-127"/>
                <a:ea typeface="돋움체" panose="020B0609000101010101" pitchFamily="49" charset="-127"/>
              </a:rPr>
              <a:t>::lo:,.........'</a:t>
            </a:r>
            <a:r>
              <a:rPr lang="en-US" altLang="ko-KR" sz="200" dirty="0" err="1">
                <a:solidFill>
                  <a:schemeClr val="bg1"/>
                </a:solidFill>
                <a:latin typeface="돋움체" panose="020B0609000101010101" pitchFamily="49" charset="-127"/>
                <a:ea typeface="돋움체" panose="020B0609000101010101" pitchFamily="49" charset="-127"/>
              </a:rPr>
              <a:t>lkxxkkxxkkkkxoooooodxdll</a:t>
            </a:r>
            <a:r>
              <a:rPr lang="en-US" altLang="ko-KR" sz="200" dirty="0">
                <a:solidFill>
                  <a:schemeClr val="bg1"/>
                </a:solidFill>
                <a:latin typeface="돋움체" panose="020B0609000101010101" pitchFamily="49" charset="-127"/>
                <a:ea typeface="돋움체" panose="020B0609000101010101" pitchFamily="49" charset="-127"/>
              </a:rPr>
              <a:t>:,;cccl00xdokOkOxdkO0dclxkxdxdol;.....,</a:t>
            </a:r>
            <a:r>
              <a:rPr lang="en-US" altLang="ko-KR" sz="200" dirty="0" err="1">
                <a:solidFill>
                  <a:schemeClr val="bg1"/>
                </a:solidFill>
                <a:latin typeface="돋움체" panose="020B0609000101010101" pitchFamily="49" charset="-127"/>
                <a:ea typeface="돋움체" panose="020B0609000101010101" pitchFamily="49" charset="-127"/>
              </a:rPr>
              <a:t>lollllloxkkkOo</a:t>
            </a:r>
            <a:r>
              <a:rPr lang="en-US" altLang="ko-KR" sz="200" dirty="0">
                <a:solidFill>
                  <a:schemeClr val="bg1"/>
                </a:solidFill>
                <a:latin typeface="돋움체" panose="020B0609000101010101" pitchFamily="49" charset="-127"/>
                <a:ea typeface="돋움체" panose="020B0609000101010101" pitchFamily="49" charset="-127"/>
              </a:rPr>
              <a:t>.....  .....,</a:t>
            </a:r>
            <a:r>
              <a:rPr lang="en-US" altLang="ko-KR" sz="200" dirty="0" err="1">
                <a:solidFill>
                  <a:schemeClr val="bg1"/>
                </a:solidFill>
                <a:latin typeface="돋움체" panose="020B0609000101010101" pitchFamily="49" charset="-127"/>
                <a:ea typeface="돋움체" panose="020B0609000101010101" pitchFamily="49" charset="-127"/>
              </a:rPr>
              <a:t>ldxxodd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ddlclldl</a:t>
            </a:r>
            <a:r>
              <a:rPr lang="en-US" altLang="ko-KR" sz="200" dirty="0">
                <a:solidFill>
                  <a:schemeClr val="bg1"/>
                </a:solidFill>
                <a:latin typeface="돋움체" panose="020B0609000101010101" pitchFamily="49" charset="-127"/>
                <a:ea typeface="돋움체" panose="020B0609000101010101" pitchFamily="49" charset="-127"/>
              </a:rPr>
              <a:t>. ...'c:</a:t>
            </a:r>
          </a:p>
          <a:p>
            <a:r>
              <a:rPr lang="en-US" altLang="ko-KR" sz="200" dirty="0">
                <a:solidFill>
                  <a:schemeClr val="bg1"/>
                </a:solidFill>
                <a:latin typeface="돋움체" panose="020B0609000101010101" pitchFamily="49" charset="-127"/>
                <a:ea typeface="돋움체" panose="020B0609000101010101" pitchFamily="49" charset="-127"/>
              </a:rPr>
              <a:t>xkOkxxkkOOkkOOkkOOkxxxxkkkkxkOkxkkkOOOkkdooddk0OkkOOOOOkkOkkxox0kxdxxd;:</a:t>
            </a:r>
            <a:r>
              <a:rPr lang="en-US" altLang="ko-KR" sz="200" dirty="0" err="1">
                <a:solidFill>
                  <a:schemeClr val="bg1"/>
                </a:solidFill>
                <a:latin typeface="돋움체" panose="020B0609000101010101" pitchFamily="49" charset="-127"/>
                <a:ea typeface="돋움체" panose="020B0609000101010101" pitchFamily="49" charset="-127"/>
              </a:rPr>
              <a:t>d:coodxxxkdollldc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okkkooodo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lKXNO</a:t>
            </a:r>
            <a:r>
              <a:rPr lang="en-US" altLang="ko-KR" sz="200" dirty="0">
                <a:solidFill>
                  <a:schemeClr val="bg1"/>
                </a:solidFill>
                <a:latin typeface="돋움체" panose="020B0609000101010101" pitchFamily="49" charset="-127"/>
                <a:ea typeface="돋움체" panose="020B0609000101010101" pitchFamily="49" charset="-127"/>
              </a:rPr>
              <a:t>'.':l,;</a:t>
            </a:r>
            <a:r>
              <a:rPr lang="en-US" altLang="ko-KR" sz="200" dirty="0" err="1">
                <a:solidFill>
                  <a:schemeClr val="bg1"/>
                </a:solidFill>
                <a:latin typeface="돋움체" panose="020B0609000101010101" pitchFamily="49" charset="-127"/>
                <a:ea typeface="돋움체" panose="020B0609000101010101" pitchFamily="49" charset="-127"/>
              </a:rPr>
              <a:t>llodl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cooloxl:okxl:ccc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oloollcccccc:cc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loc</a:t>
            </a:r>
            <a:r>
              <a:rPr lang="en-US" altLang="ko-KR" sz="200" dirty="0">
                <a:solidFill>
                  <a:schemeClr val="bg1"/>
                </a:solidFill>
                <a:latin typeface="돋움체" panose="020B0609000101010101" pitchFamily="49" charset="-127"/>
                <a:ea typeface="돋움체" panose="020B0609000101010101" pitchFamily="49" charset="-127"/>
              </a:rPr>
              <a:t>:'.;cccl0OxdokOkOxdkO0l,,cllxxxxoc:'...,</a:t>
            </a:r>
            <a:r>
              <a:rPr lang="en-US" altLang="ko-KR" sz="200" dirty="0" err="1">
                <a:solidFill>
                  <a:schemeClr val="bg1"/>
                </a:solidFill>
                <a:latin typeface="돋움체" panose="020B0609000101010101" pitchFamily="49" charset="-127"/>
                <a:ea typeface="돋움체" panose="020B0609000101010101" pitchFamily="49" charset="-127"/>
              </a:rPr>
              <a:t>lolllododxxddl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ldxdodd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ooc:cco</a:t>
            </a:r>
            <a:r>
              <a:rPr lang="en-US" altLang="ko-KR" sz="200" dirty="0">
                <a:solidFill>
                  <a:schemeClr val="bg1"/>
                </a:solidFill>
                <a:latin typeface="돋움체" panose="020B0609000101010101" pitchFamily="49" charset="-127"/>
                <a:ea typeface="돋움체" panose="020B0609000101010101" pitchFamily="49" charset="-127"/>
              </a:rPr>
              <a:t>:. ...,c:</a:t>
            </a:r>
          </a:p>
          <a:p>
            <a:r>
              <a:rPr lang="en-US" altLang="ko-KR" sz="200" dirty="0">
                <a:solidFill>
                  <a:schemeClr val="bg1"/>
                </a:solidFill>
                <a:latin typeface="돋움체" panose="020B0609000101010101" pitchFamily="49" charset="-127"/>
                <a:ea typeface="돋움체" panose="020B0609000101010101" pitchFamily="49" charset="-127"/>
              </a:rPr>
              <a:t>dOKx:dkd0Kxd0KdxK0dokkd0XXOdOXkd0Okkxkxxk0kxxxkkxodkOOkkOOOOOkkkkkxooo:cdcldodO000kodddxl',.,x00Ododxdc:;;'............''''.....''',lOO0x,.'::,;:</a:t>
            </a:r>
            <a:r>
              <a:rPr lang="en-US" altLang="ko-KR" sz="200" dirty="0" err="1">
                <a:solidFill>
                  <a:schemeClr val="bg1"/>
                </a:solidFill>
                <a:latin typeface="돋움체" panose="020B0609000101010101" pitchFamily="49" charset="-127"/>
                <a:ea typeface="돋움체" panose="020B0609000101010101" pitchFamily="49" charset="-127"/>
              </a:rPr>
              <a:t>clddc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looddxoldOx</a:t>
            </a:r>
            <a:r>
              <a:rPr lang="en-US" altLang="ko-KR" sz="200" dirty="0">
                <a:solidFill>
                  <a:schemeClr val="bg1"/>
                </a:solidFill>
                <a:latin typeface="돋움체" panose="020B0609000101010101" pitchFamily="49" charset="-127"/>
                <a:ea typeface="돋움체" panose="020B0609000101010101" pitchFamily="49" charset="-127"/>
              </a:rPr>
              <a:t>:''',,,,::;,,,,'.....',,,''..';:c;,;,,,;:::;,,:cccl00kdokOxOxdkO0xlc:;::::::c:'...,</a:t>
            </a:r>
            <a:r>
              <a:rPr lang="en-US" altLang="ko-KR" sz="200" dirty="0" err="1">
                <a:solidFill>
                  <a:schemeClr val="bg1"/>
                </a:solidFill>
                <a:latin typeface="돋움체" panose="020B0609000101010101" pitchFamily="49" charset="-127"/>
                <a:ea typeface="돋움체" panose="020B0609000101010101" pitchFamily="49" charset="-127"/>
              </a:rPr>
              <a:t>clcldxxl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ldxdodd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cddolc</a:t>
            </a:r>
            <a:r>
              <a:rPr lang="en-US" altLang="ko-KR" sz="200" dirty="0">
                <a:solidFill>
                  <a:schemeClr val="bg1"/>
                </a:solidFill>
                <a:latin typeface="돋움체" panose="020B0609000101010101" pitchFamily="49" charset="-127"/>
                <a:ea typeface="돋움체" panose="020B0609000101010101" pitchFamily="49" charset="-127"/>
              </a:rPr>
              <a:t>:;;,,',,;c;</a:t>
            </a:r>
          </a:p>
          <a:p>
            <a:r>
              <a:rPr lang="en-US" altLang="ko-KR" sz="200" dirty="0">
                <a:solidFill>
                  <a:schemeClr val="bg1"/>
                </a:solidFill>
                <a:latin typeface="돋움체" panose="020B0609000101010101" pitchFamily="49" charset="-127"/>
                <a:ea typeface="돋움체" panose="020B0609000101010101" pitchFamily="49" charset="-127"/>
              </a:rPr>
              <a:t>lkKd'oxlOKol0KooK0lckdlOXXkckXxlOkxdcldxk0kxxkOOo':kOOOOOOOOOOOOOOko::;ldcoxoxO000koododc...,x0Okooxdc;:;;:;:;,;;,,''''''..,c:,,;,,;,,,;;,,,,,,;;::</a:t>
            </a:r>
            <a:r>
              <a:rPr lang="en-US" altLang="ko-KR" sz="200" dirty="0" err="1">
                <a:solidFill>
                  <a:schemeClr val="bg1"/>
                </a:solidFill>
                <a:latin typeface="돋움체" panose="020B0609000101010101" pitchFamily="49" charset="-127"/>
                <a:ea typeface="돋움체" panose="020B0609000101010101" pitchFamily="49" charset="-127"/>
              </a:rPr>
              <a:t>cllllllllodoldxo</a:t>
            </a:r>
            <a:r>
              <a:rPr lang="en-US" altLang="ko-KR" sz="200" dirty="0">
                <a:solidFill>
                  <a:schemeClr val="bg1"/>
                </a:solidFill>
                <a:latin typeface="돋움체" panose="020B0609000101010101" pitchFamily="49" charset="-127"/>
                <a:ea typeface="돋움체" panose="020B0609000101010101" pitchFamily="49" charset="-127"/>
              </a:rPr>
              <a:t>::ccc;;,;;;;;;,'..'.....',;,,,,,,,,,,,,,,;;,,,:ccclO0xdokkxkdokOO:.'',;;'.'''.....,</a:t>
            </a:r>
            <a:r>
              <a:rPr lang="en-US" altLang="ko-KR" sz="200" dirty="0" err="1">
                <a:solidFill>
                  <a:schemeClr val="bg1"/>
                </a:solidFill>
                <a:latin typeface="돋움체" panose="020B0609000101010101" pitchFamily="49" charset="-127"/>
                <a:ea typeface="돋움체" panose="020B0609000101010101" pitchFamily="49" charset="-127"/>
              </a:rPr>
              <a:t>lllooodc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ldxdldd</a:t>
            </a:r>
            <a:r>
              <a:rPr lang="en-US" altLang="ko-KR" sz="200" dirty="0">
                <a:solidFill>
                  <a:schemeClr val="bg1"/>
                </a:solidFill>
                <a:latin typeface="돋움체" panose="020B0609000101010101" pitchFamily="49" charset="-127"/>
                <a:ea typeface="돋움체" panose="020B0609000101010101" pitchFamily="49" charset="-127"/>
              </a:rPr>
              <a:t>;..:l;,;;,,',;,',:::</a:t>
            </a:r>
          </a:p>
          <a:p>
            <a:r>
              <a:rPr lang="en-US" altLang="ko-KR" sz="200" dirty="0">
                <a:solidFill>
                  <a:schemeClr val="bg1"/>
                </a:solidFill>
                <a:latin typeface="돋움체" panose="020B0609000101010101" pitchFamily="49" charset="-127"/>
                <a:ea typeface="돋움체" panose="020B0609000101010101" pitchFamily="49" charset="-127"/>
              </a:rPr>
              <a:t>cxKd,dxoOKdl0KloK0lckdcdkkdlkXxlOkxd:ldxkOkdxkOxc,lOOdddododddxoxxdd..,ld:ldldOO00xlloodl'..,x0OOddxd:',,,;,,;;,;;;:;;;:c:,,;;;:</a:t>
            </a:r>
            <a:r>
              <a:rPr lang="en-US" altLang="ko-KR" sz="200" dirty="0" err="1">
                <a:solidFill>
                  <a:schemeClr val="bg1"/>
                </a:solidFill>
                <a:latin typeface="돋움체" panose="020B0609000101010101" pitchFamily="49" charset="-127"/>
                <a:ea typeface="돋움체" panose="020B0609000101010101" pitchFamily="49" charset="-127"/>
              </a:rPr>
              <a:t>llllc</a:t>
            </a:r>
            <a:r>
              <a:rPr lang="en-US" altLang="ko-KR" sz="200" dirty="0">
                <a:solidFill>
                  <a:schemeClr val="bg1"/>
                </a:solidFill>
                <a:latin typeface="돋움체" panose="020B0609000101010101" pitchFamily="49" charset="-127"/>
                <a:ea typeface="돋움체" panose="020B0609000101010101" pitchFamily="49" charset="-127"/>
              </a:rPr>
              <a:t>;;;,;,,,;;:cc:::</a:t>
            </a:r>
            <a:r>
              <a:rPr lang="en-US" altLang="ko-KR" sz="200" dirty="0" err="1">
                <a:solidFill>
                  <a:schemeClr val="bg1"/>
                </a:solidFill>
                <a:latin typeface="돋움체" panose="020B0609000101010101" pitchFamily="49" charset="-127"/>
                <a:ea typeface="돋움체" panose="020B0609000101010101" pitchFamily="49" charset="-127"/>
              </a:rPr>
              <a:t>clloxddddooool</a:t>
            </a:r>
            <a:r>
              <a:rPr lang="en-US" altLang="ko-KR" sz="200" dirty="0">
                <a:solidFill>
                  <a:schemeClr val="bg1"/>
                </a:solidFill>
                <a:latin typeface="돋움체" panose="020B0609000101010101" pitchFamily="49" charset="-127"/>
                <a:ea typeface="돋움체" panose="020B0609000101010101" pitchFamily="49" charset="-127"/>
              </a:rPr>
              <a:t>:::;;;:::;,,,,;,'''....',;;:c;;,',,,,,,',;;,,,:ccclO0xookkkOdokOk;....'''''..'....;</a:t>
            </a:r>
            <a:r>
              <a:rPr lang="en-US" altLang="ko-KR" sz="200" dirty="0" err="1">
                <a:solidFill>
                  <a:schemeClr val="bg1"/>
                </a:solidFill>
                <a:latin typeface="돋움체" panose="020B0609000101010101" pitchFamily="49" charset="-127"/>
                <a:ea typeface="돋움체" panose="020B0609000101010101" pitchFamily="49" charset="-127"/>
              </a:rPr>
              <a:t>ddlooddc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dxdldo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oo:ll</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a:solidFill>
                  <a:schemeClr val="bg1"/>
                </a:solidFill>
                <a:latin typeface="돋움체" panose="020B0609000101010101" pitchFamily="49" charset="-127"/>
                <a:ea typeface="돋움체" panose="020B0609000101010101" pitchFamily="49" charset="-127"/>
              </a:rPr>
              <a:t>cxOdokxlx0dlO0olOOlcxxoollcckKdlkxdo:lkxxOkdodxdoooxkooolololcolollo,.,lxcldoxO000kddddxo''.;k0OOddxxc.';;,,,,''''''',,,;;;;,,:</a:t>
            </a:r>
            <a:r>
              <a:rPr lang="en-US" altLang="ko-KR" sz="200" dirty="0" err="1">
                <a:solidFill>
                  <a:schemeClr val="bg1"/>
                </a:solidFill>
                <a:latin typeface="돋움체" panose="020B0609000101010101" pitchFamily="49" charset="-127"/>
                <a:ea typeface="돋움체" panose="020B0609000101010101" pitchFamily="49" charset="-127"/>
              </a:rPr>
              <a:t>ccclc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ccc:ccc</a:t>
            </a:r>
            <a:r>
              <a:rPr lang="en-US" altLang="ko-KR" sz="200" dirty="0">
                <a:solidFill>
                  <a:schemeClr val="bg1"/>
                </a:solidFill>
                <a:latin typeface="돋움체" panose="020B0609000101010101" pitchFamily="49" charset="-127"/>
                <a:ea typeface="돋움체" panose="020B0609000101010101" pitchFamily="49" charset="-127"/>
              </a:rPr>
              <a:t>;;;''''';;,'....'''.',,'..,,';;;,,''''''''',',,,,;ccclO0xookkxOdokOO:..'''''''''.....;</a:t>
            </a:r>
            <a:r>
              <a:rPr lang="en-US" altLang="ko-KR" sz="200" dirty="0" err="1">
                <a:solidFill>
                  <a:schemeClr val="bg1"/>
                </a:solidFill>
                <a:latin typeface="돋움체" panose="020B0609000101010101" pitchFamily="49" charset="-127"/>
                <a:ea typeface="돋움체" panose="020B0609000101010101" pitchFamily="49" charset="-127"/>
              </a:rPr>
              <a:t>oololloc</a:t>
            </a:r>
            <a:r>
              <a:rPr lang="en-US" altLang="ko-KR" sz="200" dirty="0">
                <a:solidFill>
                  <a:schemeClr val="bg1"/>
                </a:solidFill>
                <a:latin typeface="돋움체" panose="020B0609000101010101" pitchFamily="49" charset="-127"/>
                <a:ea typeface="돋움체" panose="020B0609000101010101" pitchFamily="49" charset="-127"/>
              </a:rPr>
              <a:t>,,,''......   ,xc..:</a:t>
            </a:r>
            <a:r>
              <a:rPr lang="en-US" altLang="ko-KR" sz="200" dirty="0" err="1">
                <a:solidFill>
                  <a:schemeClr val="bg1"/>
                </a:solidFill>
                <a:latin typeface="돋움체" panose="020B0609000101010101" pitchFamily="49" charset="-127"/>
                <a:ea typeface="돋움체" panose="020B0609000101010101" pitchFamily="49" charset="-127"/>
              </a:rPr>
              <a:t>dxoclo</a:t>
            </a:r>
            <a:r>
              <a:rPr lang="en-US" altLang="ko-KR" sz="200" dirty="0">
                <a:solidFill>
                  <a:schemeClr val="bg1"/>
                </a:solidFill>
                <a:latin typeface="돋움체" panose="020B0609000101010101" pitchFamily="49" charset="-127"/>
                <a:ea typeface="돋움체" panose="020B0609000101010101" pitchFamily="49" charset="-127"/>
              </a:rPr>
              <a:t>;.. ........o0kclo:;</a:t>
            </a:r>
          </a:p>
          <a:p>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ll;cdocldolxOookxlllokxdolcdxollccc;oOo:c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lcloccclc</a:t>
            </a:r>
            <a:r>
              <a:rPr lang="en-US" altLang="ko-KR" sz="200" dirty="0">
                <a:solidFill>
                  <a:schemeClr val="bg1"/>
                </a:solidFill>
                <a:latin typeface="돋움체" panose="020B0609000101010101" pitchFamily="49" charset="-127"/>
                <a:ea typeface="돋움체" panose="020B0609000101010101" pitchFamily="49" charset="-127"/>
              </a:rPr>
              <a:t>::;,,:c:;,lxcoxoxO00Kkddxdxxc:,;k0OOkkxxo;,;;,;,...''''',,,,,'',;::::c;,'....'''','''',,,,,,,,,,',,,,,'',,,,,,''..'''....''.'''',''''',,,;,,,,;,,''.,:cclO0xdokkxkdokOO:''''''''','.....;</a:t>
            </a:r>
            <a:r>
              <a:rPr lang="en-US" altLang="ko-KR" sz="200" dirty="0" err="1">
                <a:solidFill>
                  <a:schemeClr val="bg1"/>
                </a:solidFill>
                <a:latin typeface="돋움체" panose="020B0609000101010101" pitchFamily="49" charset="-127"/>
                <a:ea typeface="돋움체" panose="020B0609000101010101" pitchFamily="49" charset="-127"/>
              </a:rPr>
              <a:t>ol;colllcooooo</a:t>
            </a:r>
            <a:r>
              <a:rPr lang="en-US" altLang="ko-KR" sz="200" dirty="0">
                <a:solidFill>
                  <a:schemeClr val="bg1"/>
                </a:solidFill>
                <a:latin typeface="돋움체" panose="020B0609000101010101" pitchFamily="49" charset="-127"/>
                <a:ea typeface="돋움체" panose="020B0609000101010101" pitchFamily="49" charset="-127"/>
              </a:rPr>
              <a:t>:....   ,o;..</a:t>
            </a:r>
            <a:r>
              <a:rPr lang="en-US" altLang="ko-KR" sz="200" dirty="0" err="1">
                <a:solidFill>
                  <a:schemeClr val="bg1"/>
                </a:solidFill>
                <a:latin typeface="돋움체" panose="020B0609000101010101" pitchFamily="49" charset="-127"/>
                <a:ea typeface="돋움체" panose="020B0609000101010101" pitchFamily="49" charset="-127"/>
              </a:rPr>
              <a:t>cxxd</a:t>
            </a:r>
            <a:r>
              <a:rPr lang="en-US" altLang="ko-KR" sz="200" dirty="0">
                <a:solidFill>
                  <a:schemeClr val="bg1"/>
                </a:solidFill>
                <a:latin typeface="돋움체" panose="020B0609000101010101" pitchFamily="49" charset="-127"/>
                <a:ea typeface="돋움체" panose="020B0609000101010101" pitchFamily="49" charset="-127"/>
              </a:rPr>
              <a:t>:,:;.  ........o0k::l;,</a:t>
            </a:r>
          </a:p>
          <a:p>
            <a:r>
              <a:rPr lang="en-US" altLang="ko-KR" sz="200" dirty="0">
                <a:solidFill>
                  <a:schemeClr val="bg1"/>
                </a:solidFill>
                <a:latin typeface="돋움체" panose="020B0609000101010101" pitchFamily="49" charset="-127"/>
                <a:ea typeface="돋움체" panose="020B0609000101010101" pitchFamily="49" charset="-127"/>
              </a:rPr>
              <a:t>'...';;;,;cccc:oollc:x0Od:,;;;:c;,,,;</a:t>
            </a:r>
            <a:r>
              <a:rPr lang="en-US" altLang="ko-KR" sz="200" dirty="0" err="1">
                <a:solidFill>
                  <a:schemeClr val="bg1"/>
                </a:solidFill>
                <a:latin typeface="돋움체" panose="020B0609000101010101" pitchFamily="49" charset="-127"/>
                <a:ea typeface="돋움체" panose="020B0609000101010101" pitchFamily="49" charset="-127"/>
              </a:rPr>
              <a:t>dOl</a:t>
            </a:r>
            <a:r>
              <a:rPr lang="en-US" altLang="ko-KR" sz="200" dirty="0">
                <a:solidFill>
                  <a:schemeClr val="bg1"/>
                </a:solidFill>
                <a:latin typeface="돋움체" panose="020B0609000101010101" pitchFamily="49" charset="-127"/>
                <a:ea typeface="돋움체" panose="020B0609000101010101" pitchFamily="49" charset="-127"/>
              </a:rPr>
              <a:t>'''.....''..',;;,'',,'....''''.lxcoxodO00KkooddxOxl,,x0OOddddc''.';,...',,,,,''''',',;;,,;::::,,,;,''','',,'''',,,;,,,,,,;;'........'''..........',,;;;;;;;;::::</a:t>
            </a:r>
            <a:r>
              <a:rPr lang="en-US" altLang="ko-KR" sz="200" dirty="0" err="1">
                <a:solidFill>
                  <a:schemeClr val="bg1"/>
                </a:solidFill>
                <a:latin typeface="돋움체" panose="020B0609000101010101" pitchFamily="49" charset="-127"/>
                <a:ea typeface="돋움체" panose="020B0609000101010101" pitchFamily="49" charset="-127"/>
              </a:rPr>
              <a:t>cccc</a:t>
            </a:r>
            <a:r>
              <a:rPr lang="en-US" altLang="ko-KR" sz="200" dirty="0">
                <a:solidFill>
                  <a:schemeClr val="bg1"/>
                </a:solidFill>
                <a:latin typeface="돋움체" panose="020B0609000101010101" pitchFamily="49" charset="-127"/>
                <a:ea typeface="돋움체" panose="020B0609000101010101" pitchFamily="49" charset="-127"/>
              </a:rPr>
              <a:t>:;'..';;;:O0xdokkxkdokOO:','',;:;,co:'....',':</a:t>
            </a:r>
            <a:r>
              <a:rPr lang="en-US" altLang="ko-KR" sz="200" dirty="0" err="1">
                <a:solidFill>
                  <a:schemeClr val="bg1"/>
                </a:solidFill>
                <a:latin typeface="돋움체" panose="020B0609000101010101" pitchFamily="49" charset="-127"/>
                <a:ea typeface="돋움체" panose="020B0609000101010101" pitchFamily="49" charset="-127"/>
              </a:rPr>
              <a:t>dolc:c</a:t>
            </a:r>
            <a:r>
              <a:rPr lang="en-US" altLang="ko-KR" sz="200" dirty="0">
                <a:solidFill>
                  <a:schemeClr val="bg1"/>
                </a:solidFill>
                <a:latin typeface="돋움체" panose="020B0609000101010101" pitchFamily="49" charset="-127"/>
                <a:ea typeface="돋움체" panose="020B0609000101010101" pitchFamily="49" charset="-127"/>
              </a:rPr>
              <a:t>:::do;,'..  ,d;.,</a:t>
            </a:r>
            <a:r>
              <a:rPr lang="en-US" altLang="ko-KR" sz="200" dirty="0" err="1">
                <a:solidFill>
                  <a:schemeClr val="bg1"/>
                </a:solidFill>
                <a:latin typeface="돋움체" panose="020B0609000101010101" pitchFamily="49" charset="-127"/>
                <a:ea typeface="돋움체" panose="020B0609000101010101" pitchFamily="49" charset="-127"/>
              </a:rPr>
              <a:t>docc</a:t>
            </a:r>
            <a:r>
              <a:rPr lang="en-US" altLang="ko-KR" sz="200" dirty="0">
                <a:solidFill>
                  <a:schemeClr val="bg1"/>
                </a:solidFill>
                <a:latin typeface="돋움체" panose="020B0609000101010101" pitchFamily="49" charset="-127"/>
                <a:ea typeface="돋움체" panose="020B0609000101010101" pitchFamily="49" charset="-127"/>
              </a:rPr>
              <a:t>:;'... .......'d0k;;:,.</a:t>
            </a:r>
          </a:p>
          <a:p>
            <a:r>
              <a:rPr lang="en-US" altLang="ko-KR" sz="200" dirty="0">
                <a:solidFill>
                  <a:schemeClr val="bg1"/>
                </a:solidFill>
                <a:latin typeface="돋움체" panose="020B0609000101010101" pitchFamily="49" charset="-127"/>
                <a:ea typeface="돋움체" panose="020B0609000101010101" pitchFamily="49" charset="-127"/>
              </a:rPr>
              <a:t>........',,,,,;,,ldll0NXx:,'',;,'...,d0o'.......''',</a:t>
            </a:r>
            <a:r>
              <a:rPr lang="en-US" altLang="ko-KR" sz="200" dirty="0" err="1">
                <a:solidFill>
                  <a:schemeClr val="bg1"/>
                </a:solidFill>
                <a:latin typeface="돋움체" panose="020B0609000101010101" pitchFamily="49" charset="-127"/>
                <a:ea typeface="돋움체" panose="020B0609000101010101" pitchFamily="49" charset="-127"/>
              </a:rPr>
              <a:t>lko</a:t>
            </a:r>
            <a:r>
              <a:rPr lang="en-US" altLang="ko-KR" sz="200" dirty="0">
                <a:solidFill>
                  <a:schemeClr val="bg1"/>
                </a:solidFill>
                <a:latin typeface="돋움체" panose="020B0609000101010101" pitchFamily="49" charset="-127"/>
                <a:ea typeface="돋움체" panose="020B0609000101010101" pitchFamily="49" charset="-127"/>
              </a:rPr>
              <a:t>,'..............cxclxodOO00xoodxxxdl''xOOkoodd:..',,'......''''...''''''''';;,'',;:;','''..'',;,,,,,,,''',,,'.''',,',,,,,'.....'',;:</a:t>
            </a:r>
            <a:r>
              <a:rPr lang="en-US" altLang="ko-KR" sz="200" dirty="0" err="1">
                <a:solidFill>
                  <a:schemeClr val="bg1"/>
                </a:solidFill>
                <a:latin typeface="돋움체" panose="020B0609000101010101" pitchFamily="49" charset="-127"/>
                <a:ea typeface="돋움체" panose="020B0609000101010101" pitchFamily="49" charset="-127"/>
              </a:rPr>
              <a:t>ccccccccccccccccc</a:t>
            </a:r>
            <a:r>
              <a:rPr lang="en-US" altLang="ko-KR" sz="200" dirty="0">
                <a:solidFill>
                  <a:schemeClr val="bg1"/>
                </a:solidFill>
                <a:latin typeface="돋움체" panose="020B0609000101010101" pitchFamily="49" charset="-127"/>
                <a:ea typeface="돋움체" panose="020B0609000101010101" pitchFamily="49" charset="-127"/>
              </a:rPr>
              <a:t>:;,'',,,,:k0Odokkxkdokkk:...,'';;:</a:t>
            </a:r>
            <a:r>
              <a:rPr lang="en-US" altLang="ko-KR" sz="200" dirty="0" err="1">
                <a:solidFill>
                  <a:schemeClr val="bg1"/>
                </a:solidFill>
                <a:latin typeface="돋움체" panose="020B0609000101010101" pitchFamily="49" charset="-127"/>
                <a:ea typeface="돋움체" panose="020B0609000101010101" pitchFamily="49" charset="-127"/>
              </a:rPr>
              <a:t>oxdll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oo</a:t>
            </a:r>
            <a:r>
              <a:rPr lang="en-US" altLang="ko-KR" sz="200" dirty="0">
                <a:solidFill>
                  <a:schemeClr val="bg1"/>
                </a:solidFill>
                <a:latin typeface="돋움체" panose="020B0609000101010101" pitchFamily="49" charset="-127"/>
                <a:ea typeface="돋움체" panose="020B0609000101010101" pitchFamily="49" charset="-127"/>
              </a:rPr>
              <a:t>:'.......l:.,;;'..;o:'',.,:</a:t>
            </a:r>
            <a:r>
              <a:rPr lang="en-US" altLang="ko-KR" sz="200" dirty="0" err="1">
                <a:solidFill>
                  <a:schemeClr val="bg1"/>
                </a:solidFill>
                <a:latin typeface="돋움체" panose="020B0609000101010101" pitchFamily="49" charset="-127"/>
                <a:ea typeface="돋움체" panose="020B0609000101010101" pitchFamily="49" charset="-127"/>
              </a:rPr>
              <a:t>oOxc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lxl</a:t>
            </a:r>
            <a:r>
              <a:rPr lang="en-US" altLang="ko-KR" sz="200" dirty="0">
                <a:solidFill>
                  <a:schemeClr val="bg1"/>
                </a:solidFill>
                <a:latin typeface="돋움체" panose="020B0609000101010101" pitchFamily="49" charset="-127"/>
                <a:ea typeface="돋움체" panose="020B0609000101010101" pitchFamily="49" charset="-127"/>
              </a:rPr>
              <a:t>.... </a:t>
            </a:r>
          </a:p>
          <a:p>
            <a:r>
              <a:rPr lang="en-US" altLang="ko-KR" sz="200" dirty="0">
                <a:solidFill>
                  <a:schemeClr val="bg1"/>
                </a:solidFill>
                <a:latin typeface="돋움체" panose="020B0609000101010101" pitchFamily="49" charset="-127"/>
                <a:ea typeface="돋움체" panose="020B0609000101010101" pitchFamily="49" charset="-127"/>
              </a:rPr>
              <a:t>..'''',;::cc;';:,</a:t>
            </a:r>
            <a:r>
              <a:rPr lang="en-US" altLang="ko-KR" sz="200" dirty="0" err="1">
                <a:solidFill>
                  <a:schemeClr val="bg1"/>
                </a:solidFill>
                <a:latin typeface="돋움체" panose="020B0609000101010101" pitchFamily="49" charset="-127"/>
                <a:ea typeface="돋움체" panose="020B0609000101010101" pitchFamily="49" charset="-127"/>
              </a:rPr>
              <a:t>cdodOOKOd</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ldkd</a:t>
            </a:r>
            <a:r>
              <a:rPr lang="en-US" altLang="ko-KR" sz="200" dirty="0">
                <a:solidFill>
                  <a:schemeClr val="bg1"/>
                </a:solidFill>
                <a:latin typeface="돋움체" panose="020B0609000101010101" pitchFamily="49" charset="-127"/>
                <a:ea typeface="돋움체" panose="020B0609000101010101" pitchFamily="49" charset="-127"/>
              </a:rPr>
              <a:t>:,,,,,;,''':x0x:'''......'''...cd:ldodOO00kdoddxo;,.,x0OOddxxc''',,''''''.............'''',,;;;;,,;;;;;;,''',,,,;;;;;,'...'......',,,'''......';:</a:t>
            </a:r>
            <a:r>
              <a:rPr lang="en-US" altLang="ko-KR" sz="200" dirty="0" err="1">
                <a:solidFill>
                  <a:schemeClr val="bg1"/>
                </a:solidFill>
                <a:latin typeface="돋움체" panose="020B0609000101010101" pitchFamily="49" charset="-127"/>
                <a:ea typeface="돋움체" panose="020B0609000101010101" pitchFamily="49" charset="-127"/>
              </a:rPr>
              <a:t>ccllllllllc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kOxdokkxkdokkx</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coddo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cOOxxc</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coooxOkx</a:t>
            </a:r>
            <a:r>
              <a:rPr lang="en-US" altLang="ko-KR" sz="200" dirty="0">
                <a:solidFill>
                  <a:schemeClr val="bg1"/>
                </a:solidFill>
                <a:latin typeface="돋움체" panose="020B0609000101010101" pitchFamily="49" charset="-127"/>
                <a:ea typeface="돋움체" panose="020B0609000101010101" pitchFamily="49" charset="-127"/>
              </a:rPr>
              <a:t>,....''co'.;,...'..</a:t>
            </a:r>
          </a:p>
          <a:p>
            <a:r>
              <a:rPr lang="en-US" altLang="ko-KR" sz="200" dirty="0" err="1">
                <a:solidFill>
                  <a:schemeClr val="bg1"/>
                </a:solidFill>
                <a:latin typeface="돋움체" panose="020B0609000101010101" pitchFamily="49" charset="-127"/>
                <a:ea typeface="돋움체" panose="020B0609000101010101" pitchFamily="49" charset="-127"/>
              </a:rPr>
              <a:t>dxxxxxxxkkxl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ldddddxkd</a:t>
            </a:r>
            <a:r>
              <a:rPr lang="en-US" altLang="ko-KR" sz="200" dirty="0">
                <a:solidFill>
                  <a:schemeClr val="bg1"/>
                </a:solidFill>
                <a:latin typeface="돋움체" panose="020B0609000101010101" pitchFamily="49" charset="-127"/>
                <a:ea typeface="돋움체" panose="020B0609000101010101" pitchFamily="49" charset="-127"/>
              </a:rPr>
              <a:t>:;:llc;,o0OOxolc:ccc;;</a:t>
            </a:r>
            <a:r>
              <a:rPr lang="en-US" altLang="ko-KR" sz="200" dirty="0" err="1">
                <a:solidFill>
                  <a:schemeClr val="bg1"/>
                </a:solidFill>
                <a:latin typeface="돋움체" panose="020B0609000101010101" pitchFamily="49" charset="-127"/>
                <a:ea typeface="돋움체" panose="020B0609000101010101" pitchFamily="49" charset="-127"/>
              </a:rPr>
              <a:t>ll:lodxoc</a:t>
            </a:r>
            <a:r>
              <a:rPr lang="en-US" altLang="ko-KR" sz="200" dirty="0">
                <a:solidFill>
                  <a:schemeClr val="bg1"/>
                </a:solidFill>
                <a:latin typeface="돋움체" panose="020B0609000101010101" pitchFamily="49" charset="-127"/>
                <a:ea typeface="돋움체" panose="020B0609000101010101" pitchFamily="49" charset="-127"/>
              </a:rPr>
              <a:t>:;,'''''''''.cxcldodO00Kkdoxxxl;:',x00Oddxx:......................'',;coo,.',,,;,,,',,'''''''',,,,'.'..........,c;...........',''''',:c:'.... .cl:;:;;col:;:</a:t>
            </a:r>
            <a:r>
              <a:rPr lang="en-US" altLang="ko-KR" sz="200" dirty="0" err="1">
                <a:solidFill>
                  <a:schemeClr val="bg1"/>
                </a:solidFill>
                <a:latin typeface="돋움체" panose="020B0609000101010101" pitchFamily="49" charset="-127"/>
                <a:ea typeface="돋움체" panose="020B0609000101010101" pitchFamily="49" charset="-127"/>
              </a:rPr>
              <a:t>llc</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odxxxo</a:t>
            </a:r>
            <a:r>
              <a:rPr lang="en-US" altLang="ko-KR" sz="200" dirty="0">
                <a:solidFill>
                  <a:schemeClr val="bg1"/>
                </a:solidFill>
                <a:latin typeface="돋움체" panose="020B0609000101010101" pitchFamily="49" charset="-127"/>
                <a:ea typeface="돋움체" panose="020B0609000101010101" pitchFamily="49" charset="-127"/>
              </a:rPr>
              <a:t>:;,:c......,;,:;'''</a:t>
            </a:r>
            <a:r>
              <a:rPr lang="en-US" altLang="ko-KR" sz="200" dirty="0" err="1">
                <a:solidFill>
                  <a:schemeClr val="bg1"/>
                </a:solidFill>
                <a:latin typeface="돋움체" panose="020B0609000101010101" pitchFamily="49" charset="-127"/>
                <a:ea typeface="돋움체" panose="020B0609000101010101" pitchFamily="49" charset="-127"/>
              </a:rPr>
              <a:t>ckkkkd</a:t>
            </a:r>
            <a:r>
              <a:rPr lang="en-US" altLang="ko-KR" sz="200" dirty="0">
                <a:solidFill>
                  <a:schemeClr val="bg1"/>
                </a:solidFill>
                <a:latin typeface="돋움체" panose="020B0609000101010101" pitchFamily="49" charset="-127"/>
                <a:ea typeface="돋움체" panose="020B0609000101010101" pitchFamily="49" charset="-127"/>
              </a:rPr>
              <a:t>,....':;'''',... . .</a:t>
            </a:r>
            <a:r>
              <a:rPr lang="en-US" altLang="ko-KR" sz="200" dirty="0" err="1">
                <a:solidFill>
                  <a:schemeClr val="bg1"/>
                </a:solidFill>
                <a:latin typeface="돋움체" panose="020B0609000101010101" pitchFamily="49" charset="-127"/>
                <a:ea typeface="돋움체" panose="020B0609000101010101" pitchFamily="49" charset="-127"/>
              </a:rPr>
              <a:t>okddkOko</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ol</a:t>
            </a:r>
            <a:r>
              <a:rPr lang="en-US" altLang="ko-KR" sz="200" dirty="0">
                <a:solidFill>
                  <a:schemeClr val="bg1"/>
                </a:solidFill>
                <a:latin typeface="돋움체" panose="020B0609000101010101" pitchFamily="49" charset="-127"/>
                <a:ea typeface="돋움체" panose="020B0609000101010101" pitchFamily="49" charset="-127"/>
              </a:rPr>
              <a:t>,.,'....;:</a:t>
            </a:r>
          </a:p>
          <a:p>
            <a:r>
              <a:rPr lang="en-US" altLang="ko-KR" sz="200" dirty="0" err="1">
                <a:solidFill>
                  <a:schemeClr val="bg1"/>
                </a:solidFill>
                <a:latin typeface="돋움체" panose="020B0609000101010101" pitchFamily="49" charset="-127"/>
                <a:ea typeface="돋움체" panose="020B0609000101010101" pitchFamily="49" charset="-127"/>
              </a:rPr>
              <a:t>doodooollccc</a:t>
            </a:r>
            <a:r>
              <a:rPr lang="en-US" altLang="ko-KR" sz="200" dirty="0">
                <a:solidFill>
                  <a:schemeClr val="bg1"/>
                </a:solidFill>
                <a:latin typeface="돋움체" panose="020B0609000101010101" pitchFamily="49" charset="-127"/>
                <a:ea typeface="돋움체" panose="020B0609000101010101" pitchFamily="49" charset="-127"/>
              </a:rPr>
              <a:t>:,,;:lxO0klllooolloodc';xOkxolllll:;</a:t>
            </a:r>
            <a:r>
              <a:rPr lang="en-US" altLang="ko-KR" sz="200" dirty="0" err="1">
                <a:solidFill>
                  <a:schemeClr val="bg1"/>
                </a:solidFill>
                <a:latin typeface="돋움체" panose="020B0609000101010101" pitchFamily="49" charset="-127"/>
                <a:ea typeface="돋움체" panose="020B0609000101010101" pitchFamily="49" charset="-127"/>
              </a:rPr>
              <a:t>lkOkxdxxdddocc</a:t>
            </a:r>
            <a:r>
              <a:rPr lang="en-US" altLang="ko-KR" sz="200" dirty="0">
                <a:solidFill>
                  <a:schemeClr val="bg1"/>
                </a:solidFill>
                <a:latin typeface="돋움체" panose="020B0609000101010101" pitchFamily="49" charset="-127"/>
                <a:ea typeface="돋움체" panose="020B0609000101010101" pitchFamily="49" charset="-127"/>
              </a:rPr>
              <a:t>:'.......cx:ldodO00Kkddxxxoc:',kK0Oddkx:.....................'',;:cc;...'''',;;,'''......''',,......'''',;,,lo'.......................... ...';:',:l:,'..'''':</a:t>
            </a:r>
            <a:r>
              <a:rPr lang="en-US" altLang="ko-KR" sz="200" dirty="0" err="1">
                <a:solidFill>
                  <a:schemeClr val="bg1"/>
                </a:solidFill>
                <a:latin typeface="돋움체" panose="020B0609000101010101" pitchFamily="49" charset="-127"/>
                <a:ea typeface="돋움체" panose="020B0609000101010101" pitchFamily="49" charset="-127"/>
              </a:rPr>
              <a:t>lcdkOxlldl</a:t>
            </a:r>
            <a:r>
              <a:rPr lang="en-US" altLang="ko-KR" sz="200" dirty="0">
                <a:solidFill>
                  <a:schemeClr val="bg1"/>
                </a:solidFill>
                <a:latin typeface="돋움체" panose="020B0609000101010101" pitchFamily="49" charset="-127"/>
                <a:ea typeface="돋움체" panose="020B0609000101010101" pitchFamily="49" charset="-127"/>
              </a:rPr>
              <a:t>,;;....',;::cc;,.;:;;;;;','....,,.'',,.....cool:;,;,,'...</a:t>
            </a:r>
            <a:r>
              <a:rPr lang="en-US" altLang="ko-KR" sz="200" dirty="0" err="1">
                <a:solidFill>
                  <a:schemeClr val="bg1"/>
                </a:solidFill>
                <a:latin typeface="돋움체" panose="020B0609000101010101" pitchFamily="49" charset="-127"/>
                <a:ea typeface="돋움체" panose="020B0609000101010101" pitchFamily="49" charset="-127"/>
              </a:rPr>
              <a:t>cl'''..''..;c</a:t>
            </a:r>
            <a:endParaRPr lang="en-US" altLang="ko-KR" sz="200" dirty="0">
              <a:solidFill>
                <a:schemeClr val="bg1"/>
              </a:solidFill>
              <a:latin typeface="돋움체" panose="020B0609000101010101" pitchFamily="49" charset="-127"/>
              <a:ea typeface="돋움체" panose="020B0609000101010101" pitchFamily="49" charset="-127"/>
            </a:endParaRPr>
          </a:p>
          <a:p>
            <a:r>
              <a:rPr lang="en-US" altLang="ko-KR" sz="200" dirty="0" err="1">
                <a:solidFill>
                  <a:schemeClr val="bg1"/>
                </a:solidFill>
                <a:latin typeface="돋움체" panose="020B0609000101010101" pitchFamily="49" charset="-127"/>
                <a:ea typeface="돋움체" panose="020B0609000101010101" pitchFamily="49" charset="-127"/>
              </a:rPr>
              <a:t>dclolloll</a:t>
            </a:r>
            <a:r>
              <a:rPr lang="en-US" altLang="ko-KR" sz="200" dirty="0">
                <a:solidFill>
                  <a:schemeClr val="bg1"/>
                </a:solidFill>
                <a:latin typeface="돋움체" panose="020B0609000101010101" pitchFamily="49" charset="-127"/>
                <a:ea typeface="돋움체" panose="020B0609000101010101" pitchFamily="49" charset="-127"/>
              </a:rPr>
              <a:t>::oolldkOkO0Ooloooddxkxxo'.okkOx::col;;</a:t>
            </a:r>
            <a:r>
              <a:rPr lang="en-US" altLang="ko-KR" sz="200" dirty="0" err="1">
                <a:solidFill>
                  <a:schemeClr val="bg1"/>
                </a:solidFill>
                <a:latin typeface="돋움체" panose="020B0609000101010101" pitchFamily="49" charset="-127"/>
                <a:ea typeface="돋움체" panose="020B0609000101010101" pitchFamily="49" charset="-127"/>
              </a:rPr>
              <a:t>oxOkxxxoooolll</a:t>
            </a:r>
            <a:r>
              <a:rPr lang="en-US" altLang="ko-KR" sz="200" dirty="0">
                <a:solidFill>
                  <a:schemeClr val="bg1"/>
                </a:solidFill>
                <a:latin typeface="돋움체" panose="020B0609000101010101" pitchFamily="49" charset="-127"/>
                <a:ea typeface="돋움체" panose="020B0609000101010101" pitchFamily="49" charset="-127"/>
              </a:rPr>
              <a:t>:...',,,'cxcoxodO00Kkooddxo;,.,x0Okoodd:...''''.................'',;;;;::</a:t>
            </a:r>
            <a:r>
              <a:rPr lang="en-US" altLang="ko-KR" sz="200" dirty="0" err="1">
                <a:solidFill>
                  <a:schemeClr val="bg1"/>
                </a:solidFill>
                <a:latin typeface="돋움체" panose="020B0609000101010101" pitchFamily="49" charset="-127"/>
                <a:ea typeface="돋움체" panose="020B0609000101010101" pitchFamily="49" charset="-127"/>
              </a:rPr>
              <a:t>ccllol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oolod</a:t>
            </a:r>
            <a:r>
              <a:rPr lang="en-US" altLang="ko-KR" sz="200" dirty="0">
                <a:solidFill>
                  <a:schemeClr val="bg1"/>
                </a:solidFill>
                <a:latin typeface="돋움체" panose="020B0609000101010101" pitchFamily="49" charset="-127"/>
                <a:ea typeface="돋움체" panose="020B0609000101010101" pitchFamily="49" charset="-127"/>
              </a:rPr>
              <a:t>,.......................... .......''..........:</a:t>
            </a:r>
            <a:r>
              <a:rPr lang="en-US" altLang="ko-KR" sz="200" dirty="0" err="1">
                <a:solidFill>
                  <a:schemeClr val="bg1"/>
                </a:solidFill>
                <a:latin typeface="돋움체" panose="020B0609000101010101" pitchFamily="49" charset="-127"/>
                <a:ea typeface="돋움체" panose="020B0609000101010101" pitchFamily="49" charset="-127"/>
              </a:rPr>
              <a:t>odOxxkocc</a:t>
            </a:r>
            <a:r>
              <a:rPr lang="en-US" altLang="ko-KR" sz="200" dirty="0">
                <a:solidFill>
                  <a:schemeClr val="bg1"/>
                </a:solidFill>
                <a:latin typeface="돋움체" panose="020B0609000101010101" pitchFamily="49" charset="-127"/>
                <a:ea typeface="돋움체" panose="020B0609000101010101" pitchFamily="49" charset="-127"/>
              </a:rPr>
              <a:t>;.;cc;,;:</a:t>
            </a:r>
            <a:r>
              <a:rPr lang="en-US" altLang="ko-KR" sz="200" dirty="0" err="1">
                <a:solidFill>
                  <a:schemeClr val="bg1"/>
                </a:solidFill>
                <a:latin typeface="돋움체" panose="020B0609000101010101" pitchFamily="49" charset="-127"/>
                <a:ea typeface="돋움체" panose="020B0609000101010101" pitchFamily="49" charset="-127"/>
              </a:rPr>
              <a:t>lkkddl</a:t>
            </a:r>
            <a:r>
              <a:rPr lang="en-US" altLang="ko-KR" sz="200" dirty="0">
                <a:solidFill>
                  <a:schemeClr val="bg1"/>
                </a:solidFill>
                <a:latin typeface="돋움체" panose="020B0609000101010101" pitchFamily="49" charset="-127"/>
                <a:ea typeface="돋움체" panose="020B0609000101010101" pitchFamily="49" charset="-127"/>
              </a:rPr>
              <a:t>;,''','....',.''.',;</a:t>
            </a:r>
            <a:r>
              <a:rPr lang="en-US" altLang="ko-KR" sz="200" dirty="0" err="1">
                <a:solidFill>
                  <a:schemeClr val="bg1"/>
                </a:solidFill>
                <a:latin typeface="돋움체" panose="020B0609000101010101" pitchFamily="49" charset="-127"/>
                <a:ea typeface="돋움체" panose="020B0609000101010101" pitchFamily="49" charset="-127"/>
              </a:rPr>
              <a:t>c'.;c</a:t>
            </a:r>
            <a:r>
              <a:rPr lang="en-US" altLang="ko-KR" sz="200" dirty="0">
                <a:solidFill>
                  <a:schemeClr val="bg1"/>
                </a:solidFill>
                <a:latin typeface="돋움체" panose="020B0609000101010101" pitchFamily="49" charset="-127"/>
                <a:ea typeface="돋움체" panose="020B0609000101010101" pitchFamily="49" charset="-127"/>
              </a:rPr>
              <a:t>;'.':od,  .';;'...:l;''','''',;</a:t>
            </a:r>
            <a:endParaRPr lang="ko-KR" altLang="en-US" sz="200" dirty="0" smtClean="0">
              <a:solidFill>
                <a:schemeClr val="bg1"/>
              </a:solidFill>
              <a:latin typeface="돋움체" panose="020B0609000101010101" pitchFamily="49" charset="-127"/>
              <a:ea typeface="돋움체" panose="020B0609000101010101" pitchFamily="49" charset="-127"/>
            </a:endParaRPr>
          </a:p>
          <a:p>
            <a:r>
              <a:rPr lang="ko-KR" altLang="en-US" sz="200" dirty="0" smtClean="0">
                <a:solidFill>
                  <a:schemeClr val="bg1"/>
                </a:solidFill>
                <a:latin typeface="돋움체" panose="020B0609000101010101" pitchFamily="49" charset="-127"/>
                <a:ea typeface="돋움체" panose="020B0609000101010101" pitchFamily="49" charset="-127"/>
              </a:rPr>
              <a:t>WWWWW#W##WW#WWWWWW########WWKKWKWWKWWKWKKKK#KWKWKKKKWKKKKWKWW#WWWKKKWWW###WW##</a:t>
            </a:r>
            <a:r>
              <a:rPr lang="ko-KR" altLang="en-US" sz="200" dirty="0" err="1" smtClean="0">
                <a:solidFill>
                  <a:schemeClr val="bg1"/>
                </a:solidFill>
                <a:latin typeface="돋움체" panose="020B0609000101010101" pitchFamily="49" charset="-127"/>
                <a:ea typeface="돋움체" panose="020B0609000101010101" pitchFamily="49" charset="-127"/>
              </a:rPr>
              <a:t>W</a:t>
            </a:r>
            <a:r>
              <a:rPr lang="ko-KR" altLang="en-US" sz="200" dirty="0" smtClean="0">
                <a:solidFill>
                  <a:schemeClr val="bg1"/>
                </a:solidFill>
                <a:latin typeface="돋움체" panose="020B0609000101010101" pitchFamily="49" charset="-127"/>
                <a:ea typeface="돋움체" panose="020B0609000101010101" pitchFamily="49" charset="-127"/>
              </a:rPr>
              <a:t>##</a:t>
            </a:r>
            <a:r>
              <a:rPr lang="ko-KR" altLang="en-US" sz="200" dirty="0" err="1" smtClean="0">
                <a:solidFill>
                  <a:schemeClr val="bg1"/>
                </a:solidFill>
                <a:latin typeface="돋움체" panose="020B0609000101010101" pitchFamily="49" charset="-127"/>
                <a:ea typeface="돋움체" panose="020B0609000101010101" pitchFamily="49" charset="-127"/>
              </a:rPr>
              <a:t>E#WWLt</a:t>
            </a:r>
            <a:r>
              <a:rPr lang="ko-KR" altLang="en-US" sz="200" dirty="0" smtClean="0">
                <a:solidFill>
                  <a:schemeClr val="bg1"/>
                </a:solidFill>
                <a:latin typeface="돋움체" panose="020B0609000101010101" pitchFamily="49" charset="-127"/>
                <a:ea typeface="돋움체" panose="020B0609000101010101" pitchFamily="49" charset="-127"/>
              </a:rPr>
              <a:t>:.,EEKDKKEEDD</a:t>
            </a:r>
            <a:endParaRPr lang="ko-KR" altLang="en-US" sz="200" dirty="0">
              <a:solidFill>
                <a:schemeClr val="bg1"/>
              </a:solidFill>
              <a:latin typeface="돋움체" panose="020B0609000101010101" pitchFamily="49" charset="-127"/>
              <a:ea typeface="돋움체" panose="020B0609000101010101" pitchFamily="49" charset="-127"/>
            </a:endParaRPr>
          </a:p>
        </p:txBody>
      </p:sp>
      <p:sp>
        <p:nvSpPr>
          <p:cNvPr id="11" name="직사각형 10"/>
          <p:cNvSpPr/>
          <p:nvPr/>
        </p:nvSpPr>
        <p:spPr>
          <a:xfrm>
            <a:off x="763733" y="4464978"/>
            <a:ext cx="2954655" cy="261610"/>
          </a:xfrm>
          <a:prstGeom prst="rect">
            <a:avLst/>
          </a:prstGeom>
        </p:spPr>
        <p:txBody>
          <a:bodyPr wrap="none">
            <a:spAutoFit/>
          </a:bodyPr>
          <a:lstStyle/>
          <a:p>
            <a:r>
              <a:rPr lang="ko-KR" altLang="en-US" sz="1100" dirty="0" smtClean="0">
                <a:solidFill>
                  <a:schemeClr val="bg1"/>
                </a:solidFill>
                <a:latin typeface="+mn-ea"/>
                <a:ea typeface="+mn-ea"/>
              </a:rPr>
              <a:t>파산</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파산한 경우</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유명한 거지 이미지 출력</a:t>
            </a:r>
            <a:endParaRPr lang="ko-KR" altLang="en-US" sz="1100" dirty="0">
              <a:solidFill>
                <a:schemeClr val="bg1"/>
              </a:solidFill>
              <a:latin typeface="+mn-ea"/>
              <a:ea typeface="+mn-ea"/>
            </a:endParaRPr>
          </a:p>
        </p:txBody>
      </p:sp>
      <p:sp>
        <p:nvSpPr>
          <p:cNvPr id="12" name="직사각형 11"/>
          <p:cNvSpPr/>
          <p:nvPr/>
        </p:nvSpPr>
        <p:spPr>
          <a:xfrm>
            <a:off x="4549545" y="4460743"/>
            <a:ext cx="2672526" cy="261610"/>
          </a:xfrm>
          <a:prstGeom prst="rect">
            <a:avLst/>
          </a:prstGeom>
        </p:spPr>
        <p:txBody>
          <a:bodyPr wrap="none">
            <a:spAutoFit/>
          </a:bodyPr>
          <a:lstStyle/>
          <a:p>
            <a:r>
              <a:rPr lang="ko-KR" altLang="en-US" sz="1100" dirty="0" smtClean="0">
                <a:solidFill>
                  <a:schemeClr val="bg1"/>
                </a:solidFill>
                <a:latin typeface="+mn-ea"/>
                <a:ea typeface="+mn-ea"/>
              </a:rPr>
              <a:t>부자</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부자가 된 경우</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빌딩 이미지 출력</a:t>
            </a:r>
            <a:endParaRPr lang="ko-KR" altLang="en-US" sz="1100" dirty="0">
              <a:solidFill>
                <a:schemeClr val="bg1"/>
              </a:solidFill>
              <a:latin typeface="+mn-ea"/>
              <a:ea typeface="+mn-ea"/>
            </a:endParaRPr>
          </a:p>
        </p:txBody>
      </p:sp>
    </p:spTree>
    <p:extLst>
      <p:ext uri="{BB962C8B-B14F-4D97-AF65-F5344CB8AC3E}">
        <p14:creationId xmlns:p14="http://schemas.microsoft.com/office/powerpoint/2010/main" val="1527405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1308371" cy="338554"/>
          </a:xfrm>
          <a:prstGeom prst="rect">
            <a:avLst/>
          </a:prstGeom>
          <a:noFill/>
        </p:spPr>
        <p:txBody>
          <a:bodyPr wrap="none" rtlCol="0">
            <a:spAutoFit/>
          </a:bodyPr>
          <a:lstStyle/>
          <a:p>
            <a:r>
              <a:rPr lang="en-US" altLang="ko-KR" sz="1600" dirty="0" smtClean="0">
                <a:solidFill>
                  <a:schemeClr val="bg1"/>
                </a:solidFill>
                <a:latin typeface="+mn-ea"/>
                <a:ea typeface="+mn-ea"/>
              </a:rPr>
              <a:t>7. </a:t>
            </a:r>
            <a:r>
              <a:rPr lang="ko-KR" altLang="en-US" sz="1600" dirty="0">
                <a:solidFill>
                  <a:schemeClr val="bg1"/>
                </a:solidFill>
                <a:latin typeface="+mn-ea"/>
                <a:ea typeface="+mn-ea"/>
              </a:rPr>
              <a:t>개발 방안</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2" name="TextBox 1">
            <a:extLst>
              <a:ext uri="{FF2B5EF4-FFF2-40B4-BE49-F238E27FC236}">
                <a16:creationId xmlns:a16="http://schemas.microsoft.com/office/drawing/2014/main" id="{1018D4C9-D208-F61C-F6CE-4D611F6C9AAC}"/>
              </a:ext>
            </a:extLst>
          </p:cNvPr>
          <p:cNvSpPr txBox="1"/>
          <p:nvPr/>
        </p:nvSpPr>
        <p:spPr>
          <a:xfrm>
            <a:off x="6864096" y="490987"/>
            <a:ext cx="1426994" cy="261610"/>
          </a:xfrm>
          <a:prstGeom prst="rect">
            <a:avLst/>
          </a:prstGeom>
          <a:noFill/>
        </p:spPr>
        <p:txBody>
          <a:bodyPr wrap="none" rtlCol="0">
            <a:spAutoFit/>
          </a:bodyPr>
          <a:lstStyle/>
          <a:p>
            <a:r>
              <a:rPr lang="ko-KR" altLang="en-US" sz="1100" dirty="0">
                <a:solidFill>
                  <a:schemeClr val="bg1"/>
                </a:solidFill>
                <a:latin typeface="+mn-ea"/>
                <a:ea typeface="+mn-ea"/>
              </a:rPr>
              <a:t>전체 플로우</a:t>
            </a:r>
            <a:r>
              <a:rPr lang="en-US" altLang="ko-KR" sz="1100" dirty="0">
                <a:solidFill>
                  <a:schemeClr val="bg1"/>
                </a:solidFill>
                <a:latin typeface="+mn-ea"/>
                <a:ea typeface="+mn-ea"/>
              </a:rPr>
              <a:t>: Main()</a:t>
            </a:r>
            <a:endParaRPr lang="ko-KR" altLang="en-US" sz="1100" dirty="0">
              <a:solidFill>
                <a:schemeClr val="bg1"/>
              </a:solidFill>
              <a:latin typeface="+mn-ea"/>
              <a:ea typeface="+mn-ea"/>
            </a:endParaRPr>
          </a:p>
        </p:txBody>
      </p:sp>
      <p:sp>
        <p:nvSpPr>
          <p:cNvPr id="6" name="직사각형 5">
            <a:extLst>
              <a:ext uri="{FF2B5EF4-FFF2-40B4-BE49-F238E27FC236}">
                <a16:creationId xmlns:a16="http://schemas.microsoft.com/office/drawing/2014/main" id="{26A38956-2289-B05E-14CF-39B041557131}"/>
              </a:ext>
            </a:extLst>
          </p:cNvPr>
          <p:cNvSpPr/>
          <p:nvPr/>
        </p:nvSpPr>
        <p:spPr>
          <a:xfrm>
            <a:off x="3162300" y="109728"/>
            <a:ext cx="272643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8" name="직선 화살표 연결선 7">
            <a:extLst>
              <a:ext uri="{FF2B5EF4-FFF2-40B4-BE49-F238E27FC236}">
                <a16:creationId xmlns:a16="http://schemas.microsoft.com/office/drawing/2014/main" id="{AA37B60A-29BF-E250-461B-5A7B6A6EEB33}"/>
              </a:ext>
            </a:extLst>
          </p:cNvPr>
          <p:cNvCxnSpPr/>
          <p:nvPr/>
        </p:nvCxnSpPr>
        <p:spPr>
          <a:xfrm>
            <a:off x="5888736" y="6217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C075812D-392F-1538-C267-51DA00856372}"/>
              </a:ext>
            </a:extLst>
          </p:cNvPr>
          <p:cNvSpPr/>
          <p:nvPr/>
        </p:nvSpPr>
        <p:spPr>
          <a:xfrm>
            <a:off x="3255264" y="1664208"/>
            <a:ext cx="1145286" cy="5791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 name="직선 화살표 연결선 9">
            <a:extLst>
              <a:ext uri="{FF2B5EF4-FFF2-40B4-BE49-F238E27FC236}">
                <a16:creationId xmlns:a16="http://schemas.microsoft.com/office/drawing/2014/main" id="{CD21CBCE-D2A7-99B0-F27F-B4C16F438E1F}"/>
              </a:ext>
            </a:extLst>
          </p:cNvPr>
          <p:cNvCxnSpPr>
            <a:cxnSpLocks/>
          </p:cNvCxnSpPr>
          <p:nvPr/>
        </p:nvCxnSpPr>
        <p:spPr>
          <a:xfrm flipH="1">
            <a:off x="2368664" y="1950720"/>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E018B9-DBCD-3ED4-2ED8-59255CA19B46}"/>
              </a:ext>
            </a:extLst>
          </p:cNvPr>
          <p:cNvSpPr txBox="1"/>
          <p:nvPr/>
        </p:nvSpPr>
        <p:spPr>
          <a:xfrm>
            <a:off x="853888" y="1735276"/>
            <a:ext cx="1556836" cy="430887"/>
          </a:xfrm>
          <a:prstGeom prst="rect">
            <a:avLst/>
          </a:prstGeom>
          <a:noFill/>
        </p:spPr>
        <p:txBody>
          <a:bodyPr wrap="none" rtlCol="0">
            <a:spAutoFit/>
          </a:bodyPr>
          <a:lstStyle/>
          <a:p>
            <a:r>
              <a:rPr lang="en-US" altLang="ko-KR" sz="1100" dirty="0">
                <a:solidFill>
                  <a:schemeClr val="bg1"/>
                </a:solidFill>
                <a:latin typeface="+mn-ea"/>
                <a:ea typeface="+mn-ea"/>
              </a:rPr>
              <a:t>chapter</a:t>
            </a:r>
            <a:r>
              <a:rPr lang="ko-KR" altLang="en-US" sz="1100" dirty="0">
                <a:solidFill>
                  <a:schemeClr val="bg1"/>
                </a:solidFill>
                <a:latin typeface="+mn-ea"/>
                <a:ea typeface="+mn-ea"/>
              </a:rPr>
              <a:t> 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err="1">
                <a:solidFill>
                  <a:schemeClr val="bg1"/>
                </a:solidFill>
                <a:latin typeface="+mn-ea"/>
                <a:ea typeface="+mn-ea"/>
              </a:rPr>
              <a:t>메소드</a:t>
            </a:r>
            <a:r>
              <a:rPr lang="ko-KR" altLang="en-US" sz="1100" dirty="0">
                <a:solidFill>
                  <a:schemeClr val="bg1"/>
                </a:solidFill>
                <a:latin typeface="+mn-ea"/>
                <a:ea typeface="+mn-ea"/>
              </a:rPr>
              <a:t> 호출</a:t>
            </a:r>
          </a:p>
        </p:txBody>
      </p:sp>
      <p:sp>
        <p:nvSpPr>
          <p:cNvPr id="14" name="TextBox 13">
            <a:extLst>
              <a:ext uri="{FF2B5EF4-FFF2-40B4-BE49-F238E27FC236}">
                <a16:creationId xmlns:a16="http://schemas.microsoft.com/office/drawing/2014/main" id="{FA9D1D1B-FF9B-4234-E5B2-1DBA603AE7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5" name="TextBox 14">
            <a:extLst>
              <a:ext uri="{FF2B5EF4-FFF2-40B4-BE49-F238E27FC236}">
                <a16:creationId xmlns:a16="http://schemas.microsoft.com/office/drawing/2014/main" id="{3FBE1B80-6CEA-84FD-56BF-2C61656C9993}"/>
              </a:ext>
            </a:extLst>
          </p:cNvPr>
          <p:cNvSpPr txBox="1"/>
          <p:nvPr/>
        </p:nvSpPr>
        <p:spPr>
          <a:xfrm>
            <a:off x="4100513" y="3770721"/>
            <a:ext cx="61912" cy="153888"/>
          </a:xfrm>
          <a:prstGeom prst="rect">
            <a:avLst/>
          </a:prstGeom>
          <a:solidFill>
            <a:srgbClr val="D5E8D4"/>
          </a:solidFill>
        </p:spPr>
        <p:txBody>
          <a:bodyPr wrap="square" rtlCol="0">
            <a:spAutoFit/>
          </a:bodyPr>
          <a:lstStyle/>
          <a:p>
            <a:endParaRPr lang="ko-KR" altLang="en-US" sz="400" dirty="0"/>
          </a:p>
        </p:txBody>
      </p:sp>
    </p:spTree>
    <p:extLst>
      <p:ext uri="{BB962C8B-B14F-4D97-AF65-F5344CB8AC3E}">
        <p14:creationId xmlns:p14="http://schemas.microsoft.com/office/powerpoint/2010/main" val="419433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696" y="115003"/>
            <a:ext cx="1684844" cy="49134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4FC148-8C46-7D4A-9C61-2948DAD2C0A0}"/>
              </a:ext>
            </a:extLst>
          </p:cNvPr>
          <p:cNvSpPr txBox="1"/>
          <p:nvPr/>
        </p:nvSpPr>
        <p:spPr>
          <a:xfrm>
            <a:off x="6057900" y="380948"/>
            <a:ext cx="155042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chapter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err="1">
                <a:solidFill>
                  <a:schemeClr val="bg1"/>
                </a:solidFill>
                <a:latin typeface="+mn-ea"/>
              </a:rPr>
              <a:t>메소드</a:t>
            </a:r>
            <a:endParaRPr lang="ko-KR" altLang="en-US" sz="1100" dirty="0">
              <a:solidFill>
                <a:schemeClr val="bg1"/>
              </a:solidFill>
              <a:latin typeface="+mn-ea"/>
              <a:ea typeface="+mn-ea"/>
            </a:endParaRPr>
          </a:p>
        </p:txBody>
      </p:sp>
      <p:sp>
        <p:nvSpPr>
          <p:cNvPr id="4" name="직사각형 3">
            <a:extLst>
              <a:ext uri="{FF2B5EF4-FFF2-40B4-BE49-F238E27FC236}">
                <a16:creationId xmlns:a16="http://schemas.microsoft.com/office/drawing/2014/main" id="{71F65258-2C4C-CD9C-433B-DCA081EF34C0}"/>
              </a:ext>
            </a:extLst>
          </p:cNvPr>
          <p:cNvSpPr/>
          <p:nvPr/>
        </p:nvSpPr>
        <p:spPr>
          <a:xfrm>
            <a:off x="3281824" y="109728"/>
            <a:ext cx="180071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D461D35-ACF2-DA19-3CBE-59EFF0BF6CB7}"/>
              </a:ext>
            </a:extLst>
          </p:cNvPr>
          <p:cNvCxnSpPr/>
          <p:nvPr/>
        </p:nvCxnSpPr>
        <p:spPr>
          <a:xfrm>
            <a:off x="5082540" y="5963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DDAE4034-F2CB-911E-C733-C3BCF33B6A92}"/>
              </a:ext>
            </a:extLst>
          </p:cNvPr>
          <p:cNvSpPr/>
          <p:nvPr/>
        </p:nvSpPr>
        <p:spPr>
          <a:xfrm>
            <a:off x="3431540" y="2215341"/>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6288E25D-8719-B0D1-CA6F-B6E210BC15EA}"/>
              </a:ext>
            </a:extLst>
          </p:cNvPr>
          <p:cNvSpPr txBox="1"/>
          <p:nvPr/>
        </p:nvSpPr>
        <p:spPr>
          <a:xfrm>
            <a:off x="6057900" y="2321670"/>
            <a:ext cx="1800716" cy="430887"/>
          </a:xfrm>
          <a:prstGeom prst="rect">
            <a:avLst/>
          </a:prstGeom>
          <a:noFill/>
        </p:spPr>
        <p:txBody>
          <a:bodyPr wrap="square" rtlCol="0">
            <a:spAutoFit/>
          </a:bodyPr>
          <a:lstStyle/>
          <a:p>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investment() </a:t>
            </a:r>
            <a:r>
              <a:rPr lang="ko-KR" altLang="en-US" sz="1100" dirty="0">
                <a:solidFill>
                  <a:schemeClr val="bg1"/>
                </a:solidFill>
                <a:latin typeface="+mn-ea"/>
                <a:ea typeface="+mn-ea"/>
              </a:rPr>
              <a:t>메소드 호출</a:t>
            </a:r>
          </a:p>
        </p:txBody>
      </p:sp>
      <p:cxnSp>
        <p:nvCxnSpPr>
          <p:cNvPr id="14" name="직선 화살표 연결선 13">
            <a:extLst>
              <a:ext uri="{FF2B5EF4-FFF2-40B4-BE49-F238E27FC236}">
                <a16:creationId xmlns:a16="http://schemas.microsoft.com/office/drawing/2014/main" id="{50EC60FC-2463-597F-AA1C-7811AE831B9E}"/>
              </a:ext>
            </a:extLst>
          </p:cNvPr>
          <p:cNvCxnSpPr>
            <a:cxnSpLocks/>
          </p:cNvCxnSpPr>
          <p:nvPr/>
        </p:nvCxnSpPr>
        <p:spPr>
          <a:xfrm>
            <a:off x="4529578" y="253711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3418AA3D-96A7-AD34-C344-73AB1E549AEB}"/>
              </a:ext>
            </a:extLst>
          </p:cNvPr>
          <p:cNvSpPr/>
          <p:nvPr/>
        </p:nvSpPr>
        <p:spPr>
          <a:xfrm>
            <a:off x="3431540" y="2926944"/>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TextBox 15">
            <a:extLst>
              <a:ext uri="{FF2B5EF4-FFF2-40B4-BE49-F238E27FC236}">
                <a16:creationId xmlns:a16="http://schemas.microsoft.com/office/drawing/2014/main" id="{C6F02C56-F72C-DAA3-5F39-81DFF29506D3}"/>
              </a:ext>
            </a:extLst>
          </p:cNvPr>
          <p:cNvSpPr txBox="1"/>
          <p:nvPr/>
        </p:nvSpPr>
        <p:spPr>
          <a:xfrm>
            <a:off x="6057900" y="3033273"/>
            <a:ext cx="1550424" cy="430887"/>
          </a:xfrm>
          <a:prstGeom prst="rect">
            <a:avLst/>
          </a:prstGeom>
          <a:noFill/>
        </p:spPr>
        <p:txBody>
          <a:bodyPr wrap="square" rtlCol="0">
            <a:spAutoFit/>
          </a:bodyPr>
          <a:lstStyle/>
          <a:p>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sale() </a:t>
            </a:r>
            <a:r>
              <a:rPr lang="ko-KR" altLang="en-US" sz="1100" dirty="0">
                <a:solidFill>
                  <a:schemeClr val="bg1"/>
                </a:solidFill>
                <a:latin typeface="+mn-ea"/>
                <a:ea typeface="+mn-ea"/>
              </a:rPr>
              <a:t>메소드 호출</a:t>
            </a:r>
          </a:p>
        </p:txBody>
      </p:sp>
      <p:cxnSp>
        <p:nvCxnSpPr>
          <p:cNvPr id="17" name="직선 화살표 연결선 16">
            <a:extLst>
              <a:ext uri="{FF2B5EF4-FFF2-40B4-BE49-F238E27FC236}">
                <a16:creationId xmlns:a16="http://schemas.microsoft.com/office/drawing/2014/main" id="{E2EBEB06-CD10-56D9-503E-60978629C223}"/>
              </a:ext>
            </a:extLst>
          </p:cNvPr>
          <p:cNvCxnSpPr>
            <a:cxnSpLocks/>
          </p:cNvCxnSpPr>
          <p:nvPr/>
        </p:nvCxnSpPr>
        <p:spPr>
          <a:xfrm>
            <a:off x="4529578" y="32487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622712-2A66-E5DF-2FE8-6FAF1781C329}"/>
              </a:ext>
            </a:extLst>
          </p:cNvPr>
          <p:cNvSpPr txBox="1"/>
          <p:nvPr/>
        </p:nvSpPr>
        <p:spPr>
          <a:xfrm>
            <a:off x="166914" y="145143"/>
            <a:ext cx="1308371" cy="338554"/>
          </a:xfrm>
          <a:prstGeom prst="rect">
            <a:avLst/>
          </a:prstGeom>
          <a:noFill/>
        </p:spPr>
        <p:txBody>
          <a:bodyPr wrap="none" rtlCol="0">
            <a:spAutoFit/>
          </a:bodyPr>
          <a:lstStyle/>
          <a:p>
            <a:r>
              <a:rPr lang="en-US" altLang="ko-KR" sz="1600" dirty="0" smtClean="0">
                <a:solidFill>
                  <a:schemeClr val="bg1"/>
                </a:solidFill>
                <a:latin typeface="+mn-ea"/>
                <a:ea typeface="+mn-ea"/>
              </a:rPr>
              <a:t>7. </a:t>
            </a:r>
            <a:r>
              <a:rPr lang="ko-KR" altLang="en-US" sz="1600" dirty="0">
                <a:solidFill>
                  <a:schemeClr val="bg1"/>
                </a:solidFill>
                <a:latin typeface="+mn-ea"/>
                <a:ea typeface="+mn-ea"/>
              </a:rPr>
              <a:t>개발 방안</a:t>
            </a:r>
          </a:p>
        </p:txBody>
      </p:sp>
    </p:spTree>
    <p:extLst>
      <p:ext uri="{BB962C8B-B14F-4D97-AF65-F5344CB8AC3E}">
        <p14:creationId xmlns:p14="http://schemas.microsoft.com/office/powerpoint/2010/main" val="173487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5202"/>
          <a:stretch/>
        </p:blipFill>
        <p:spPr bwMode="auto">
          <a:xfrm>
            <a:off x="2838035" y="3908213"/>
            <a:ext cx="1257300" cy="7611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79DA82-0102-774E-D905-B77401D1EEEA}"/>
              </a:ext>
            </a:extLst>
          </p:cNvPr>
          <p:cNvSpPr txBox="1"/>
          <p:nvPr/>
        </p:nvSpPr>
        <p:spPr>
          <a:xfrm>
            <a:off x="5547360" y="426616"/>
            <a:ext cx="3026791"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investment() </a:t>
            </a:r>
            <a:r>
              <a:rPr lang="ko-KR" altLang="en-US" sz="1100" dirty="0">
                <a:solidFill>
                  <a:schemeClr val="bg1"/>
                </a:solidFill>
                <a:latin typeface="+mn-ea"/>
                <a:ea typeface="+mn-ea"/>
              </a:rPr>
              <a:t>메소드</a:t>
            </a:r>
          </a:p>
        </p:txBody>
      </p:sp>
      <p:sp>
        <p:nvSpPr>
          <p:cNvPr id="4" name="직사각형 3">
            <a:extLst>
              <a:ext uri="{FF2B5EF4-FFF2-40B4-BE49-F238E27FC236}">
                <a16:creationId xmlns:a16="http://schemas.microsoft.com/office/drawing/2014/main" id="{18EE08E7-AD69-6A3B-03AA-37E2584FE202}"/>
              </a:ext>
            </a:extLst>
          </p:cNvPr>
          <p:cNvSpPr/>
          <p:nvPr/>
        </p:nvSpPr>
        <p:spPr>
          <a:xfrm>
            <a:off x="2566327" y="313078"/>
            <a:ext cx="1800716" cy="435628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1E25B40-68C1-3451-FA84-83B35D33EFFD}"/>
              </a:ext>
            </a:extLst>
          </p:cNvPr>
          <p:cNvCxnSpPr>
            <a:endCxn id="2" idx="1"/>
          </p:cNvCxnSpPr>
          <p:nvPr/>
        </p:nvCxnSpPr>
        <p:spPr>
          <a:xfrm flipV="1">
            <a:off x="4367043" y="557421"/>
            <a:ext cx="1180317" cy="2218"/>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98E6F29A-7A7D-7DB2-B593-D0588C4DBDF2}"/>
              </a:ext>
            </a:extLst>
          </p:cNvPr>
          <p:cNvSpPr/>
          <p:nvPr/>
        </p:nvSpPr>
        <p:spPr>
          <a:xfrm>
            <a:off x="2870200" y="3313860"/>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AE2E87B6-4339-3211-4B86-C60B9B0979F0}"/>
              </a:ext>
            </a:extLst>
          </p:cNvPr>
          <p:cNvSpPr txBox="1"/>
          <p:nvPr/>
        </p:nvSpPr>
        <p:spPr>
          <a:xfrm>
            <a:off x="5547360" y="3420189"/>
            <a:ext cx="3440176" cy="430887"/>
          </a:xfrm>
          <a:prstGeom prst="rect">
            <a:avLst/>
          </a:prstGeom>
          <a:noFill/>
        </p:spPr>
        <p:txBody>
          <a:bodyPr wrap="square" rtlCol="0">
            <a:spAutoFit/>
          </a:bodyPr>
          <a:lstStyle/>
          <a:p>
            <a:r>
              <a:rPr lang="ko-KR" altLang="en-US" sz="1100" dirty="0" smtClean="0">
                <a:solidFill>
                  <a:schemeClr val="bg1"/>
                </a:solidFill>
                <a:latin typeface="+mn-ea"/>
                <a:ea typeface="+mn-ea"/>
              </a:rPr>
              <a:t>각 항목에 입력된 값을</a:t>
            </a:r>
            <a:r>
              <a:rPr lang="en-US" altLang="ko-KR" sz="1100" dirty="0">
                <a:solidFill>
                  <a:schemeClr val="bg1"/>
                </a:solidFill>
                <a:latin typeface="+mn-ea"/>
                <a:ea typeface="+mn-ea"/>
              </a:rPr>
              <a:t> </a:t>
            </a:r>
            <a:r>
              <a:rPr lang="ko-KR" altLang="en-US" sz="1100" dirty="0" smtClean="0">
                <a:solidFill>
                  <a:schemeClr val="bg1"/>
                </a:solidFill>
                <a:latin typeface="+mn-ea"/>
                <a:ea typeface="+mn-ea"/>
              </a:rPr>
              <a:t>각각 </a:t>
            </a:r>
            <a:r>
              <a:rPr lang="ko-KR" altLang="en-US" sz="1100" dirty="0">
                <a:solidFill>
                  <a:schemeClr val="bg1"/>
                </a:solidFill>
                <a:latin typeface="+mn-ea"/>
                <a:ea typeface="+mn-ea"/>
              </a:rPr>
              <a:t>더하고 </a:t>
            </a:r>
            <a:endParaRPr lang="en-US" altLang="ko-KR" sz="1100" dirty="0" smtClean="0">
              <a:solidFill>
                <a:schemeClr val="bg1"/>
              </a:solidFill>
              <a:latin typeface="+mn-ea"/>
              <a:ea typeface="+mn-ea"/>
            </a:endParaRPr>
          </a:p>
          <a:p>
            <a:r>
              <a:rPr lang="ko-KR" altLang="en-US" sz="1100" dirty="0" smtClean="0">
                <a:solidFill>
                  <a:schemeClr val="bg1"/>
                </a:solidFill>
                <a:latin typeface="+mn-ea"/>
                <a:ea typeface="+mn-ea"/>
              </a:rPr>
              <a:t>투자 받은 모든 금액을 합해 </a:t>
            </a:r>
            <a:r>
              <a:rPr lang="en-US" altLang="ko-KR" sz="1100" dirty="0" smtClean="0">
                <a:solidFill>
                  <a:schemeClr val="bg1"/>
                </a:solidFill>
                <a:latin typeface="+mn-ea"/>
                <a:ea typeface="+mn-ea"/>
              </a:rPr>
              <a:t>cash</a:t>
            </a:r>
            <a:r>
              <a:rPr lang="ko-KR" altLang="en-US" sz="1100" dirty="0" smtClean="0">
                <a:solidFill>
                  <a:schemeClr val="bg1"/>
                </a:solidFill>
                <a:latin typeface="+mn-ea"/>
                <a:ea typeface="+mn-ea"/>
              </a:rPr>
              <a:t>에서 뺀다</a:t>
            </a:r>
            <a:r>
              <a:rPr lang="en-US" altLang="ko-KR" sz="1100" dirty="0">
                <a:solidFill>
                  <a:schemeClr val="bg1"/>
                </a:solidFill>
                <a:latin typeface="+mn-ea"/>
                <a:ea typeface="+mn-ea"/>
              </a:rPr>
              <a:t>.</a:t>
            </a:r>
          </a:p>
        </p:txBody>
      </p:sp>
      <p:cxnSp>
        <p:nvCxnSpPr>
          <p:cNvPr id="8" name="직선 화살표 연결선 7">
            <a:extLst>
              <a:ext uri="{FF2B5EF4-FFF2-40B4-BE49-F238E27FC236}">
                <a16:creationId xmlns:a16="http://schemas.microsoft.com/office/drawing/2014/main" id="{E231F772-B61F-6DF4-D24D-ADD9C5504A86}"/>
              </a:ext>
            </a:extLst>
          </p:cNvPr>
          <p:cNvCxnSpPr>
            <a:cxnSpLocks/>
            <a:endCxn id="7" idx="1"/>
          </p:cNvCxnSpPr>
          <p:nvPr/>
        </p:nvCxnSpPr>
        <p:spPr>
          <a:xfrm flipV="1">
            <a:off x="3968238" y="3635633"/>
            <a:ext cx="1579122" cy="1"/>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19052E1C-B58D-DE60-3D62-4933A8D4C42B}"/>
              </a:ext>
            </a:extLst>
          </p:cNvPr>
          <p:cNvSpPr/>
          <p:nvPr/>
        </p:nvSpPr>
        <p:spPr>
          <a:xfrm>
            <a:off x="2867026" y="1022986"/>
            <a:ext cx="1203324" cy="79057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16342D77-A296-BD13-718B-02CBA87BC7CE}"/>
              </a:ext>
            </a:extLst>
          </p:cNvPr>
          <p:cNvSpPr txBox="1"/>
          <p:nvPr/>
        </p:nvSpPr>
        <p:spPr>
          <a:xfrm>
            <a:off x="5547360" y="1271428"/>
            <a:ext cx="1800716" cy="261610"/>
          </a:xfrm>
          <a:prstGeom prst="rect">
            <a:avLst/>
          </a:prstGeom>
          <a:noFill/>
        </p:spPr>
        <p:txBody>
          <a:bodyPr wrap="square" rtlCol="0">
            <a:spAutoFit/>
          </a:bodyPr>
          <a:lstStyle/>
          <a:p>
            <a:r>
              <a:rPr lang="ko-KR" altLang="en-US" sz="1100" dirty="0">
                <a:solidFill>
                  <a:schemeClr val="bg1"/>
                </a:solidFill>
                <a:latin typeface="+mn-ea"/>
                <a:ea typeface="+mn-ea"/>
              </a:rPr>
              <a:t>모든 항목 출력</a:t>
            </a:r>
          </a:p>
        </p:txBody>
      </p:sp>
      <p:cxnSp>
        <p:nvCxnSpPr>
          <p:cNvPr id="14" name="직선 화살표 연결선 13">
            <a:extLst>
              <a:ext uri="{FF2B5EF4-FFF2-40B4-BE49-F238E27FC236}">
                <a16:creationId xmlns:a16="http://schemas.microsoft.com/office/drawing/2014/main" id="{55778B3F-0794-7641-8F6A-AD87C3BE5A3B}"/>
              </a:ext>
            </a:extLst>
          </p:cNvPr>
          <p:cNvCxnSpPr>
            <a:cxnSpLocks/>
            <a:endCxn id="13" idx="1"/>
          </p:cNvCxnSpPr>
          <p:nvPr/>
        </p:nvCxnSpPr>
        <p:spPr>
          <a:xfrm>
            <a:off x="4019038" y="140223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47131CC6-7FBF-6E99-BA41-1A3CA3D87B67}"/>
              </a:ext>
            </a:extLst>
          </p:cNvPr>
          <p:cNvSpPr/>
          <p:nvPr/>
        </p:nvSpPr>
        <p:spPr>
          <a:xfrm>
            <a:off x="765174" y="236124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1" name="Picture 8">
            <a:extLst>
              <a:ext uri="{FF2B5EF4-FFF2-40B4-BE49-F238E27FC236}">
                <a16:creationId xmlns:a16="http://schemas.microsoft.com/office/drawing/2014/main" id="{FB8D7D8C-30C2-0D70-B6D4-0F379B83B0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9152"/>
          <a:stretch/>
        </p:blipFill>
        <p:spPr bwMode="auto">
          <a:xfrm>
            <a:off x="2838035" y="264160"/>
            <a:ext cx="1257300" cy="364405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A622712-2A66-E5DF-2FE8-6FAF1781C329}"/>
              </a:ext>
            </a:extLst>
          </p:cNvPr>
          <p:cNvSpPr txBox="1"/>
          <p:nvPr/>
        </p:nvSpPr>
        <p:spPr>
          <a:xfrm>
            <a:off x="166914" y="145143"/>
            <a:ext cx="1308371" cy="338554"/>
          </a:xfrm>
          <a:prstGeom prst="rect">
            <a:avLst/>
          </a:prstGeom>
          <a:noFill/>
        </p:spPr>
        <p:txBody>
          <a:bodyPr wrap="none" rtlCol="0">
            <a:spAutoFit/>
          </a:bodyPr>
          <a:lstStyle/>
          <a:p>
            <a:r>
              <a:rPr lang="en-US" altLang="ko-KR" sz="1600" dirty="0" smtClean="0">
                <a:solidFill>
                  <a:schemeClr val="bg1"/>
                </a:solidFill>
                <a:latin typeface="+mn-ea"/>
                <a:ea typeface="+mn-ea"/>
              </a:rPr>
              <a:t>7. </a:t>
            </a:r>
            <a:r>
              <a:rPr lang="ko-KR" altLang="en-US" sz="1600" dirty="0">
                <a:solidFill>
                  <a:schemeClr val="bg1"/>
                </a:solidFill>
                <a:latin typeface="+mn-ea"/>
                <a:ea typeface="+mn-ea"/>
              </a:rPr>
              <a:t>개발 방안</a:t>
            </a:r>
          </a:p>
        </p:txBody>
      </p:sp>
    </p:spTree>
    <p:extLst>
      <p:ext uri="{BB962C8B-B14F-4D97-AF65-F5344CB8AC3E}">
        <p14:creationId xmlns:p14="http://schemas.microsoft.com/office/powerpoint/2010/main" val="183999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46214CB-722C-E18A-81DC-8CE6DA5118E2}"/>
              </a:ext>
            </a:extLst>
          </p:cNvPr>
          <p:cNvSpPr/>
          <p:nvPr/>
        </p:nvSpPr>
        <p:spPr>
          <a:xfrm>
            <a:off x="2384188" y="48918"/>
            <a:ext cx="4200525"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90BB57-28A6-70AC-B4B1-37AFE36FDFEC}"/>
              </a:ext>
            </a:extLst>
          </p:cNvPr>
          <p:cNvSpPr txBox="1"/>
          <p:nvPr/>
        </p:nvSpPr>
        <p:spPr>
          <a:xfrm>
            <a:off x="7425203" y="80035"/>
            <a:ext cx="131478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p>
          <a:p>
            <a:r>
              <a:rPr lang="en-US" altLang="ko-KR" sz="1100" dirty="0">
                <a:solidFill>
                  <a:schemeClr val="bg1"/>
                </a:solidFill>
                <a:latin typeface="+mn-ea"/>
                <a:ea typeface="+mn-ea"/>
              </a:rPr>
              <a:t>sale() </a:t>
            </a:r>
            <a:r>
              <a:rPr lang="ko-KR" altLang="en-US" sz="1100" dirty="0">
                <a:solidFill>
                  <a:schemeClr val="bg1"/>
                </a:solidFill>
                <a:latin typeface="+mn-ea"/>
                <a:ea typeface="+mn-ea"/>
              </a:rPr>
              <a:t>메소드</a:t>
            </a:r>
          </a:p>
        </p:txBody>
      </p:sp>
      <p:cxnSp>
        <p:nvCxnSpPr>
          <p:cNvPr id="5" name="직선 화살표 연결선 4">
            <a:extLst>
              <a:ext uri="{FF2B5EF4-FFF2-40B4-BE49-F238E27FC236}">
                <a16:creationId xmlns:a16="http://schemas.microsoft.com/office/drawing/2014/main" id="{B8A06D35-C2D9-28BF-0325-1345FD1F202E}"/>
              </a:ext>
            </a:extLst>
          </p:cNvPr>
          <p:cNvCxnSpPr>
            <a:cxnSpLocks/>
          </p:cNvCxnSpPr>
          <p:nvPr/>
        </p:nvCxnSpPr>
        <p:spPr>
          <a:xfrm>
            <a:off x="6584713" y="295479"/>
            <a:ext cx="84049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C633FA1B-ADB3-E11C-8EED-539A3C43316C}"/>
              </a:ext>
            </a:extLst>
          </p:cNvPr>
          <p:cNvSpPr/>
          <p:nvPr/>
        </p:nvSpPr>
        <p:spPr>
          <a:xfrm>
            <a:off x="2443163" y="4295997"/>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250569EC-A2FF-56A4-102B-65E0F19ABAA3}"/>
              </a:ext>
            </a:extLst>
          </p:cNvPr>
          <p:cNvSpPr txBox="1"/>
          <p:nvPr/>
        </p:nvSpPr>
        <p:spPr>
          <a:xfrm>
            <a:off x="5179060" y="4356692"/>
            <a:ext cx="3761740" cy="600164"/>
          </a:xfrm>
          <a:prstGeom prst="rect">
            <a:avLst/>
          </a:prstGeom>
          <a:solidFill>
            <a:srgbClr val="2C333E"/>
          </a:solidFill>
        </p:spPr>
        <p:txBody>
          <a:bodyPr wrap="square" rtlCol="0">
            <a:spAutoFit/>
          </a:bodyPr>
          <a:lstStyle/>
          <a:p>
            <a:r>
              <a:rPr lang="en-US" altLang="ko-KR" sz="1100" dirty="0">
                <a:solidFill>
                  <a:schemeClr val="bg1"/>
                </a:solidFill>
                <a:latin typeface="+mn-ea"/>
                <a:ea typeface="+mn-ea"/>
              </a:rPr>
              <a:t>rand(1,100) </a:t>
            </a:r>
            <a:r>
              <a:rPr lang="ko-KR" altLang="en-US" sz="1100" dirty="0">
                <a:solidFill>
                  <a:schemeClr val="bg1"/>
                </a:solidFill>
                <a:latin typeface="+mn-ea"/>
                <a:ea typeface="+mn-ea"/>
              </a:rPr>
              <a:t>사용</a:t>
            </a:r>
            <a:endParaRPr lang="en-US" altLang="ko-KR" sz="1100" dirty="0">
              <a:solidFill>
                <a:schemeClr val="bg1"/>
              </a:solidFill>
              <a:latin typeface="+mn-ea"/>
              <a:ea typeface="+mn-ea"/>
            </a:endParaRPr>
          </a:p>
          <a:p>
            <a:r>
              <a:rPr lang="ko-KR" altLang="en-US" sz="1100" dirty="0">
                <a:solidFill>
                  <a:schemeClr val="bg1"/>
                </a:solidFill>
                <a:latin typeface="+mn-ea"/>
                <a:ea typeface="+mn-ea"/>
              </a:rPr>
              <a:t>나온 숫자가 </a:t>
            </a:r>
            <a:r>
              <a:rPr lang="en-US" altLang="ko-KR" sz="1100" dirty="0">
                <a:solidFill>
                  <a:schemeClr val="bg1"/>
                </a:solidFill>
                <a:latin typeface="+mn-ea"/>
                <a:ea typeface="+mn-ea"/>
              </a:rPr>
              <a:t>1~possibility_of_sale</a:t>
            </a:r>
            <a:r>
              <a:rPr lang="ko-KR" altLang="en-US" sz="1100" dirty="0">
                <a:solidFill>
                  <a:schemeClr val="bg1"/>
                </a:solidFill>
                <a:latin typeface="+mn-ea"/>
                <a:ea typeface="+mn-ea"/>
              </a:rPr>
              <a:t>라면 실행</a:t>
            </a:r>
            <a:r>
              <a:rPr lang="en-US" altLang="ko-KR" sz="1100" dirty="0">
                <a:solidFill>
                  <a:schemeClr val="bg1"/>
                </a:solidFill>
                <a:latin typeface="+mn-ea"/>
                <a:ea typeface="+mn-ea"/>
              </a:rPr>
              <a:t>,</a:t>
            </a:r>
          </a:p>
          <a:p>
            <a:r>
              <a:rPr lang="ko-KR" altLang="en-US" sz="1100" dirty="0">
                <a:solidFill>
                  <a:schemeClr val="bg1"/>
                </a:solidFill>
                <a:latin typeface="+mn-ea"/>
                <a:ea typeface="+mn-ea"/>
              </a:rPr>
              <a:t>그렇지 않다면 </a:t>
            </a:r>
            <a:r>
              <a:rPr lang="en-US" altLang="ko-KR" sz="1100" dirty="0" err="1">
                <a:solidFill>
                  <a:schemeClr val="bg1"/>
                </a:solidFill>
                <a:latin typeface="+mn-ea"/>
                <a:ea typeface="+mn-ea"/>
              </a:rPr>
              <a:t>Readline</a:t>
            </a:r>
            <a:r>
              <a:rPr lang="ko-KR" altLang="en-US" sz="1100" dirty="0">
                <a:solidFill>
                  <a:schemeClr val="bg1"/>
                </a:solidFill>
                <a:latin typeface="+mn-ea"/>
                <a:ea typeface="+mn-ea"/>
              </a:rPr>
              <a:t>에서 받은 값은 무시되고 진행</a:t>
            </a:r>
            <a:endParaRPr lang="en-US" altLang="ko-KR" sz="1100" dirty="0">
              <a:solidFill>
                <a:schemeClr val="bg1"/>
              </a:solidFill>
              <a:latin typeface="+mn-ea"/>
              <a:ea typeface="+mn-ea"/>
            </a:endParaRPr>
          </a:p>
        </p:txBody>
      </p:sp>
      <p:cxnSp>
        <p:nvCxnSpPr>
          <p:cNvPr id="13" name="직선 화살표 연결선 12">
            <a:extLst>
              <a:ext uri="{FF2B5EF4-FFF2-40B4-BE49-F238E27FC236}">
                <a16:creationId xmlns:a16="http://schemas.microsoft.com/office/drawing/2014/main" id="{750D1C76-56EA-BB96-8F84-19C7AAA93197}"/>
              </a:ext>
            </a:extLst>
          </p:cNvPr>
          <p:cNvCxnSpPr>
            <a:cxnSpLocks/>
          </p:cNvCxnSpPr>
          <p:nvPr/>
        </p:nvCxnSpPr>
        <p:spPr>
          <a:xfrm>
            <a:off x="3650738" y="465677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9141284E-4930-AE5D-FCD0-996808390D27}"/>
              </a:ext>
            </a:extLst>
          </p:cNvPr>
          <p:cNvSpPr/>
          <p:nvPr/>
        </p:nvSpPr>
        <p:spPr>
          <a:xfrm>
            <a:off x="3948112" y="908604"/>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0" name="직선 화살표 연결선 19">
            <a:extLst>
              <a:ext uri="{FF2B5EF4-FFF2-40B4-BE49-F238E27FC236}">
                <a16:creationId xmlns:a16="http://schemas.microsoft.com/office/drawing/2014/main" id="{2C3ED913-B419-1AC4-B910-9C149406EE07}"/>
              </a:ext>
            </a:extLst>
          </p:cNvPr>
          <p:cNvCxnSpPr>
            <a:cxnSpLocks/>
            <a:stCxn id="18" idx="3"/>
          </p:cNvCxnSpPr>
          <p:nvPr/>
        </p:nvCxnSpPr>
        <p:spPr>
          <a:xfrm flipV="1">
            <a:off x="5195887" y="1181820"/>
            <a:ext cx="1775168" cy="46135"/>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45E34DE3-E2D8-CD33-9438-D11B96D215DC}"/>
              </a:ext>
            </a:extLst>
          </p:cNvPr>
          <p:cNvSpPr/>
          <p:nvPr/>
        </p:nvSpPr>
        <p:spPr>
          <a:xfrm>
            <a:off x="765174" y="3000432"/>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TextBox 20">
            <a:extLst>
              <a:ext uri="{FF2B5EF4-FFF2-40B4-BE49-F238E27FC236}">
                <a16:creationId xmlns:a16="http://schemas.microsoft.com/office/drawing/2014/main" id="{AE2E87B6-4339-3211-4B86-C60B9B0979F0}"/>
              </a:ext>
            </a:extLst>
          </p:cNvPr>
          <p:cNvSpPr txBox="1"/>
          <p:nvPr/>
        </p:nvSpPr>
        <p:spPr>
          <a:xfrm>
            <a:off x="6971055" y="966376"/>
            <a:ext cx="3440176" cy="1107996"/>
          </a:xfrm>
          <a:prstGeom prst="rect">
            <a:avLst/>
          </a:prstGeom>
          <a:noFill/>
        </p:spPr>
        <p:txBody>
          <a:bodyPr wrap="square" rtlCol="0">
            <a:spAutoFit/>
          </a:bodyPr>
          <a:lstStyle/>
          <a:p>
            <a:r>
              <a:rPr lang="en-US" altLang="ko-KR" sz="1100" dirty="0" err="1">
                <a:solidFill>
                  <a:schemeClr val="bg1"/>
                </a:solidFill>
                <a:latin typeface="+mn-ea"/>
              </a:rPr>
              <a:t>possibility_of_sale</a:t>
            </a:r>
            <a:r>
              <a:rPr lang="ko-KR" altLang="en-US" sz="1100" dirty="0">
                <a:solidFill>
                  <a:schemeClr val="bg1"/>
                </a:solidFill>
                <a:latin typeface="+mn-ea"/>
              </a:rPr>
              <a:t>에 따라</a:t>
            </a:r>
            <a:endParaRPr lang="en-US" altLang="ko-KR" sz="1100" dirty="0">
              <a:solidFill>
                <a:schemeClr val="bg1"/>
              </a:solidFill>
              <a:latin typeface="+mn-ea"/>
            </a:endParaRPr>
          </a:p>
          <a:p>
            <a:r>
              <a:rPr lang="ko-KR" altLang="en-US" sz="1100" dirty="0">
                <a:solidFill>
                  <a:schemeClr val="bg1"/>
                </a:solidFill>
                <a:latin typeface="+mn-ea"/>
              </a:rPr>
              <a:t>판매가 진행되면</a:t>
            </a:r>
            <a:r>
              <a:rPr lang="en-US" altLang="ko-KR" sz="1100" dirty="0" smtClean="0">
                <a:solidFill>
                  <a:schemeClr val="bg1"/>
                </a:solidFill>
                <a:latin typeface="+mn-ea"/>
              </a:rPr>
              <a:t>,</a:t>
            </a:r>
            <a:endParaRPr lang="en-US" altLang="ko-KR" sz="1100" dirty="0" smtClean="0">
              <a:solidFill>
                <a:schemeClr val="bg1"/>
              </a:solidFill>
              <a:latin typeface="+mn-ea"/>
              <a:ea typeface="+mn-ea"/>
            </a:endParaRPr>
          </a:p>
          <a:p>
            <a:r>
              <a:rPr lang="ko-KR" altLang="en-US" sz="1100" dirty="0" smtClean="0">
                <a:solidFill>
                  <a:schemeClr val="bg1"/>
                </a:solidFill>
                <a:latin typeface="+mn-ea"/>
                <a:ea typeface="+mn-ea"/>
              </a:rPr>
              <a:t>각 항목에 입력된 값을</a:t>
            </a:r>
            <a:r>
              <a:rPr lang="en-US" altLang="ko-KR" sz="1100" dirty="0">
                <a:solidFill>
                  <a:schemeClr val="bg1"/>
                </a:solidFill>
                <a:latin typeface="+mn-ea"/>
                <a:ea typeface="+mn-ea"/>
              </a:rPr>
              <a:t> </a:t>
            </a:r>
            <a:endParaRPr lang="en-US" altLang="ko-KR" sz="1100" dirty="0" smtClean="0">
              <a:solidFill>
                <a:schemeClr val="bg1"/>
              </a:solidFill>
              <a:latin typeface="+mn-ea"/>
              <a:ea typeface="+mn-ea"/>
            </a:endParaRPr>
          </a:p>
          <a:p>
            <a:r>
              <a:rPr lang="ko-KR" altLang="en-US" sz="1100" dirty="0" smtClean="0">
                <a:solidFill>
                  <a:schemeClr val="bg1"/>
                </a:solidFill>
                <a:latin typeface="+mn-ea"/>
                <a:ea typeface="+mn-ea"/>
              </a:rPr>
              <a:t>각각 빼고</a:t>
            </a:r>
            <a:endParaRPr lang="en-US" altLang="ko-KR" sz="1100" dirty="0" smtClean="0">
              <a:solidFill>
                <a:schemeClr val="bg1"/>
              </a:solidFill>
              <a:latin typeface="+mn-ea"/>
              <a:ea typeface="+mn-ea"/>
            </a:endParaRPr>
          </a:p>
          <a:p>
            <a:r>
              <a:rPr lang="ko-KR" altLang="en-US" sz="1100" dirty="0" smtClean="0">
                <a:solidFill>
                  <a:schemeClr val="bg1"/>
                </a:solidFill>
                <a:latin typeface="+mn-ea"/>
                <a:ea typeface="+mn-ea"/>
              </a:rPr>
              <a:t>판매 받은 모든 금액을 합해</a:t>
            </a:r>
            <a:endParaRPr lang="en-US" altLang="ko-KR" sz="1100" dirty="0" smtClean="0">
              <a:solidFill>
                <a:schemeClr val="bg1"/>
              </a:solidFill>
              <a:latin typeface="+mn-ea"/>
              <a:ea typeface="+mn-ea"/>
            </a:endParaRPr>
          </a:p>
          <a:p>
            <a:r>
              <a:rPr lang="en-US" altLang="ko-KR" sz="1100" dirty="0" smtClean="0">
                <a:solidFill>
                  <a:schemeClr val="bg1"/>
                </a:solidFill>
                <a:latin typeface="+mn-ea"/>
                <a:ea typeface="+mn-ea"/>
              </a:rPr>
              <a:t>cash</a:t>
            </a:r>
            <a:r>
              <a:rPr lang="ko-KR" altLang="en-US" sz="1100" dirty="0" smtClean="0">
                <a:solidFill>
                  <a:schemeClr val="bg1"/>
                </a:solidFill>
                <a:latin typeface="+mn-ea"/>
                <a:ea typeface="+mn-ea"/>
              </a:rPr>
              <a:t>에 더한다</a:t>
            </a:r>
            <a:r>
              <a:rPr lang="en-US" altLang="ko-KR" sz="1100" dirty="0" smtClean="0">
                <a:solidFill>
                  <a:schemeClr val="bg1"/>
                </a:solidFill>
                <a:latin typeface="+mn-ea"/>
                <a:ea typeface="+mn-ea"/>
              </a:rPr>
              <a:t>.</a:t>
            </a:r>
            <a:endParaRPr lang="en-US" altLang="ko-KR" sz="1100" dirty="0">
              <a:solidFill>
                <a:schemeClr val="bg1"/>
              </a:solidFill>
              <a:latin typeface="+mn-ea"/>
              <a:ea typeface="+mn-ea"/>
            </a:endParaRPr>
          </a:p>
        </p:txBody>
      </p:sp>
      <p:sp>
        <p:nvSpPr>
          <p:cNvPr id="3" name="직사각형 2"/>
          <p:cNvSpPr/>
          <p:nvPr/>
        </p:nvSpPr>
        <p:spPr>
          <a:xfrm>
            <a:off x="4361601" y="1732756"/>
            <a:ext cx="1668572" cy="1669143"/>
          </a:xfrm>
          <a:prstGeom prst="rect">
            <a:avLst/>
          </a:prstGeom>
          <a:solidFill>
            <a:srgbClr val="2C3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3" name="Picture 10">
            <a:extLst>
              <a:ext uri="{FF2B5EF4-FFF2-40B4-BE49-F238E27FC236}">
                <a16:creationId xmlns:a16="http://schemas.microsoft.com/office/drawing/2014/main" id="{B175CA97-5827-8AC0-A2FB-4D53DEDFE8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388" t="48800" r="17168" b="34663"/>
          <a:stretch/>
        </p:blipFill>
        <p:spPr bwMode="auto">
          <a:xfrm>
            <a:off x="4541837" y="1707895"/>
            <a:ext cx="1320800" cy="8128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A622712-2A66-E5DF-2FE8-6FAF1781C329}"/>
              </a:ext>
            </a:extLst>
          </p:cNvPr>
          <p:cNvSpPr txBox="1"/>
          <p:nvPr/>
        </p:nvSpPr>
        <p:spPr>
          <a:xfrm>
            <a:off x="166914" y="145143"/>
            <a:ext cx="1308371" cy="338554"/>
          </a:xfrm>
          <a:prstGeom prst="rect">
            <a:avLst/>
          </a:prstGeom>
          <a:noFill/>
        </p:spPr>
        <p:txBody>
          <a:bodyPr wrap="none" rtlCol="0">
            <a:spAutoFit/>
          </a:bodyPr>
          <a:lstStyle/>
          <a:p>
            <a:r>
              <a:rPr lang="en-US" altLang="ko-KR" sz="1600" dirty="0" smtClean="0">
                <a:solidFill>
                  <a:schemeClr val="bg1"/>
                </a:solidFill>
                <a:latin typeface="+mn-ea"/>
                <a:ea typeface="+mn-ea"/>
              </a:rPr>
              <a:t>7. </a:t>
            </a:r>
            <a:r>
              <a:rPr lang="ko-KR" altLang="en-US" sz="1600" dirty="0">
                <a:solidFill>
                  <a:schemeClr val="bg1"/>
                </a:solidFill>
                <a:latin typeface="+mn-ea"/>
                <a:ea typeface="+mn-ea"/>
              </a:rPr>
              <a:t>개발 방안</a:t>
            </a:r>
          </a:p>
        </p:txBody>
      </p:sp>
    </p:spTree>
    <p:extLst>
      <p:ext uri="{BB962C8B-B14F-4D97-AF65-F5344CB8AC3E}">
        <p14:creationId xmlns:p14="http://schemas.microsoft.com/office/powerpoint/2010/main" val="386162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73380" y="228600"/>
            <a:ext cx="3570208" cy="584775"/>
          </a:xfrm>
          <a:prstGeom prst="rect">
            <a:avLst/>
          </a:prstGeom>
          <a:noFill/>
        </p:spPr>
        <p:txBody>
          <a:bodyPr wrap="none" rtlCol="0">
            <a:spAutoFit/>
          </a:bodyPr>
          <a:lstStyle/>
          <a:p>
            <a:r>
              <a:rPr lang="en-US" altLang="ko-KR" sz="3200" dirty="0">
                <a:solidFill>
                  <a:schemeClr val="bg1"/>
                </a:solidFill>
                <a:latin typeface="+mn-ea"/>
                <a:ea typeface="+mn-ea"/>
              </a:rPr>
              <a:t>Document History</a:t>
            </a:r>
            <a:endParaRPr lang="ko-KR" altLang="en-US" sz="3200" dirty="0">
              <a:solidFill>
                <a:schemeClr val="bg1"/>
              </a:solidFill>
              <a:latin typeface="+mn-ea"/>
              <a:ea typeface="+mn-ea"/>
            </a:endParaRPr>
          </a:p>
        </p:txBody>
      </p:sp>
      <p:graphicFrame>
        <p:nvGraphicFramePr>
          <p:cNvPr id="13" name="표 2">
            <a:extLst>
              <a:ext uri="{FF2B5EF4-FFF2-40B4-BE49-F238E27FC236}">
                <a16:creationId xmlns:a16="http://schemas.microsoft.com/office/drawing/2014/main" id="{315319EA-BFD7-BF79-F66C-17FD66B2F729}"/>
              </a:ext>
            </a:extLst>
          </p:cNvPr>
          <p:cNvGraphicFramePr>
            <a:graphicFrameLocks noGrp="1"/>
          </p:cNvGraphicFramePr>
          <p:nvPr>
            <p:extLst>
              <p:ext uri="{D42A27DB-BD31-4B8C-83A1-F6EECF244321}">
                <p14:modId xmlns:p14="http://schemas.microsoft.com/office/powerpoint/2010/main" val="3499257141"/>
              </p:ext>
            </p:extLst>
          </p:nvPr>
        </p:nvGraphicFramePr>
        <p:xfrm>
          <a:off x="300990" y="1259109"/>
          <a:ext cx="8542020" cy="2240280"/>
        </p:xfrm>
        <a:graphic>
          <a:graphicData uri="http://schemas.openxmlformats.org/drawingml/2006/table">
            <a:tbl>
              <a:tblPr firstRow="1" bandRow="1">
                <a:tableStyleId>{5C22544A-7EE6-4342-B048-85BDC9FD1C3A}</a:tableStyleId>
              </a:tblPr>
              <a:tblGrid>
                <a:gridCol w="880110">
                  <a:extLst>
                    <a:ext uri="{9D8B030D-6E8A-4147-A177-3AD203B41FA5}">
                      <a16:colId xmlns:a16="http://schemas.microsoft.com/office/drawing/2014/main" val="709868954"/>
                    </a:ext>
                  </a:extLst>
                </a:gridCol>
                <a:gridCol w="1181100">
                  <a:extLst>
                    <a:ext uri="{9D8B030D-6E8A-4147-A177-3AD203B41FA5}">
                      <a16:colId xmlns:a16="http://schemas.microsoft.com/office/drawing/2014/main" val="208092398"/>
                    </a:ext>
                  </a:extLst>
                </a:gridCol>
                <a:gridCol w="5242560">
                  <a:extLst>
                    <a:ext uri="{9D8B030D-6E8A-4147-A177-3AD203B41FA5}">
                      <a16:colId xmlns:a16="http://schemas.microsoft.com/office/drawing/2014/main" val="2237947516"/>
                    </a:ext>
                  </a:extLst>
                </a:gridCol>
                <a:gridCol w="1238250">
                  <a:extLst>
                    <a:ext uri="{9D8B030D-6E8A-4147-A177-3AD203B41FA5}">
                      <a16:colId xmlns:a16="http://schemas.microsoft.com/office/drawing/2014/main" val="2739983659"/>
                    </a:ext>
                  </a:extLst>
                </a:gridCol>
              </a:tblGrid>
              <a:tr h="277750">
                <a:tc>
                  <a:txBody>
                    <a:bodyPr/>
                    <a:lstStyle/>
                    <a:p>
                      <a:pPr algn="ctr" latinLnBrk="1">
                        <a:lnSpc>
                          <a:spcPct val="150000"/>
                        </a:lnSpc>
                      </a:pPr>
                      <a:r>
                        <a:rPr lang="en-US" altLang="ko-KR" sz="1400" b="0" dirty="0" err="1">
                          <a:ln>
                            <a:solidFill>
                              <a:sysClr val="windowText" lastClr="000000"/>
                            </a:solidFill>
                          </a:ln>
                          <a:solidFill>
                            <a:sysClr val="windowText" lastClr="000000"/>
                          </a:solidFill>
                          <a:latin typeface="+mn-ea"/>
                          <a:ea typeface="+mn-ea"/>
                        </a:rPr>
                        <a:t>ver</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smtClean="0">
                          <a:ln>
                            <a:solidFill>
                              <a:sysClr val="windowText" lastClr="000000"/>
                            </a:solidFill>
                          </a:ln>
                          <a:solidFill>
                            <a:sysClr val="windowText" lastClr="000000"/>
                          </a:solidFill>
                          <a:latin typeface="+mn-ea"/>
                          <a:ea typeface="+mn-ea"/>
                        </a:rPr>
                        <a:t>날짜</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작성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en-US" altLang="ko-KR" sz="1400" b="0" dirty="0">
                          <a:ln>
                            <a:solidFill>
                              <a:sysClr val="windowText" lastClr="000000"/>
                            </a:solidFill>
                          </a:ln>
                          <a:solidFill>
                            <a:sysClr val="windowText" lastClr="000000"/>
                          </a:solidFill>
                          <a:latin typeface="+mn-ea"/>
                          <a:ea typeface="+mn-ea"/>
                        </a:rPr>
                        <a:t>Page</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902411211"/>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문서 최초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작성할 내용 정리</a:t>
                      </a:r>
                      <a:r>
                        <a:rPr lang="en-US" altLang="ko-KR" sz="1200" b="0" dirty="0">
                          <a:ln>
                            <a:solidFill>
                              <a:sysClr val="windowText" lastClr="000000"/>
                            </a:solidFill>
                          </a:ln>
                          <a:solidFill>
                            <a:sysClr val="windowText" lastClr="000000"/>
                          </a:solidFill>
                          <a:latin typeface="+mn-ea"/>
                          <a:ea typeface="+mn-ea"/>
                        </a:rPr>
                        <a:t>, PPT </a:t>
                      </a:r>
                      <a:r>
                        <a:rPr lang="ko-KR" altLang="en-US" sz="1200" b="0" dirty="0">
                          <a:ln>
                            <a:solidFill>
                              <a:sysClr val="windowText" lastClr="000000"/>
                            </a:solidFill>
                          </a:ln>
                          <a:solidFill>
                            <a:sysClr val="windowText" lastClr="000000"/>
                          </a:solidFill>
                          <a:latin typeface="+mn-ea"/>
                          <a:ea typeface="+mn-ea"/>
                        </a:rPr>
                        <a:t>템플릿 정리</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3p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07317376"/>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1200" b="0" dirty="0">
                          <a:ln>
                            <a:solidFill>
                              <a:sysClr val="windowText" lastClr="000000"/>
                            </a:solidFill>
                          </a:ln>
                          <a:solidFill>
                            <a:sysClr val="windowText" lastClr="000000"/>
                          </a:solidFill>
                          <a:latin typeface="+mn-ea"/>
                          <a:ea typeface="+mn-ea"/>
                        </a:rPr>
                        <a:t>게임 개요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플레이 방법 작성</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8p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68729128"/>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1" hangingPunct="1">
                        <a:lnSpc>
                          <a:spcPct val="150000"/>
                        </a:lnSpc>
                        <a:spcBef>
                          <a:spcPts val="0"/>
                        </a:spcBef>
                        <a:spcAft>
                          <a:spcPts val="0"/>
                        </a:spcAft>
                        <a:buClr>
                          <a:srgbClr val="000000"/>
                        </a:buClr>
                        <a:buSzTx/>
                        <a:buFont typeface="Arial"/>
                        <a:buNone/>
                        <a:tabLst/>
                        <a:defRPr/>
                      </a:pPr>
                      <a:r>
                        <a:rPr lang="en-US" altLang="ko-KR" sz="1200" b="0" dirty="0">
                          <a:ln>
                            <a:solidFill>
                              <a:sysClr val="windowText" lastClr="000000"/>
                            </a:solidFill>
                          </a:ln>
                          <a:solidFill>
                            <a:sysClr val="windowText" lastClr="000000"/>
                          </a:solidFill>
                          <a:latin typeface="+mn-ea"/>
                          <a:ea typeface="+mn-ea"/>
                        </a:rPr>
                        <a:t>22.08.12.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순서도 작성</a:t>
                      </a:r>
                      <a:r>
                        <a:rPr lang="en-US" altLang="ko-KR" sz="1200" b="0" dirty="0">
                          <a:ln>
                            <a:solidFill>
                              <a:sysClr val="windowText" lastClr="000000"/>
                            </a:solidFill>
                          </a:ln>
                          <a:solidFill>
                            <a:sysClr val="windowText" lastClr="000000"/>
                          </a:solidFill>
                          <a:latin typeface="+mn-ea"/>
                          <a:ea typeface="+mn-ea"/>
                        </a:rPr>
                        <a:t>, 1,2</a:t>
                      </a:r>
                      <a:r>
                        <a:rPr lang="ko-KR" altLang="en-US" sz="1200" b="0" dirty="0">
                          <a:ln>
                            <a:solidFill>
                              <a:sysClr val="windowText" lastClr="000000"/>
                            </a:solidFill>
                          </a:ln>
                          <a:solidFill>
                            <a:sysClr val="windowText" lastClr="000000"/>
                          </a:solidFill>
                          <a:latin typeface="+mn-ea"/>
                          <a:ea typeface="+mn-ea"/>
                        </a:rPr>
                        <a:t>번 세부 사항 수정</a:t>
                      </a:r>
                      <a:r>
                        <a:rPr lang="en-US" altLang="ko-KR" sz="1200" b="0" dirty="0">
                          <a:ln>
                            <a:solidFill>
                              <a:sysClr val="windowText" lastClr="000000"/>
                            </a:solidFill>
                          </a:ln>
                          <a:solidFill>
                            <a:sysClr val="windowText" lastClr="000000"/>
                          </a:solidFill>
                          <a:latin typeface="+mn-ea"/>
                          <a:ea typeface="+mn-ea"/>
                        </a:rPr>
                        <a:t>, </a:t>
                      </a:r>
                      <a:r>
                        <a:rPr lang="en-US" altLang="ko-KR" sz="1200" b="0" dirty="0" err="1">
                          <a:ln>
                            <a:solidFill>
                              <a:sysClr val="windowText" lastClr="000000"/>
                            </a:solidFill>
                          </a:ln>
                          <a:solidFill>
                            <a:sysClr val="windowText" lastClr="000000"/>
                          </a:solidFill>
                          <a:latin typeface="+mn-ea"/>
                          <a:ea typeface="+mn-ea"/>
                        </a:rPr>
                        <a:t>datatable</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링크 연결</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설명 작성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16p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7023759"/>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1.0.3.</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22.08.14.</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순서도 세부 사항 수정</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개발 일정 작성 시작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17p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66395763"/>
                  </a:ext>
                </a:extLst>
              </a:tr>
              <a:tr h="330391">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1.0.4.</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22.08.16.</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smtClean="0">
                          <a:ln>
                            <a:solidFill>
                              <a:sysClr val="windowText" lastClr="000000"/>
                            </a:solidFill>
                          </a:ln>
                          <a:solidFill>
                            <a:sysClr val="windowText" lastClr="000000"/>
                          </a:solidFill>
                          <a:latin typeface="+mn-ea"/>
                          <a:ea typeface="+mn-ea"/>
                        </a:rPr>
                        <a:t>순서도 세부 사항 수정</a:t>
                      </a:r>
                      <a:r>
                        <a:rPr lang="en-US" altLang="ko-KR" sz="1200" b="0" dirty="0" smtClean="0">
                          <a:ln>
                            <a:solidFill>
                              <a:sysClr val="windowText" lastClr="000000"/>
                            </a:solidFill>
                          </a:ln>
                          <a:solidFill>
                            <a:sysClr val="windowText" lastClr="000000"/>
                          </a:solidFill>
                          <a:latin typeface="+mn-ea"/>
                          <a:ea typeface="+mn-ea"/>
                        </a:rPr>
                        <a:t>,</a:t>
                      </a:r>
                      <a:r>
                        <a:rPr lang="en-US" altLang="ko-KR" sz="1200" b="0" baseline="0" dirty="0" smtClean="0">
                          <a:ln>
                            <a:solidFill>
                              <a:sysClr val="windowText" lastClr="000000"/>
                            </a:solidFill>
                          </a:ln>
                          <a:solidFill>
                            <a:sysClr val="windowText" lastClr="000000"/>
                          </a:solidFill>
                          <a:latin typeface="+mn-ea"/>
                          <a:ea typeface="+mn-ea"/>
                        </a:rPr>
                        <a:t> </a:t>
                      </a:r>
                      <a:r>
                        <a:rPr lang="ko-KR" altLang="en-US" sz="1200" b="0" baseline="0" dirty="0" smtClean="0">
                          <a:ln>
                            <a:solidFill>
                              <a:sysClr val="windowText" lastClr="000000"/>
                            </a:solidFill>
                          </a:ln>
                          <a:solidFill>
                            <a:sysClr val="windowText" lastClr="000000"/>
                          </a:solidFill>
                          <a:latin typeface="+mn-ea"/>
                          <a:ea typeface="+mn-ea"/>
                        </a:rPr>
                        <a:t>게임 종료 시 출력할 이미지 텍스트 선정 및 삽입</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18p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1309694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029"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3CEC7CBC-C919-78F1-B45B-EBCEBA9F77EE}"/>
              </a:ext>
            </a:extLst>
          </p:cNvPr>
          <p:cNvSpPr/>
          <p:nvPr/>
        </p:nvSpPr>
        <p:spPr>
          <a:xfrm>
            <a:off x="768349" y="364495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a:extLst>
              <a:ext uri="{FF2B5EF4-FFF2-40B4-BE49-F238E27FC236}">
                <a16:creationId xmlns:a16="http://schemas.microsoft.com/office/drawing/2014/main" id="{0828F34B-E8BB-9C84-9314-84EBC4AECC36}"/>
              </a:ext>
            </a:extLst>
          </p:cNvPr>
          <p:cNvSpPr txBox="1"/>
          <p:nvPr/>
        </p:nvSpPr>
        <p:spPr>
          <a:xfrm>
            <a:off x="5374259" y="220218"/>
            <a:ext cx="3097323" cy="261610"/>
          </a:xfrm>
          <a:prstGeom prst="rect">
            <a:avLst/>
          </a:prstGeom>
          <a:noFill/>
        </p:spPr>
        <p:txBody>
          <a:bodyPr wrap="none" rtlCol="0">
            <a:spAutoFit/>
          </a:bodyPr>
          <a:lstStyle/>
          <a:p>
            <a:r>
              <a:rPr lang="en-US" altLang="ko-KR" sz="1100" dirty="0" err="1" smtClean="0">
                <a:solidFill>
                  <a:schemeClr val="bg1"/>
                </a:solidFill>
                <a:latin typeface="+mn-ea"/>
                <a:ea typeface="+mn-ea"/>
              </a:rPr>
              <a:t>valuechange</a:t>
            </a:r>
            <a:r>
              <a:rPr lang="en-US" altLang="ko-KR" sz="1100" dirty="0" smtClean="0">
                <a:solidFill>
                  <a:schemeClr val="bg1"/>
                </a:solidFill>
                <a:latin typeface="+mn-ea"/>
                <a:ea typeface="+mn-ea"/>
              </a:rPr>
              <a:t> </a:t>
            </a:r>
            <a:r>
              <a:rPr lang="ko-KR" altLang="en-US" sz="1100" dirty="0" err="1" smtClean="0">
                <a:solidFill>
                  <a:schemeClr val="bg1"/>
                </a:solidFill>
                <a:latin typeface="+mn-ea"/>
                <a:ea typeface="+mn-ea"/>
              </a:rPr>
              <a:t>플로우</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챕터 </a:t>
            </a:r>
            <a:r>
              <a:rPr lang="ko-KR" altLang="en-US" sz="1100" dirty="0">
                <a:solidFill>
                  <a:schemeClr val="bg1"/>
                </a:solidFill>
                <a:latin typeface="+mn-ea"/>
                <a:ea typeface="+mn-ea"/>
              </a:rPr>
              <a:t>안으로 넣어야 가능</a:t>
            </a:r>
          </a:p>
        </p:txBody>
      </p:sp>
      <p:sp>
        <p:nvSpPr>
          <p:cNvPr id="6" name="직사각형 5">
            <a:extLst>
              <a:ext uri="{FF2B5EF4-FFF2-40B4-BE49-F238E27FC236}">
                <a16:creationId xmlns:a16="http://schemas.microsoft.com/office/drawing/2014/main" id="{29342E21-898F-889B-6871-6908E2E4D7EA}"/>
              </a:ext>
            </a:extLst>
          </p:cNvPr>
          <p:cNvSpPr/>
          <p:nvPr/>
        </p:nvSpPr>
        <p:spPr>
          <a:xfrm>
            <a:off x="2598183" y="106680"/>
            <a:ext cx="1800716" cy="496288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화살표 연결선 6">
            <a:extLst>
              <a:ext uri="{FF2B5EF4-FFF2-40B4-BE49-F238E27FC236}">
                <a16:creationId xmlns:a16="http://schemas.microsoft.com/office/drawing/2014/main" id="{BF89121E-9DA7-E236-085C-C2AC9268C529}"/>
              </a:ext>
            </a:extLst>
          </p:cNvPr>
          <p:cNvCxnSpPr/>
          <p:nvPr/>
        </p:nvCxnSpPr>
        <p:spPr>
          <a:xfrm>
            <a:off x="4398899" y="353241"/>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6FBDC07C-7BF2-C759-F187-29A205B11CC5}"/>
              </a:ext>
            </a:extLst>
          </p:cNvPr>
          <p:cNvSpPr/>
          <p:nvPr/>
        </p:nvSpPr>
        <p:spPr>
          <a:xfrm>
            <a:off x="2874169" y="2685202"/>
            <a:ext cx="1238363" cy="639022"/>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화살표 연결선 8">
            <a:extLst>
              <a:ext uri="{FF2B5EF4-FFF2-40B4-BE49-F238E27FC236}">
                <a16:creationId xmlns:a16="http://schemas.microsoft.com/office/drawing/2014/main" id="{7A80BF82-444A-0204-BD8B-1C79D16F1BE6}"/>
              </a:ext>
            </a:extLst>
          </p:cNvPr>
          <p:cNvCxnSpPr>
            <a:cxnSpLocks/>
          </p:cNvCxnSpPr>
          <p:nvPr/>
        </p:nvCxnSpPr>
        <p:spPr>
          <a:xfrm>
            <a:off x="4007246" y="3006975"/>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E1DD6B-A04A-A619-7DEF-43F515794066}"/>
              </a:ext>
            </a:extLst>
          </p:cNvPr>
          <p:cNvSpPr txBox="1"/>
          <p:nvPr/>
        </p:nvSpPr>
        <p:spPr>
          <a:xfrm>
            <a:off x="5579216" y="2873908"/>
            <a:ext cx="2675098" cy="261610"/>
          </a:xfrm>
          <a:prstGeom prst="rect">
            <a:avLst/>
          </a:prstGeom>
          <a:noFill/>
        </p:spPr>
        <p:txBody>
          <a:bodyPr wrap="square" rtlCol="0">
            <a:spAutoFit/>
          </a:bodyPr>
          <a:lstStyle/>
          <a:p>
            <a:r>
              <a:rPr lang="en-US" altLang="ko-KR" sz="1100" dirty="0">
                <a:solidFill>
                  <a:schemeClr val="bg1"/>
                </a:solidFill>
                <a:latin typeface="+mn-ea"/>
                <a:ea typeface="+mn-ea"/>
              </a:rPr>
              <a:t>round</a:t>
            </a:r>
            <a:r>
              <a:rPr lang="ko-KR" altLang="en-US" sz="1100" dirty="0">
                <a:solidFill>
                  <a:schemeClr val="bg1"/>
                </a:solidFill>
                <a:latin typeface="+mn-ea"/>
                <a:ea typeface="+mn-ea"/>
              </a:rPr>
              <a:t>를 사용하여 반올림하도록 한다</a:t>
            </a:r>
            <a:r>
              <a:rPr lang="en-US" altLang="ko-KR" sz="1100" dirty="0">
                <a:solidFill>
                  <a:schemeClr val="bg1"/>
                </a:solidFill>
                <a:latin typeface="+mn-ea"/>
                <a:ea typeface="+mn-ea"/>
              </a:rPr>
              <a:t>.</a:t>
            </a:r>
          </a:p>
        </p:txBody>
      </p:sp>
      <p:sp>
        <p:nvSpPr>
          <p:cNvPr id="12" name="TextBox 11">
            <a:extLst>
              <a:ext uri="{FF2B5EF4-FFF2-40B4-BE49-F238E27FC236}">
                <a16:creationId xmlns:a16="http://schemas.microsoft.com/office/drawing/2014/main" id="{0A622712-2A66-E5DF-2FE8-6FAF1781C329}"/>
              </a:ext>
            </a:extLst>
          </p:cNvPr>
          <p:cNvSpPr txBox="1"/>
          <p:nvPr/>
        </p:nvSpPr>
        <p:spPr>
          <a:xfrm>
            <a:off x="166914" y="145143"/>
            <a:ext cx="1308371" cy="338554"/>
          </a:xfrm>
          <a:prstGeom prst="rect">
            <a:avLst/>
          </a:prstGeom>
          <a:noFill/>
        </p:spPr>
        <p:txBody>
          <a:bodyPr wrap="none" rtlCol="0">
            <a:spAutoFit/>
          </a:bodyPr>
          <a:lstStyle/>
          <a:p>
            <a:r>
              <a:rPr lang="en-US" altLang="ko-KR" sz="1600" dirty="0" smtClean="0">
                <a:solidFill>
                  <a:schemeClr val="bg1"/>
                </a:solidFill>
                <a:latin typeface="+mn-ea"/>
                <a:ea typeface="+mn-ea"/>
              </a:rPr>
              <a:t>7. </a:t>
            </a:r>
            <a:r>
              <a:rPr lang="ko-KR" altLang="en-US" sz="1600" dirty="0">
                <a:solidFill>
                  <a:schemeClr val="bg1"/>
                </a:solidFill>
                <a:latin typeface="+mn-ea"/>
                <a:ea typeface="+mn-ea"/>
              </a:rPr>
              <a:t>개발 방안</a:t>
            </a:r>
          </a:p>
        </p:txBody>
      </p:sp>
    </p:spTree>
    <p:extLst>
      <p:ext uri="{BB962C8B-B14F-4D97-AF65-F5344CB8AC3E}">
        <p14:creationId xmlns:p14="http://schemas.microsoft.com/office/powerpoint/2010/main" val="2013833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graphicFrame>
        <p:nvGraphicFramePr>
          <p:cNvPr id="1135" name="Google Shape;1135;p43"/>
          <p:cNvGraphicFramePr/>
          <p:nvPr>
            <p:extLst>
              <p:ext uri="{D42A27DB-BD31-4B8C-83A1-F6EECF244321}">
                <p14:modId xmlns:p14="http://schemas.microsoft.com/office/powerpoint/2010/main" val="3443775195"/>
              </p:ext>
            </p:extLst>
          </p:nvPr>
        </p:nvGraphicFramePr>
        <p:xfrm>
          <a:off x="701976" y="1178124"/>
          <a:ext cx="7884599" cy="2719670"/>
        </p:xfrm>
        <a:graphic>
          <a:graphicData uri="http://schemas.openxmlformats.org/drawingml/2006/table">
            <a:tbl>
              <a:tblPr>
                <a:noFill/>
                <a:tableStyleId>{65EB44B9-4524-4C0D-8AF8-5427DF5A4584}</a:tableStyleId>
              </a:tblPr>
              <a:tblGrid>
                <a:gridCol w="1357729">
                  <a:extLst>
                    <a:ext uri="{9D8B030D-6E8A-4147-A177-3AD203B41FA5}">
                      <a16:colId xmlns:a16="http://schemas.microsoft.com/office/drawing/2014/main" val="20000"/>
                    </a:ext>
                  </a:extLst>
                </a:gridCol>
                <a:gridCol w="466205">
                  <a:extLst>
                    <a:ext uri="{9D8B030D-6E8A-4147-A177-3AD203B41FA5}">
                      <a16:colId xmlns:a16="http://schemas.microsoft.com/office/drawing/2014/main" val="20001"/>
                    </a:ext>
                  </a:extLst>
                </a:gridCol>
                <a:gridCol w="466205">
                  <a:extLst>
                    <a:ext uri="{9D8B030D-6E8A-4147-A177-3AD203B41FA5}">
                      <a16:colId xmlns:a16="http://schemas.microsoft.com/office/drawing/2014/main" val="20002"/>
                    </a:ext>
                  </a:extLst>
                </a:gridCol>
                <a:gridCol w="466205">
                  <a:extLst>
                    <a:ext uri="{9D8B030D-6E8A-4147-A177-3AD203B41FA5}">
                      <a16:colId xmlns:a16="http://schemas.microsoft.com/office/drawing/2014/main" val="20003"/>
                    </a:ext>
                  </a:extLst>
                </a:gridCol>
                <a:gridCol w="466205">
                  <a:extLst>
                    <a:ext uri="{9D8B030D-6E8A-4147-A177-3AD203B41FA5}">
                      <a16:colId xmlns:a16="http://schemas.microsoft.com/office/drawing/2014/main" val="20004"/>
                    </a:ext>
                  </a:extLst>
                </a:gridCol>
                <a:gridCol w="466205">
                  <a:extLst>
                    <a:ext uri="{9D8B030D-6E8A-4147-A177-3AD203B41FA5}">
                      <a16:colId xmlns:a16="http://schemas.microsoft.com/office/drawing/2014/main" val="20005"/>
                    </a:ext>
                  </a:extLst>
                </a:gridCol>
                <a:gridCol w="466205">
                  <a:extLst>
                    <a:ext uri="{9D8B030D-6E8A-4147-A177-3AD203B41FA5}">
                      <a16:colId xmlns:a16="http://schemas.microsoft.com/office/drawing/2014/main" val="20006"/>
                    </a:ext>
                  </a:extLst>
                </a:gridCol>
                <a:gridCol w="466205">
                  <a:extLst>
                    <a:ext uri="{9D8B030D-6E8A-4147-A177-3AD203B41FA5}">
                      <a16:colId xmlns:a16="http://schemas.microsoft.com/office/drawing/2014/main" val="20007"/>
                    </a:ext>
                  </a:extLst>
                </a:gridCol>
                <a:gridCol w="466205">
                  <a:extLst>
                    <a:ext uri="{9D8B030D-6E8A-4147-A177-3AD203B41FA5}">
                      <a16:colId xmlns:a16="http://schemas.microsoft.com/office/drawing/2014/main" val="20008"/>
                    </a:ext>
                  </a:extLst>
                </a:gridCol>
                <a:gridCol w="466205">
                  <a:extLst>
                    <a:ext uri="{9D8B030D-6E8A-4147-A177-3AD203B41FA5}">
                      <a16:colId xmlns:a16="http://schemas.microsoft.com/office/drawing/2014/main" val="20009"/>
                    </a:ext>
                  </a:extLst>
                </a:gridCol>
                <a:gridCol w="466205">
                  <a:extLst>
                    <a:ext uri="{9D8B030D-6E8A-4147-A177-3AD203B41FA5}">
                      <a16:colId xmlns:a16="http://schemas.microsoft.com/office/drawing/2014/main" val="20010"/>
                    </a:ext>
                  </a:extLst>
                </a:gridCol>
                <a:gridCol w="466205">
                  <a:extLst>
                    <a:ext uri="{9D8B030D-6E8A-4147-A177-3AD203B41FA5}">
                      <a16:colId xmlns:a16="http://schemas.microsoft.com/office/drawing/2014/main" val="20011"/>
                    </a:ext>
                  </a:extLst>
                </a:gridCol>
                <a:gridCol w="466205">
                  <a:extLst>
                    <a:ext uri="{9D8B030D-6E8A-4147-A177-3AD203B41FA5}">
                      <a16:colId xmlns:a16="http://schemas.microsoft.com/office/drawing/2014/main" val="20012"/>
                    </a:ext>
                  </a:extLst>
                </a:gridCol>
                <a:gridCol w="466205">
                  <a:extLst>
                    <a:ext uri="{9D8B030D-6E8A-4147-A177-3AD203B41FA5}">
                      <a16:colId xmlns:a16="http://schemas.microsoft.com/office/drawing/2014/main" val="20013"/>
                    </a:ext>
                  </a:extLst>
                </a:gridCol>
                <a:gridCol w="466205">
                  <a:extLst>
                    <a:ext uri="{9D8B030D-6E8A-4147-A177-3AD203B41FA5}">
                      <a16:colId xmlns:a16="http://schemas.microsoft.com/office/drawing/2014/main" val="20014"/>
                    </a:ext>
                  </a:extLst>
                </a:gridCol>
              </a:tblGrid>
              <a:tr h="270425">
                <a:tc>
                  <a:txBody>
                    <a:bodyPr/>
                    <a:lstStyle/>
                    <a:p>
                      <a:pPr marL="0" lvl="0" indent="0" algn="l" rtl="0">
                        <a:spcBef>
                          <a:spcPts val="0"/>
                        </a:spcBef>
                        <a:spcAft>
                          <a:spcPts val="0"/>
                        </a:spcAft>
                        <a:buNone/>
                      </a:pP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dirty="0">
                          <a:solidFill>
                            <a:schemeClr val="lt1"/>
                          </a:solidFill>
                          <a:latin typeface="+mn-ea"/>
                          <a:ea typeface="+mn-ea"/>
                          <a:cs typeface="Titillium Web"/>
                          <a:sym typeface="Titillium Web"/>
                        </a:rPr>
                        <a:t>Week 1_</a:t>
                      </a:r>
                      <a:r>
                        <a:rPr lang="ko-KR" altLang="en-US" sz="800" b="1" dirty="0">
                          <a:solidFill>
                            <a:schemeClr val="lt1"/>
                          </a:solidFill>
                          <a:latin typeface="+mn-ea"/>
                          <a:ea typeface="+mn-ea"/>
                          <a:cs typeface="Titillium Web"/>
                          <a:sym typeface="Titillium Web"/>
                        </a:rPr>
                        <a:t>기획</a:t>
                      </a:r>
                      <a:endParaRPr sz="800" b="1"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lvl="0" indent="0" algn="ctr" rtl="0">
                        <a:spcBef>
                          <a:spcPts val="0"/>
                        </a:spcBef>
                        <a:spcAft>
                          <a:spcPts val="0"/>
                        </a:spcAft>
                        <a:buNone/>
                      </a:pPr>
                      <a:r>
                        <a:rPr lang="en" sz="800" b="1" dirty="0">
                          <a:solidFill>
                            <a:schemeClr val="lt1"/>
                          </a:solidFill>
                          <a:latin typeface="+mn-ea"/>
                          <a:ea typeface="+mn-ea"/>
                          <a:cs typeface="Titillium Web"/>
                          <a:sym typeface="Titillium Web"/>
                        </a:rPr>
                        <a:t>Week 2_</a:t>
                      </a:r>
                      <a:r>
                        <a:rPr lang="ko-KR" altLang="en-US" sz="800" b="1" dirty="0">
                          <a:solidFill>
                            <a:schemeClr val="lt1"/>
                          </a:solidFill>
                          <a:latin typeface="+mn-ea"/>
                          <a:ea typeface="+mn-ea"/>
                          <a:cs typeface="Titillium Web"/>
                          <a:sym typeface="Titillium Web"/>
                        </a:rPr>
                        <a:t>개발</a:t>
                      </a:r>
                      <a:endParaRPr sz="800" b="1"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70425">
                <a:tc>
                  <a:txBody>
                    <a:bodyPr/>
                    <a:lstStyle/>
                    <a:p>
                      <a:pPr marL="0" lvl="0" indent="0" algn="l" rtl="0">
                        <a:spcBef>
                          <a:spcPts val="0"/>
                        </a:spcBef>
                        <a:spcAft>
                          <a:spcPts val="0"/>
                        </a:spcAft>
                        <a:buNone/>
                      </a:pP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2</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3</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4</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5</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6</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7</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8</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9</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10</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11</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12</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13</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14</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1"/>
                  </a:ext>
                </a:extLst>
              </a:tr>
              <a:tr h="270425">
                <a:tc>
                  <a:txBody>
                    <a:bodyPr/>
                    <a:lstStyle/>
                    <a:p>
                      <a:pPr marL="0" lvl="0" indent="0" algn="r" rtl="0">
                        <a:spcBef>
                          <a:spcPts val="0"/>
                        </a:spcBef>
                        <a:spcAft>
                          <a:spcPts val="0"/>
                        </a:spcAft>
                        <a:buNone/>
                      </a:pPr>
                      <a:r>
                        <a:rPr lang="ko-KR" altLang="en-US" sz="800" dirty="0">
                          <a:solidFill>
                            <a:schemeClr val="lt1"/>
                          </a:solidFill>
                          <a:latin typeface="+mn-ea"/>
                          <a:ea typeface="+mn-ea"/>
                          <a:cs typeface="Titillium Web"/>
                          <a:sym typeface="Titillium Web"/>
                        </a:rPr>
                        <a:t>기획 및 개발 </a:t>
                      </a:r>
                      <a:r>
                        <a:rPr lang="en-US" sz="800" dirty="0">
                          <a:solidFill>
                            <a:schemeClr val="lt1"/>
                          </a:solidFill>
                          <a:latin typeface="+mn-ea"/>
                          <a:ea typeface="+mn-ea"/>
                          <a:cs typeface="Titillium Web"/>
                          <a:sym typeface="Titillium Web"/>
                        </a:rPr>
                        <a:t>PPT </a:t>
                      </a:r>
                      <a:r>
                        <a:rPr lang="ko-KR" altLang="en-US" sz="800" dirty="0">
                          <a:solidFill>
                            <a:schemeClr val="lt1"/>
                          </a:solidFill>
                          <a:latin typeface="+mn-ea"/>
                          <a:ea typeface="+mn-ea"/>
                          <a:cs typeface="Titillium Web"/>
                          <a:sym typeface="Titillium Web"/>
                        </a:rPr>
                        <a:t>작성</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시작</a:t>
                      </a:r>
                      <a:endParaRPr lang="en-US" altLang="ko-K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마감</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extLst>
                  <a:ext uri="{0D108BD9-81ED-4DB2-BD59-A6C34878D82A}">
                    <a16:rowId xmlns:a16="http://schemas.microsoft.com/office/drawing/2014/main" val="10002"/>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게임 설정 및 시스템 기획</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게임</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개요</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시스템</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en-US" sz="600" dirty="0">
                          <a:solidFill>
                            <a:schemeClr val="tx1"/>
                          </a:solidFill>
                          <a:latin typeface="+mn-ea"/>
                          <a:ea typeface="+mn-ea"/>
                          <a:cs typeface="Titillium Web"/>
                          <a:sym typeface="Titillium Web"/>
                        </a:rPr>
                        <a:t>PPT</a:t>
                      </a:r>
                    </a:p>
                    <a:p>
                      <a:pPr marL="0" lvl="0" indent="0" algn="ctr" rtl="0">
                        <a:spcBef>
                          <a:spcPts val="0"/>
                        </a:spcBef>
                        <a:spcAft>
                          <a:spcPts val="0"/>
                        </a:spcAft>
                        <a:buNone/>
                      </a:pPr>
                      <a:r>
                        <a:rPr lang="en-US" sz="600" dirty="0">
                          <a:solidFill>
                            <a:schemeClr val="tx1"/>
                          </a:solidFill>
                          <a:latin typeface="+mn-ea"/>
                          <a:ea typeface="+mn-ea"/>
                          <a:cs typeface="Titillium Web"/>
                          <a:sym typeface="Titillium Web"/>
                        </a:rPr>
                        <a:t>start</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순서도</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작성</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3"/>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메인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메인 틀</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완성</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4"/>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챕터 전체 </a:t>
                      </a:r>
                      <a:r>
                        <a:rPr lang="ko-KR" altLang="en-US" sz="800" dirty="0" err="1">
                          <a:solidFill>
                            <a:schemeClr val="lt1"/>
                          </a:solidFill>
                          <a:latin typeface="+mn-ea"/>
                          <a:ea typeface="+mn-ea"/>
                          <a:cs typeface="Titillium Web"/>
                          <a:sym typeface="Titillium Web"/>
                        </a:rPr>
                        <a:t>메소</a:t>
                      </a:r>
                      <a:r>
                        <a:rPr lang="ko-KR" altLang="en-US" sz="800" baseline="0" dirty="0" err="1">
                          <a:solidFill>
                            <a:schemeClr val="lt1"/>
                          </a:solidFill>
                          <a:latin typeface="+mn-ea"/>
                          <a:ea typeface="+mn-ea"/>
                          <a:cs typeface="Titillium Web"/>
                          <a:sym typeface="Titillium Web"/>
                        </a:rPr>
                        <a:t>드</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5"/>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a:solidFill>
                            <a:schemeClr val="bg1"/>
                          </a:solidFill>
                          <a:latin typeface="+mn-ea"/>
                          <a:ea typeface="Arial"/>
                          <a:cs typeface="Arial"/>
                          <a:sym typeface="Arial"/>
                        </a:rPr>
                        <a:t>investment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60000"/>
                        <a:lumOff val="4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a:solidFill>
                            <a:schemeClr val="bg1"/>
                          </a:solidFill>
                          <a:latin typeface="+mn-ea"/>
                          <a:ea typeface="Arial"/>
                          <a:cs typeface="Arial"/>
                          <a:sym typeface="Arial"/>
                        </a:rPr>
                        <a:t>sale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r>
                        <a:rPr lang="en-US" altLang="ko-KR" sz="800" b="0" i="0" u="none" strike="noStrike" cap="none" dirty="0">
                          <a:solidFill>
                            <a:schemeClr val="bg1"/>
                          </a:solidFill>
                          <a:latin typeface="+mn-ea"/>
                          <a:ea typeface="Arial"/>
                          <a:cs typeface="Arial"/>
                          <a:sym typeface="Arial"/>
                        </a:rPr>
                        <a:t> </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7"/>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err="1" smtClean="0">
                          <a:solidFill>
                            <a:schemeClr val="bg1"/>
                          </a:solidFill>
                          <a:latin typeface="+mn-ea"/>
                          <a:ea typeface="Arial"/>
                          <a:cs typeface="Arial"/>
                          <a:sym typeface="Arial"/>
                        </a:rPr>
                        <a:t>valuechange</a:t>
                      </a:r>
                      <a:r>
                        <a:rPr lang="en-US" altLang="ko-KR" sz="800" b="0" i="0" u="none" strike="noStrike" cap="none" baseline="0" dirty="0" smtClean="0">
                          <a:solidFill>
                            <a:schemeClr val="bg1"/>
                          </a:solidFill>
                          <a:latin typeface="+mn-ea"/>
                          <a:ea typeface="Arial"/>
                          <a:cs typeface="Arial"/>
                          <a:sym typeface="Arial"/>
                        </a:rPr>
                        <a:t> part</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20000"/>
                        <a:lumOff val="8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20000"/>
                        <a:lumOff val="8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8"/>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버그 발생 유무 테스트</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lumMod val="60000"/>
                        <a:lumOff val="40000"/>
                      </a:schemeClr>
                    </a:solidFill>
                  </a:tcPr>
                </a:tc>
                <a:tc>
                  <a:txBody>
                    <a:bodyPr/>
                    <a:lstStyle/>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회계 정리</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lumMod val="60000"/>
                        <a:lumOff val="40000"/>
                      </a:schemeClr>
                    </a:solid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914ED1E4-B5B9-DFEF-B02B-5EA633F4B255}"/>
              </a:ext>
            </a:extLst>
          </p:cNvPr>
          <p:cNvSpPr txBox="1"/>
          <p:nvPr/>
        </p:nvSpPr>
        <p:spPr>
          <a:xfrm>
            <a:off x="166914" y="145143"/>
            <a:ext cx="2068195" cy="338554"/>
          </a:xfrm>
          <a:prstGeom prst="rect">
            <a:avLst/>
          </a:prstGeom>
          <a:noFill/>
        </p:spPr>
        <p:txBody>
          <a:bodyPr wrap="none" rtlCol="0">
            <a:spAutoFit/>
          </a:bodyPr>
          <a:lstStyle/>
          <a:p>
            <a:r>
              <a:rPr lang="en-US" altLang="ko-KR" sz="1600" dirty="0">
                <a:solidFill>
                  <a:schemeClr val="bg1"/>
                </a:solidFill>
                <a:latin typeface="+mn-ea"/>
                <a:ea typeface="+mn-ea"/>
              </a:rPr>
              <a:t>8</a:t>
            </a:r>
            <a:r>
              <a:rPr lang="en-US" altLang="ko-KR" sz="1600" dirty="0" smtClean="0">
                <a:solidFill>
                  <a:schemeClr val="bg1"/>
                </a:solidFill>
                <a:latin typeface="+mn-ea"/>
                <a:ea typeface="+mn-ea"/>
              </a:rPr>
              <a:t>. </a:t>
            </a:r>
            <a:r>
              <a:rPr lang="ko-KR" altLang="en-US" sz="1600" dirty="0">
                <a:solidFill>
                  <a:schemeClr val="bg1"/>
                </a:solidFill>
                <a:latin typeface="+mn-ea"/>
                <a:ea typeface="+mn-ea"/>
              </a:rPr>
              <a:t>기획 및 개발 일정</a:t>
            </a:r>
          </a:p>
        </p:txBody>
      </p:sp>
    </p:spTree>
    <p:extLst>
      <p:ext uri="{BB962C8B-B14F-4D97-AF65-F5344CB8AC3E}">
        <p14:creationId xmlns:p14="http://schemas.microsoft.com/office/powerpoint/2010/main" val="197968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HEADLINE</a:t>
            </a:r>
            <a:endParaRPr/>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641049" y="2240138"/>
            <a:ext cx="517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200" dirty="0"/>
              <a:t>BIG CONCEPT</a:t>
            </a:r>
            <a:endParaRPr sz="9200" dirty="0"/>
          </a:p>
        </p:txBody>
      </p:sp>
      <p:sp>
        <p:nvSpPr>
          <p:cNvPr id="822" name="Google Shape;822;p21"/>
          <p:cNvSpPr txBox="1">
            <a:spLocks noGrp="1"/>
          </p:cNvSpPr>
          <p:nvPr>
            <p:ph type="subTitle" idx="4294967295"/>
          </p:nvPr>
        </p:nvSpPr>
        <p:spPr>
          <a:xfrm>
            <a:off x="641049" y="3411552"/>
            <a:ext cx="5178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842" name="Google Shape;842;p22"/>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WANT BIG IMPACT?</a:t>
            </a:r>
            <a:endParaRPr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USE BIG IMAGE.</a:t>
            </a:r>
            <a:endParaRPr dirty="0">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73380" y="228600"/>
            <a:ext cx="3570208" cy="584775"/>
          </a:xfrm>
          <a:prstGeom prst="rect">
            <a:avLst/>
          </a:prstGeom>
          <a:noFill/>
        </p:spPr>
        <p:txBody>
          <a:bodyPr wrap="none" rtlCol="0">
            <a:spAutoFit/>
          </a:bodyPr>
          <a:lstStyle/>
          <a:p>
            <a:r>
              <a:rPr lang="en-US" altLang="ko-KR" sz="3200" dirty="0">
                <a:solidFill>
                  <a:schemeClr val="bg1"/>
                </a:solidFill>
                <a:latin typeface="+mn-ea"/>
                <a:ea typeface="+mn-ea"/>
              </a:rPr>
              <a:t>Document History</a:t>
            </a:r>
            <a:endParaRPr lang="ko-KR" altLang="en-US" sz="3200" dirty="0">
              <a:solidFill>
                <a:schemeClr val="bg1"/>
              </a:solidFill>
              <a:latin typeface="+mn-ea"/>
              <a:ea typeface="+mn-ea"/>
            </a:endParaRPr>
          </a:p>
        </p:txBody>
      </p:sp>
      <p:graphicFrame>
        <p:nvGraphicFramePr>
          <p:cNvPr id="13" name="표 2">
            <a:extLst>
              <a:ext uri="{FF2B5EF4-FFF2-40B4-BE49-F238E27FC236}">
                <a16:creationId xmlns:a16="http://schemas.microsoft.com/office/drawing/2014/main" id="{315319EA-BFD7-BF79-F66C-17FD66B2F729}"/>
              </a:ext>
            </a:extLst>
          </p:cNvPr>
          <p:cNvGraphicFramePr>
            <a:graphicFrameLocks noGrp="1"/>
          </p:cNvGraphicFramePr>
          <p:nvPr>
            <p:extLst>
              <p:ext uri="{D42A27DB-BD31-4B8C-83A1-F6EECF244321}">
                <p14:modId xmlns:p14="http://schemas.microsoft.com/office/powerpoint/2010/main" val="3262725782"/>
              </p:ext>
            </p:extLst>
          </p:nvPr>
        </p:nvGraphicFramePr>
        <p:xfrm>
          <a:off x="300990" y="1259109"/>
          <a:ext cx="8542020" cy="2240280"/>
        </p:xfrm>
        <a:graphic>
          <a:graphicData uri="http://schemas.openxmlformats.org/drawingml/2006/table">
            <a:tbl>
              <a:tblPr firstRow="1" bandRow="1">
                <a:tableStyleId>{5C22544A-7EE6-4342-B048-85BDC9FD1C3A}</a:tableStyleId>
              </a:tblPr>
              <a:tblGrid>
                <a:gridCol w="880110">
                  <a:extLst>
                    <a:ext uri="{9D8B030D-6E8A-4147-A177-3AD203B41FA5}">
                      <a16:colId xmlns:a16="http://schemas.microsoft.com/office/drawing/2014/main" val="709868954"/>
                    </a:ext>
                  </a:extLst>
                </a:gridCol>
                <a:gridCol w="1181100">
                  <a:extLst>
                    <a:ext uri="{9D8B030D-6E8A-4147-A177-3AD203B41FA5}">
                      <a16:colId xmlns:a16="http://schemas.microsoft.com/office/drawing/2014/main" val="208092398"/>
                    </a:ext>
                  </a:extLst>
                </a:gridCol>
                <a:gridCol w="5242560">
                  <a:extLst>
                    <a:ext uri="{9D8B030D-6E8A-4147-A177-3AD203B41FA5}">
                      <a16:colId xmlns:a16="http://schemas.microsoft.com/office/drawing/2014/main" val="2237947516"/>
                    </a:ext>
                  </a:extLst>
                </a:gridCol>
                <a:gridCol w="1238250">
                  <a:extLst>
                    <a:ext uri="{9D8B030D-6E8A-4147-A177-3AD203B41FA5}">
                      <a16:colId xmlns:a16="http://schemas.microsoft.com/office/drawing/2014/main" val="2739983659"/>
                    </a:ext>
                  </a:extLst>
                </a:gridCol>
              </a:tblGrid>
              <a:tr h="277750">
                <a:tc>
                  <a:txBody>
                    <a:bodyPr/>
                    <a:lstStyle/>
                    <a:p>
                      <a:pPr algn="ctr" latinLnBrk="1">
                        <a:lnSpc>
                          <a:spcPct val="150000"/>
                        </a:lnSpc>
                      </a:pPr>
                      <a:r>
                        <a:rPr lang="en-US" altLang="ko-KR" sz="1400" b="0" dirty="0" err="1">
                          <a:ln>
                            <a:solidFill>
                              <a:sysClr val="windowText" lastClr="000000"/>
                            </a:solidFill>
                          </a:ln>
                          <a:solidFill>
                            <a:sysClr val="windowText" lastClr="000000"/>
                          </a:solidFill>
                          <a:latin typeface="+mn-ea"/>
                          <a:ea typeface="+mn-ea"/>
                        </a:rPr>
                        <a:t>ver</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smtClean="0">
                          <a:ln>
                            <a:solidFill>
                              <a:sysClr val="windowText" lastClr="000000"/>
                            </a:solidFill>
                          </a:ln>
                          <a:solidFill>
                            <a:sysClr val="windowText" lastClr="000000"/>
                          </a:solidFill>
                          <a:latin typeface="+mn-ea"/>
                          <a:ea typeface="+mn-ea"/>
                        </a:rPr>
                        <a:t>날짜</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작성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en-US" altLang="ko-KR" sz="1400" b="0" dirty="0">
                          <a:ln>
                            <a:solidFill>
                              <a:sysClr val="windowText" lastClr="000000"/>
                            </a:solidFill>
                          </a:ln>
                          <a:solidFill>
                            <a:sysClr val="windowText" lastClr="000000"/>
                          </a:solidFill>
                          <a:latin typeface="+mn-ea"/>
                          <a:ea typeface="+mn-ea"/>
                        </a:rPr>
                        <a:t>Page</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902411211"/>
                  </a:ext>
                </a:extLst>
              </a:tr>
              <a:tr h="330391">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1.1.0.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22.08.18.</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en-US" altLang="ko-KR" sz="1200" b="0" dirty="0" err="1" smtClean="0">
                          <a:ln>
                            <a:solidFill>
                              <a:sysClr val="windowText" lastClr="000000"/>
                            </a:solidFill>
                          </a:ln>
                          <a:solidFill>
                            <a:sysClr val="windowText" lastClr="000000"/>
                          </a:solidFill>
                          <a:latin typeface="+mn-ea"/>
                          <a:ea typeface="+mn-ea"/>
                        </a:rPr>
                        <a:t>valuechanger</a:t>
                      </a:r>
                      <a:r>
                        <a:rPr lang="en-US" altLang="ko-KR" sz="1200" b="0" baseline="0" dirty="0" smtClean="0">
                          <a:ln>
                            <a:solidFill>
                              <a:sysClr val="windowText" lastClr="000000"/>
                            </a:solidFill>
                          </a:ln>
                          <a:solidFill>
                            <a:sysClr val="windowText" lastClr="000000"/>
                          </a:solidFill>
                          <a:latin typeface="+mn-ea"/>
                          <a:ea typeface="+mn-ea"/>
                        </a:rPr>
                        <a:t> </a:t>
                      </a:r>
                      <a:r>
                        <a:rPr lang="ko-KR" altLang="en-US" sz="1200" b="0" baseline="0" dirty="0" err="1" smtClean="0">
                          <a:ln>
                            <a:solidFill>
                              <a:sysClr val="windowText" lastClr="000000"/>
                            </a:solidFill>
                          </a:ln>
                          <a:solidFill>
                            <a:sysClr val="windowText" lastClr="000000"/>
                          </a:solidFill>
                          <a:latin typeface="+mn-ea"/>
                          <a:ea typeface="+mn-ea"/>
                        </a:rPr>
                        <a:t>메소드화</a:t>
                      </a:r>
                      <a:r>
                        <a:rPr lang="ko-KR" altLang="en-US" sz="1200" b="0" baseline="0" dirty="0" smtClean="0">
                          <a:ln>
                            <a:solidFill>
                              <a:sysClr val="windowText" lastClr="000000"/>
                            </a:solidFill>
                          </a:ln>
                          <a:solidFill>
                            <a:sysClr val="windowText" lastClr="000000"/>
                          </a:solidFill>
                          <a:latin typeface="+mn-ea"/>
                          <a:ea typeface="+mn-ea"/>
                        </a:rPr>
                        <a:t> 전면 취소 작성</a:t>
                      </a:r>
                      <a:r>
                        <a:rPr lang="en-US" altLang="ko-KR" sz="1200" b="0" baseline="0" dirty="0" smtClean="0">
                          <a:ln>
                            <a:solidFill>
                              <a:sysClr val="windowText" lastClr="000000"/>
                            </a:solidFill>
                          </a:ln>
                          <a:solidFill>
                            <a:sysClr val="windowText" lastClr="000000"/>
                          </a:solidFill>
                          <a:latin typeface="+mn-ea"/>
                          <a:ea typeface="+mn-ea"/>
                        </a:rPr>
                        <a:t>, </a:t>
                      </a:r>
                      <a:r>
                        <a:rPr lang="ko-KR" altLang="en-US" sz="1200" b="0" baseline="0" dirty="0" smtClean="0">
                          <a:ln>
                            <a:solidFill>
                              <a:sysClr val="windowText" lastClr="000000"/>
                            </a:solidFill>
                          </a:ln>
                          <a:solidFill>
                            <a:sysClr val="windowText" lastClr="000000"/>
                          </a:solidFill>
                          <a:latin typeface="+mn-ea"/>
                          <a:ea typeface="+mn-ea"/>
                        </a:rPr>
                        <a:t>순서도 수정</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18p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07317376"/>
                  </a:ext>
                </a:extLst>
              </a:tr>
              <a:tr h="330391">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1.1.1.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22.08.21.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1200" b="0" dirty="0" smtClean="0">
                          <a:ln>
                            <a:solidFill>
                              <a:sysClr val="windowText" lastClr="000000"/>
                            </a:solidFill>
                          </a:ln>
                          <a:solidFill>
                            <a:sysClr val="windowText" lastClr="000000"/>
                          </a:solidFill>
                          <a:latin typeface="+mn-ea"/>
                          <a:ea typeface="+mn-ea"/>
                        </a:rPr>
                        <a:t>게임에 필요한 기초 지식 추가</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21p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68729128"/>
                  </a:ext>
                </a:extLst>
              </a:tr>
              <a:tr h="330391">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1" hangingPunct="1">
                        <a:lnSpc>
                          <a:spcPct val="150000"/>
                        </a:lnSpc>
                        <a:spcBef>
                          <a:spcPts val="0"/>
                        </a:spcBef>
                        <a:spcAft>
                          <a:spcPts val="0"/>
                        </a:spcAft>
                        <a:buClr>
                          <a:srgbClr val="000000"/>
                        </a:buClr>
                        <a:buSzTx/>
                        <a:buFont typeface="Arial"/>
                        <a:buNone/>
                        <a:tabLst/>
                        <a:defRPr/>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7023759"/>
                  </a:ext>
                </a:extLst>
              </a:tr>
              <a:tr h="330391">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66395763"/>
                  </a:ext>
                </a:extLst>
              </a:tr>
              <a:tr h="330391">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13096949"/>
                  </a:ext>
                </a:extLst>
              </a:tr>
            </a:tbl>
          </a:graphicData>
        </a:graphic>
      </p:graphicFrame>
    </p:spTree>
    <p:extLst>
      <p:ext uri="{BB962C8B-B14F-4D97-AF65-F5344CB8AC3E}">
        <p14:creationId xmlns:p14="http://schemas.microsoft.com/office/powerpoint/2010/main" val="432204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7207600" cy="2156000"/>
        </p:xfrm>
        <a:graphic>
          <a:graphicData uri="http://schemas.openxmlformats.org/drawingml/2006/table">
            <a:tbl>
              <a:tblPr>
                <a:noFill/>
                <a:tableStyleId>{65EB44B9-4524-4C0D-8AF8-5427DF5A4584}</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Excel or Google Sheets</a:t>
            </a:r>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974" name="Google Shape;974;p33"/>
          <p:cNvSpPr txBox="1"/>
          <p:nvPr/>
        </p:nvSpPr>
        <p:spPr>
          <a:xfrm>
            <a:off x="952500" y="7635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33"/>
          <p:cNvCxnSpPr/>
          <p:nvPr/>
        </p:nvCxnSpPr>
        <p:spPr>
          <a:xfrm>
            <a:off x="952500" y="3782126"/>
            <a:ext cx="723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34"/>
          <p:cNvPicPr preferRelativeResize="0"/>
          <p:nvPr/>
        </p:nvPicPr>
        <p:blipFill rotWithShape="1">
          <a:blip r:embed="rId3">
            <a:alphaModFix/>
          </a:blip>
          <a:srcRect b="23786"/>
          <a:stretch/>
        </p:blipFill>
        <p:spPr>
          <a:xfrm>
            <a:off x="5211463" y="756087"/>
            <a:ext cx="2025525" cy="3631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1005" name="Google Shape;1005;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1017" name="Google Shape;1017;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a:stretch/>
        </p:blipFill>
        <p:spPr>
          <a:xfrm>
            <a:off x="3779425" y="1425751"/>
            <a:ext cx="4354033" cy="276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82905" y="247710"/>
            <a:ext cx="1005403" cy="584775"/>
          </a:xfrm>
          <a:prstGeom prst="rect">
            <a:avLst/>
          </a:prstGeom>
          <a:noFill/>
        </p:spPr>
        <p:txBody>
          <a:bodyPr wrap="none" rtlCol="0">
            <a:spAutoFit/>
          </a:bodyPr>
          <a:lstStyle/>
          <a:p>
            <a:r>
              <a:rPr lang="ko-KR" altLang="en-US" sz="3200" dirty="0">
                <a:solidFill>
                  <a:schemeClr val="bg1"/>
                </a:solidFill>
                <a:latin typeface="+mn-ea"/>
                <a:ea typeface="+mn-ea"/>
              </a:rPr>
              <a:t>목차</a:t>
            </a:r>
          </a:p>
        </p:txBody>
      </p:sp>
      <p:sp>
        <p:nvSpPr>
          <p:cNvPr id="2" name="TextBox 1">
            <a:extLst>
              <a:ext uri="{FF2B5EF4-FFF2-40B4-BE49-F238E27FC236}">
                <a16:creationId xmlns:a16="http://schemas.microsoft.com/office/drawing/2014/main" id="{1D04BBDF-1C10-7212-2D9C-C9F715815399}"/>
              </a:ext>
            </a:extLst>
          </p:cNvPr>
          <p:cNvSpPr txBox="1"/>
          <p:nvPr/>
        </p:nvSpPr>
        <p:spPr>
          <a:xfrm>
            <a:off x="247650" y="1291879"/>
            <a:ext cx="1027845"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게임 개요</a:t>
            </a:r>
            <a:endParaRPr lang="en-US" altLang="ko-KR" sz="1200" dirty="0">
              <a:solidFill>
                <a:schemeClr val="bg1"/>
              </a:solidFill>
              <a:latin typeface="+mn-ea"/>
              <a:ea typeface="+mn-ea"/>
            </a:endParaRPr>
          </a:p>
        </p:txBody>
      </p:sp>
      <p:sp>
        <p:nvSpPr>
          <p:cNvPr id="3" name="TextBox 2">
            <a:extLst>
              <a:ext uri="{FF2B5EF4-FFF2-40B4-BE49-F238E27FC236}">
                <a16:creationId xmlns:a16="http://schemas.microsoft.com/office/drawing/2014/main" id="{AC1D27BC-631D-424B-6BF6-668C21938DE6}"/>
              </a:ext>
            </a:extLst>
          </p:cNvPr>
          <p:cNvSpPr txBox="1"/>
          <p:nvPr/>
        </p:nvSpPr>
        <p:spPr>
          <a:xfrm>
            <a:off x="247650" y="1693341"/>
            <a:ext cx="2060179"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게임에 필요한 기초 지식</a:t>
            </a:r>
          </a:p>
        </p:txBody>
      </p:sp>
      <p:sp>
        <p:nvSpPr>
          <p:cNvPr id="8" name="TextBox 7">
            <a:extLst>
              <a:ext uri="{FF2B5EF4-FFF2-40B4-BE49-F238E27FC236}">
                <a16:creationId xmlns:a16="http://schemas.microsoft.com/office/drawing/2014/main" id="{AC1D27BC-631D-424B-6BF6-668C21938DE6}"/>
              </a:ext>
            </a:extLst>
          </p:cNvPr>
          <p:cNvSpPr txBox="1"/>
          <p:nvPr/>
        </p:nvSpPr>
        <p:spPr>
          <a:xfrm>
            <a:off x="247650" y="2094803"/>
            <a:ext cx="1544012" cy="276999"/>
          </a:xfrm>
          <a:prstGeom prst="rect">
            <a:avLst/>
          </a:prstGeom>
          <a:noFill/>
        </p:spPr>
        <p:txBody>
          <a:bodyPr wrap="none" rtlCol="0">
            <a:spAutoFit/>
          </a:bodyPr>
          <a:lstStyle/>
          <a:p>
            <a:r>
              <a:rPr lang="en-US" altLang="ko-KR" sz="1200" dirty="0">
                <a:solidFill>
                  <a:schemeClr val="bg1"/>
                </a:solidFill>
                <a:latin typeface="+mn-ea"/>
                <a:ea typeface="+mn-ea"/>
              </a:rPr>
              <a:t>3</a:t>
            </a:r>
            <a:r>
              <a:rPr lang="en-US" altLang="ko-KR" sz="1200" dirty="0" smtClean="0">
                <a:solidFill>
                  <a:schemeClr val="bg1"/>
                </a:solidFill>
                <a:latin typeface="+mn-ea"/>
                <a:ea typeface="+mn-ea"/>
              </a:rPr>
              <a:t>. </a:t>
            </a:r>
            <a:r>
              <a:rPr lang="ko-KR" altLang="en-US" sz="1200" dirty="0">
                <a:solidFill>
                  <a:schemeClr val="bg1"/>
                </a:solidFill>
                <a:latin typeface="+mn-ea"/>
                <a:ea typeface="+mn-ea"/>
              </a:rPr>
              <a:t>게임 플레이 방법</a:t>
            </a:r>
            <a:endParaRPr lang="en-US" altLang="ko-KR" sz="1200" dirty="0">
              <a:solidFill>
                <a:schemeClr val="bg1"/>
              </a:solidFill>
              <a:latin typeface="+mn-ea"/>
              <a:ea typeface="+mn-ea"/>
            </a:endParaRPr>
          </a:p>
        </p:txBody>
      </p:sp>
      <p:sp>
        <p:nvSpPr>
          <p:cNvPr id="9" name="TextBox 8">
            <a:extLst>
              <a:ext uri="{FF2B5EF4-FFF2-40B4-BE49-F238E27FC236}">
                <a16:creationId xmlns:a16="http://schemas.microsoft.com/office/drawing/2014/main" id="{1CB23786-6F66-2978-E0F8-CA4FF9C0256C}"/>
              </a:ext>
            </a:extLst>
          </p:cNvPr>
          <p:cNvSpPr txBox="1"/>
          <p:nvPr/>
        </p:nvSpPr>
        <p:spPr>
          <a:xfrm>
            <a:off x="247650" y="2496265"/>
            <a:ext cx="819455" cy="276999"/>
          </a:xfrm>
          <a:prstGeom prst="rect">
            <a:avLst/>
          </a:prstGeom>
          <a:noFill/>
        </p:spPr>
        <p:txBody>
          <a:bodyPr wrap="none" rtlCol="0">
            <a:spAutoFit/>
          </a:bodyPr>
          <a:lstStyle/>
          <a:p>
            <a:r>
              <a:rPr lang="en-US" altLang="ko-KR" sz="1200" dirty="0">
                <a:solidFill>
                  <a:schemeClr val="bg1"/>
                </a:solidFill>
                <a:latin typeface="+mn-ea"/>
                <a:ea typeface="+mn-ea"/>
              </a:rPr>
              <a:t>4</a:t>
            </a:r>
            <a:r>
              <a:rPr lang="en-US" altLang="ko-KR" sz="1200" dirty="0" smtClean="0">
                <a:solidFill>
                  <a:schemeClr val="bg1"/>
                </a:solidFill>
                <a:latin typeface="+mn-ea"/>
                <a:ea typeface="+mn-ea"/>
              </a:rPr>
              <a:t>. </a:t>
            </a:r>
            <a:r>
              <a:rPr lang="ko-KR" altLang="en-US" sz="1200" dirty="0">
                <a:solidFill>
                  <a:schemeClr val="bg1"/>
                </a:solidFill>
                <a:latin typeface="+mn-ea"/>
                <a:ea typeface="+mn-ea"/>
              </a:rPr>
              <a:t>순서도</a:t>
            </a:r>
            <a:endParaRPr lang="en-US" altLang="ko-KR" sz="1200" dirty="0">
              <a:solidFill>
                <a:schemeClr val="bg1"/>
              </a:solidFill>
              <a:latin typeface="+mn-ea"/>
              <a:ea typeface="+mn-ea"/>
            </a:endParaRPr>
          </a:p>
        </p:txBody>
      </p:sp>
      <p:sp>
        <p:nvSpPr>
          <p:cNvPr id="10" name="TextBox 9">
            <a:extLst>
              <a:ext uri="{FF2B5EF4-FFF2-40B4-BE49-F238E27FC236}">
                <a16:creationId xmlns:a16="http://schemas.microsoft.com/office/drawing/2014/main" id="{CCD4155E-7127-CD4B-19EB-14033647FF63}"/>
              </a:ext>
            </a:extLst>
          </p:cNvPr>
          <p:cNvSpPr txBox="1"/>
          <p:nvPr/>
        </p:nvSpPr>
        <p:spPr>
          <a:xfrm>
            <a:off x="4365405" y="1291879"/>
            <a:ext cx="1960793" cy="276999"/>
          </a:xfrm>
          <a:prstGeom prst="rect">
            <a:avLst/>
          </a:prstGeom>
          <a:noFill/>
        </p:spPr>
        <p:txBody>
          <a:bodyPr wrap="none" rtlCol="0">
            <a:spAutoFit/>
          </a:bodyPr>
          <a:lstStyle/>
          <a:p>
            <a:r>
              <a:rPr lang="en-US" altLang="ko-KR" sz="1200" dirty="0">
                <a:solidFill>
                  <a:schemeClr val="bg1"/>
                </a:solidFill>
                <a:latin typeface="+mn-ea"/>
                <a:ea typeface="+mn-ea"/>
              </a:rPr>
              <a:t>6. </a:t>
            </a:r>
            <a:r>
              <a:rPr lang="ko-KR" altLang="en-US" sz="1200" dirty="0">
                <a:solidFill>
                  <a:schemeClr val="bg1"/>
                </a:solidFill>
                <a:latin typeface="+mn-ea"/>
                <a:ea typeface="+mn-ea"/>
              </a:rPr>
              <a:t>게임 종료 시 출력 화면</a:t>
            </a:r>
          </a:p>
        </p:txBody>
      </p:sp>
      <p:sp>
        <p:nvSpPr>
          <p:cNvPr id="12" name="TextBox 11">
            <a:extLst>
              <a:ext uri="{FF2B5EF4-FFF2-40B4-BE49-F238E27FC236}">
                <a16:creationId xmlns:a16="http://schemas.microsoft.com/office/drawing/2014/main" id="{F1124224-729B-D218-C4CE-B99E322583EA}"/>
              </a:ext>
            </a:extLst>
          </p:cNvPr>
          <p:cNvSpPr txBox="1"/>
          <p:nvPr/>
        </p:nvSpPr>
        <p:spPr>
          <a:xfrm>
            <a:off x="247650" y="2897727"/>
            <a:ext cx="3647152" cy="276999"/>
          </a:xfrm>
          <a:prstGeom prst="rect">
            <a:avLst/>
          </a:prstGeom>
          <a:noFill/>
        </p:spPr>
        <p:txBody>
          <a:bodyPr wrap="none" rtlCol="0">
            <a:spAutoFit/>
          </a:bodyPr>
          <a:lstStyle/>
          <a:p>
            <a:r>
              <a:rPr lang="en-US" altLang="ko-KR" sz="1200" dirty="0">
                <a:solidFill>
                  <a:schemeClr val="bg1"/>
                </a:solidFill>
                <a:latin typeface="+mn-ea"/>
                <a:ea typeface="+mn-ea"/>
              </a:rPr>
              <a:t>5. </a:t>
            </a:r>
            <a:r>
              <a:rPr lang="ko-KR" altLang="en-US" sz="1200" dirty="0">
                <a:solidFill>
                  <a:schemeClr val="bg1"/>
                </a:solidFill>
                <a:latin typeface="+mn-ea"/>
                <a:ea typeface="+mn-ea"/>
              </a:rPr>
              <a:t>게임 방법 설명</a:t>
            </a:r>
            <a:r>
              <a:rPr lang="en-US" altLang="ko-KR" sz="1200" dirty="0">
                <a:solidFill>
                  <a:schemeClr val="bg1"/>
                </a:solidFill>
                <a:latin typeface="+mn-ea"/>
                <a:ea typeface="+mn-ea"/>
              </a:rPr>
              <a:t>(</a:t>
            </a:r>
            <a:r>
              <a:rPr lang="ko-KR" altLang="en-US" sz="1200" dirty="0">
                <a:solidFill>
                  <a:schemeClr val="bg1"/>
                </a:solidFill>
                <a:latin typeface="+mn-ea"/>
                <a:ea typeface="+mn-ea"/>
              </a:rPr>
              <a:t>유저에게 출력하여 보여줄 내용</a:t>
            </a:r>
            <a:r>
              <a:rPr lang="en-US" altLang="ko-KR" sz="1200" dirty="0">
                <a:solidFill>
                  <a:schemeClr val="bg1"/>
                </a:solidFill>
                <a:latin typeface="+mn-ea"/>
                <a:ea typeface="+mn-ea"/>
              </a:rPr>
              <a:t>)</a:t>
            </a:r>
            <a:endParaRPr lang="ko-KR" altLang="en-US" sz="1200" dirty="0">
              <a:solidFill>
                <a:schemeClr val="bg1"/>
              </a:solidFill>
              <a:latin typeface="+mn-ea"/>
              <a:ea typeface="+mn-ea"/>
            </a:endParaRPr>
          </a:p>
        </p:txBody>
      </p:sp>
      <p:sp>
        <p:nvSpPr>
          <p:cNvPr id="13" name="TextBox 12">
            <a:extLst>
              <a:ext uri="{FF2B5EF4-FFF2-40B4-BE49-F238E27FC236}">
                <a16:creationId xmlns:a16="http://schemas.microsoft.com/office/drawing/2014/main" id="{CCD4155E-7127-CD4B-19EB-14033647FF63}"/>
              </a:ext>
            </a:extLst>
          </p:cNvPr>
          <p:cNvSpPr txBox="1"/>
          <p:nvPr/>
        </p:nvSpPr>
        <p:spPr>
          <a:xfrm>
            <a:off x="4365405" y="1693340"/>
            <a:ext cx="1027845" cy="276999"/>
          </a:xfrm>
          <a:prstGeom prst="rect">
            <a:avLst/>
          </a:prstGeom>
          <a:noFill/>
        </p:spPr>
        <p:txBody>
          <a:bodyPr wrap="none" rtlCol="0">
            <a:spAutoFit/>
          </a:bodyPr>
          <a:lstStyle/>
          <a:p>
            <a:r>
              <a:rPr lang="en-US" altLang="ko-KR" sz="1200" dirty="0">
                <a:solidFill>
                  <a:schemeClr val="bg1"/>
                </a:solidFill>
                <a:latin typeface="+mn-ea"/>
              </a:rPr>
              <a:t>7. </a:t>
            </a:r>
            <a:r>
              <a:rPr lang="ko-KR" altLang="en-US" sz="1200" dirty="0">
                <a:solidFill>
                  <a:schemeClr val="bg1"/>
                </a:solidFill>
                <a:latin typeface="+mn-ea"/>
              </a:rPr>
              <a:t>개발 방안</a:t>
            </a:r>
          </a:p>
        </p:txBody>
      </p:sp>
      <p:sp>
        <p:nvSpPr>
          <p:cNvPr id="14" name="TextBox 13">
            <a:extLst>
              <a:ext uri="{FF2B5EF4-FFF2-40B4-BE49-F238E27FC236}">
                <a16:creationId xmlns:a16="http://schemas.microsoft.com/office/drawing/2014/main" id="{CCD4155E-7127-CD4B-19EB-14033647FF63}"/>
              </a:ext>
            </a:extLst>
          </p:cNvPr>
          <p:cNvSpPr txBox="1"/>
          <p:nvPr/>
        </p:nvSpPr>
        <p:spPr>
          <a:xfrm>
            <a:off x="4365405" y="2071241"/>
            <a:ext cx="1598515" cy="276999"/>
          </a:xfrm>
          <a:prstGeom prst="rect">
            <a:avLst/>
          </a:prstGeom>
          <a:noFill/>
        </p:spPr>
        <p:txBody>
          <a:bodyPr wrap="none" rtlCol="0">
            <a:spAutoFit/>
          </a:bodyPr>
          <a:lstStyle/>
          <a:p>
            <a:r>
              <a:rPr lang="en-US" altLang="ko-KR" sz="1200" dirty="0">
                <a:solidFill>
                  <a:schemeClr val="bg1"/>
                </a:solidFill>
                <a:latin typeface="+mn-ea"/>
              </a:rPr>
              <a:t>8. </a:t>
            </a:r>
            <a:r>
              <a:rPr lang="ko-KR" altLang="en-US" sz="1200" dirty="0">
                <a:solidFill>
                  <a:schemeClr val="bg1"/>
                </a:solidFill>
                <a:latin typeface="+mn-ea"/>
              </a:rPr>
              <a:t>기획 및 개발 일정</a:t>
            </a:r>
          </a:p>
        </p:txBody>
      </p:sp>
    </p:spTree>
    <p:extLst>
      <p:ext uri="{BB962C8B-B14F-4D97-AF65-F5344CB8AC3E}">
        <p14:creationId xmlns:p14="http://schemas.microsoft.com/office/powerpoint/2010/main" val="2354969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 xmlns:ahyp="http://schemas.microsoft.com/office/drawing/2018/hyperlinkcolor"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 xmlns:ahyp="http://schemas.microsoft.com/office/drawing/2018/hyperlinkcolor" val="tx"/>
                    </a:ext>
                  </a:extLst>
                </a:hlinkClick>
              </a:rPr>
              <a:t>Unsplash</a:t>
            </a:r>
            <a:endParaRPr sz="2400">
              <a:solidFill>
                <a:srgbClr val="6E86B6"/>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44" name="Google Shape;1044;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 xmlns:ahyp="http://schemas.microsoft.com/office/drawing/2018/hyperlinkcolor"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46" name="Google Shape;1046;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RESOURCES</a:t>
            </a:r>
            <a:endParaRPr/>
          </a:p>
        </p:txBody>
      </p:sp>
      <p:sp>
        <p:nvSpPr>
          <p:cNvPr id="1052" name="Google Shape;1052;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1059" name="Google Shape;1059;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1060" name="Google Shape;1060;p41"/>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4" name="Google Shape;1074;p41"/>
          <p:cNvSpPr txBox="1"/>
          <p:nvPr/>
        </p:nvSpPr>
        <p:spPr>
          <a:xfrm>
            <a:off x="72790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6" name="Google Shape;1076;p41"/>
          <p:cNvSpPr txBox="1"/>
          <p:nvPr/>
        </p:nvSpPr>
        <p:spPr>
          <a:xfrm>
            <a:off x="2050642"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8" name="Google Shape;1078;p41"/>
          <p:cNvSpPr txBox="1"/>
          <p:nvPr/>
        </p:nvSpPr>
        <p:spPr>
          <a:xfrm>
            <a:off x="3373384"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0" name="Google Shape;1080;p41"/>
          <p:cNvSpPr txBox="1"/>
          <p:nvPr/>
        </p:nvSpPr>
        <p:spPr>
          <a:xfrm>
            <a:off x="4696126"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2" name="Google Shape;1082;p41"/>
          <p:cNvSpPr txBox="1"/>
          <p:nvPr/>
        </p:nvSpPr>
        <p:spPr>
          <a:xfrm>
            <a:off x="6018868"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4" name="Google Shape;1084;p41"/>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6" name="Google Shape;1086;p41"/>
          <p:cNvSpPr txBox="1"/>
          <p:nvPr/>
        </p:nvSpPr>
        <p:spPr>
          <a:xfrm>
            <a:off x="1369548"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8" name="Google Shape;1088;p41"/>
          <p:cNvSpPr txBox="1"/>
          <p:nvPr/>
        </p:nvSpPr>
        <p:spPr>
          <a:xfrm>
            <a:off x="2699944"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0" name="Google Shape;1090;p41"/>
          <p:cNvSpPr txBox="1"/>
          <p:nvPr/>
        </p:nvSpPr>
        <p:spPr>
          <a:xfrm>
            <a:off x="4030339"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2" name="Google Shape;1092;p41"/>
          <p:cNvSpPr txBox="1"/>
          <p:nvPr/>
        </p:nvSpPr>
        <p:spPr>
          <a:xfrm>
            <a:off x="5360735"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4" name="Google Shape;1094;p41"/>
          <p:cNvSpPr txBox="1"/>
          <p:nvPr/>
        </p:nvSpPr>
        <p:spPr>
          <a:xfrm>
            <a:off x="6691131"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6" name="Google Shape;1096;p41"/>
          <p:cNvSpPr txBox="1"/>
          <p:nvPr/>
        </p:nvSpPr>
        <p:spPr>
          <a:xfrm>
            <a:off x="8008073" y="31909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1141" name="Google Shape;1141;p4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rot="5400000">
            <a:off x="3580599" y="1640512"/>
            <a:ext cx="2151000" cy="225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rot="10800000">
            <a:off x="3526449" y="1851155"/>
            <a:ext cx="2259300" cy="2151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rot="-5400000">
            <a:off x="3417663" y="1797005"/>
            <a:ext cx="2151000" cy="2259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3926515" y="2143385"/>
            <a:ext cx="271333" cy="386959"/>
          </a:xfrm>
          <a:prstGeom prst="rect">
            <a:avLst/>
          </a:prstGeom>
        </p:spPr>
        <p:txBody>
          <a:bodyPr>
            <a:prstTxWarp prst="textPlain">
              <a:avLst/>
            </a:prstTxWarp>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avLst/>
            </a:prstTxWarp>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avLst/>
            </a:prstTxWarp>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avLst/>
            </a:prstTxWarp>
          </a:bodyPr>
          <a:lstStyle/>
          <a:p>
            <a:pPr lvl="0" algn="ctr"/>
            <a:r>
              <a:rPr b="1" i="0">
                <a:ln>
                  <a:noFill/>
                </a:ln>
                <a:solidFill>
                  <a:schemeClr val="lt1"/>
                </a:solidFill>
                <a:latin typeface="Titillium Web"/>
              </a:rPr>
              <a:t>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5"/>
          <p:cNvSpPr txBox="1">
            <a:spLocks noGrp="1"/>
          </p:cNvSpPr>
          <p:nvPr>
            <p:ph type="title" idx="4294967295"/>
          </p:nvPr>
        </p:nvSpPr>
        <p:spPr>
          <a:xfrm>
            <a:off x="547050" y="0"/>
            <a:ext cx="83346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1159" name="Google Shape;1159;p4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Activities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Resources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Value Propositions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Relationships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Channels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Segments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Partners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Cost Structure</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Revenue Streams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6714279" y="606042"/>
            <a:ext cx="201544" cy="1780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1891906" y="606037"/>
            <a:ext cx="193887" cy="19080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8341360" y="605970"/>
            <a:ext cx="184451" cy="19137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5"/>
          <p:cNvSpPr/>
          <p:nvPr/>
        </p:nvSpPr>
        <p:spPr>
          <a:xfrm>
            <a:off x="3483162" y="606042"/>
            <a:ext cx="212698" cy="209426"/>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1208" name="Google Shape;1208;p4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46"/>
          <p:cNvSpPr txBox="1"/>
          <p:nvPr/>
        </p:nvSpPr>
        <p:spPr>
          <a:xfrm>
            <a:off x="5008009" y="167047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w="9525" cap="flat" cmpd="sng">
            <a:solidFill>
              <a:schemeClr val="accent2"/>
            </a:solidFill>
            <a:prstDash val="solid"/>
            <a:round/>
            <a:headEnd type="oval" w="med" len="med"/>
            <a:tailEnd type="oval" w="med" len="med"/>
          </a:ln>
        </p:spPr>
      </p:cxnSp>
      <p:sp>
        <p:nvSpPr>
          <p:cNvPr id="1220" name="Google Shape;1220;p46"/>
          <p:cNvSpPr txBox="1"/>
          <p:nvPr/>
        </p:nvSpPr>
        <p:spPr>
          <a:xfrm>
            <a:off x="5008009" y="210088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w="9525" cap="flat" cmpd="sng">
            <a:solidFill>
              <a:schemeClr val="accent3"/>
            </a:solidFill>
            <a:prstDash val="solid"/>
            <a:round/>
            <a:headEnd type="oval" w="med" len="med"/>
            <a:tailEnd type="oval" w="med" len="med"/>
          </a:ln>
        </p:spPr>
      </p:cxnSp>
      <p:sp>
        <p:nvSpPr>
          <p:cNvPr id="1222" name="Google Shape;1222;p46"/>
          <p:cNvSpPr txBox="1"/>
          <p:nvPr/>
        </p:nvSpPr>
        <p:spPr>
          <a:xfrm>
            <a:off x="5008009" y="253129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w="9525" cap="flat" cmpd="sng">
            <a:solidFill>
              <a:schemeClr val="accent4"/>
            </a:solidFill>
            <a:prstDash val="solid"/>
            <a:round/>
            <a:headEnd type="oval" w="med" len="med"/>
            <a:tailEnd type="oval" w="med" len="med"/>
          </a:ln>
        </p:spPr>
      </p:cxnSp>
      <p:sp>
        <p:nvSpPr>
          <p:cNvPr id="1224" name="Google Shape;1224;p46"/>
          <p:cNvSpPr txBox="1"/>
          <p:nvPr/>
        </p:nvSpPr>
        <p:spPr>
          <a:xfrm>
            <a:off x="5008009" y="296170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w="9525" cap="flat" cmpd="sng">
            <a:solidFill>
              <a:schemeClr val="accent5"/>
            </a:solidFill>
            <a:prstDash val="solid"/>
            <a:round/>
            <a:headEnd type="oval" w="med" len="med"/>
            <a:tailEnd type="oval" w="med" len="med"/>
          </a:ln>
        </p:spPr>
      </p:cxnSp>
      <p:sp>
        <p:nvSpPr>
          <p:cNvPr id="1226" name="Google Shape;1226;p46"/>
          <p:cNvSpPr txBox="1"/>
          <p:nvPr/>
        </p:nvSpPr>
        <p:spPr>
          <a:xfrm>
            <a:off x="5008009" y="339211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w="9525" cap="flat" cmpd="sng">
            <a:solidFill>
              <a:schemeClr val="accent6"/>
            </a:solidFill>
            <a:prstDash val="solid"/>
            <a:round/>
            <a:headEnd type="oval" w="med" len="med"/>
            <a:tailEnd type="oval" w="med" len="med"/>
          </a:ln>
        </p:spPr>
      </p:cxnSp>
      <p:sp>
        <p:nvSpPr>
          <p:cNvPr id="1228" name="Google Shape;1228;p46"/>
          <p:cNvSpPr txBox="1"/>
          <p:nvPr/>
        </p:nvSpPr>
        <p:spPr>
          <a:xfrm>
            <a:off x="5008009" y="382252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pic>
        <p:nvPicPr>
          <p:cNvPr id="1235" name="Google Shape;1235;p47"/>
          <p:cNvPicPr preferRelativeResize="0"/>
          <p:nvPr/>
        </p:nvPicPr>
        <p:blipFill rotWithShape="1">
          <a:blip r:embed="rId3">
            <a:alphaModFix/>
          </a:blip>
          <a:srcRect l="19633" t="9820" b="9812"/>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Imani Jackson</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Marcos Galán</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l="47271" t="22330" b="2494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Ixchel Valdía</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t="3926" b="2940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Nils Årud</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 name="TextBox 1">
            <a:extLst>
              <a:ext uri="{FF2B5EF4-FFF2-40B4-BE49-F238E27FC236}">
                <a16:creationId xmlns:a16="http://schemas.microsoft.com/office/drawing/2014/main" id="{E9E8224F-6BB6-7473-90F7-6F8315D17B71}"/>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1. </a:t>
            </a:r>
            <a:r>
              <a:rPr lang="ko-KR" altLang="en-US" sz="1600" dirty="0">
                <a:solidFill>
                  <a:schemeClr val="bg1"/>
                </a:solidFill>
                <a:latin typeface="+mn-ea"/>
                <a:ea typeface="+mn-ea"/>
              </a:rPr>
              <a:t>게임 개요</a:t>
            </a:r>
          </a:p>
        </p:txBody>
      </p:sp>
      <p:grpSp>
        <p:nvGrpSpPr>
          <p:cNvPr id="3" name="그룹 2">
            <a:extLst>
              <a:ext uri="{FF2B5EF4-FFF2-40B4-BE49-F238E27FC236}">
                <a16:creationId xmlns:a16="http://schemas.microsoft.com/office/drawing/2014/main" id="{8941D160-19DA-C665-591D-9980076C0C56}"/>
              </a:ext>
            </a:extLst>
          </p:cNvPr>
          <p:cNvGrpSpPr/>
          <p:nvPr/>
        </p:nvGrpSpPr>
        <p:grpSpPr>
          <a:xfrm>
            <a:off x="374650" y="505430"/>
            <a:ext cx="6769235" cy="564009"/>
            <a:chOff x="374650" y="545119"/>
            <a:chExt cx="6769235" cy="564009"/>
          </a:xfrm>
        </p:grpSpPr>
        <p:sp>
          <p:nvSpPr>
            <p:cNvPr id="13" name="TextBox 12">
              <a:extLst>
                <a:ext uri="{FF2B5EF4-FFF2-40B4-BE49-F238E27FC236}">
                  <a16:creationId xmlns:a16="http://schemas.microsoft.com/office/drawing/2014/main" id="{22F4ED49-7987-374D-CAC9-E7AB4F994264}"/>
                </a:ext>
              </a:extLst>
            </p:cNvPr>
            <p:cNvSpPr txBox="1"/>
            <p:nvPr/>
          </p:nvSpPr>
          <p:spPr>
            <a:xfrm>
              <a:off x="374650" y="545119"/>
              <a:ext cx="1194558"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기획서 목적</a:t>
              </a:r>
            </a:p>
          </p:txBody>
        </p:sp>
        <p:sp>
          <p:nvSpPr>
            <p:cNvPr id="17" name="TextBox 16">
              <a:extLst>
                <a:ext uri="{FF2B5EF4-FFF2-40B4-BE49-F238E27FC236}">
                  <a16:creationId xmlns:a16="http://schemas.microsoft.com/office/drawing/2014/main" id="{E5F34773-DF3B-6F95-F0A8-83D064504DE0}"/>
                </a:ext>
              </a:extLst>
            </p:cNvPr>
            <p:cNvSpPr txBox="1"/>
            <p:nvPr/>
          </p:nvSpPr>
          <p:spPr>
            <a:xfrm>
              <a:off x="596900" y="847518"/>
              <a:ext cx="6546985" cy="261610"/>
            </a:xfrm>
            <a:prstGeom prst="rect">
              <a:avLst/>
            </a:prstGeom>
            <a:noFill/>
          </p:spPr>
          <p:txBody>
            <a:bodyPr wrap="none" rtlCol="0">
              <a:spAutoFit/>
            </a:bodyPr>
            <a:lstStyle/>
            <a:p>
              <a:pPr marL="228600" indent="-228600">
                <a:buClr>
                  <a:schemeClr val="bg1"/>
                </a:buClr>
                <a:buFont typeface="Wingdings" panose="05000000000000000000" pitchFamily="2" charset="2"/>
                <a:buChar char="l"/>
              </a:pPr>
              <a:r>
                <a:rPr lang="en-US" altLang="ko-KR" sz="1100" dirty="0">
                  <a:solidFill>
                    <a:schemeClr val="bg1"/>
                  </a:solidFill>
                  <a:latin typeface="+mn-ea"/>
                  <a:ea typeface="+mn-ea"/>
                </a:rPr>
                <a:t>C#</a:t>
              </a:r>
              <a:r>
                <a:rPr lang="ko-KR" altLang="en-US" sz="1100" dirty="0">
                  <a:solidFill>
                    <a:schemeClr val="bg1"/>
                  </a:solidFill>
                  <a:latin typeface="+mn-ea"/>
                  <a:ea typeface="+mn-ea"/>
                </a:rPr>
                <a:t>만을 활용하여 게임 개발을 위해 개발 목적</a:t>
              </a:r>
              <a:r>
                <a:rPr lang="en-US" altLang="ko-KR" sz="1100" dirty="0">
                  <a:solidFill>
                    <a:schemeClr val="bg1"/>
                  </a:solidFill>
                  <a:latin typeface="+mn-ea"/>
                  <a:ea typeface="+mn-ea"/>
                </a:rPr>
                <a:t>, </a:t>
              </a:r>
              <a:r>
                <a:rPr lang="ko-KR" altLang="en-US" sz="1100" dirty="0">
                  <a:solidFill>
                    <a:schemeClr val="bg1"/>
                  </a:solidFill>
                  <a:latin typeface="+mn-ea"/>
                  <a:ea typeface="+mn-ea"/>
                </a:rPr>
                <a:t>플레이 방법</a:t>
              </a:r>
              <a:r>
                <a:rPr lang="en-US" altLang="ko-KR" sz="1100" dirty="0">
                  <a:solidFill>
                    <a:schemeClr val="bg1"/>
                  </a:solidFill>
                  <a:latin typeface="+mn-ea"/>
                  <a:ea typeface="+mn-ea"/>
                </a:rPr>
                <a:t>, </a:t>
              </a:r>
              <a:r>
                <a:rPr lang="ko-KR" altLang="en-US" sz="1100" dirty="0">
                  <a:solidFill>
                    <a:schemeClr val="bg1"/>
                  </a:solidFill>
                  <a:latin typeface="+mn-ea"/>
                  <a:ea typeface="+mn-ea"/>
                </a:rPr>
                <a:t>세부 기획</a:t>
              </a:r>
              <a:r>
                <a:rPr lang="en-US" altLang="ko-KR" sz="1100" dirty="0">
                  <a:solidFill>
                    <a:schemeClr val="bg1"/>
                  </a:solidFill>
                  <a:latin typeface="+mn-ea"/>
                  <a:ea typeface="+mn-ea"/>
                </a:rPr>
                <a:t>, </a:t>
              </a:r>
              <a:r>
                <a:rPr lang="ko-KR" altLang="en-US" sz="1100" dirty="0">
                  <a:solidFill>
                    <a:schemeClr val="bg1"/>
                  </a:solidFill>
                  <a:latin typeface="+mn-ea"/>
                  <a:ea typeface="+mn-ea"/>
                </a:rPr>
                <a:t>개발 일지 등을 작성한다</a:t>
              </a:r>
              <a:r>
                <a:rPr lang="en-US" altLang="ko-KR" sz="1100" dirty="0">
                  <a:solidFill>
                    <a:schemeClr val="bg1"/>
                  </a:solidFill>
                  <a:latin typeface="+mn-ea"/>
                  <a:ea typeface="+mn-ea"/>
                </a:rPr>
                <a:t>.</a:t>
              </a:r>
            </a:p>
          </p:txBody>
        </p:sp>
      </p:grpSp>
      <p:grpSp>
        <p:nvGrpSpPr>
          <p:cNvPr id="4" name="그룹 3">
            <a:extLst>
              <a:ext uri="{FF2B5EF4-FFF2-40B4-BE49-F238E27FC236}">
                <a16:creationId xmlns:a16="http://schemas.microsoft.com/office/drawing/2014/main" id="{DB7E07E6-D454-A461-2CD5-F2597EE96E46}"/>
              </a:ext>
            </a:extLst>
          </p:cNvPr>
          <p:cNvGrpSpPr/>
          <p:nvPr/>
        </p:nvGrpSpPr>
        <p:grpSpPr>
          <a:xfrm>
            <a:off x="374650" y="1241215"/>
            <a:ext cx="7705389" cy="1377693"/>
            <a:chOff x="374650" y="1228515"/>
            <a:chExt cx="7705389" cy="1377693"/>
          </a:xfrm>
        </p:grpSpPr>
        <p:sp>
          <p:nvSpPr>
            <p:cNvPr id="18" name="TextBox 17">
              <a:extLst>
                <a:ext uri="{FF2B5EF4-FFF2-40B4-BE49-F238E27FC236}">
                  <a16:creationId xmlns:a16="http://schemas.microsoft.com/office/drawing/2014/main" id="{816DCE98-E4D9-6E37-F420-43795F4F7F0E}"/>
                </a:ext>
              </a:extLst>
            </p:cNvPr>
            <p:cNvSpPr txBox="1"/>
            <p:nvPr/>
          </p:nvSpPr>
          <p:spPr>
            <a:xfrm>
              <a:off x="374650" y="1228515"/>
              <a:ext cx="1040670"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개요</a:t>
              </a:r>
            </a:p>
          </p:txBody>
        </p:sp>
        <p:sp>
          <p:nvSpPr>
            <p:cNvPr id="19" name="TextBox 18">
              <a:extLst>
                <a:ext uri="{FF2B5EF4-FFF2-40B4-BE49-F238E27FC236}">
                  <a16:creationId xmlns:a16="http://schemas.microsoft.com/office/drawing/2014/main" id="{BD86A764-35DA-238A-8C73-A84C9C97B516}"/>
                </a:ext>
              </a:extLst>
            </p:cNvPr>
            <p:cNvSpPr txBox="1"/>
            <p:nvPr/>
          </p:nvSpPr>
          <p:spPr>
            <a:xfrm>
              <a:off x="596900" y="1530914"/>
              <a:ext cx="7483139" cy="1075294"/>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장르</a:t>
              </a:r>
              <a:r>
                <a:rPr lang="en-US" altLang="ko-KR" sz="1100" dirty="0">
                  <a:solidFill>
                    <a:schemeClr val="bg1"/>
                  </a:solidFill>
                  <a:latin typeface="+mn-ea"/>
                  <a:ea typeface="+mn-ea"/>
                </a:rPr>
                <a:t>: </a:t>
              </a:r>
              <a:r>
                <a:rPr lang="ko-KR" altLang="en-US" sz="1100" dirty="0">
                  <a:solidFill>
                    <a:schemeClr val="bg1"/>
                  </a:solidFill>
                  <a:latin typeface="+mn-ea"/>
                  <a:ea typeface="+mn-ea"/>
                </a:rPr>
                <a:t>투자 시뮬레이션 게임</a:t>
              </a:r>
              <a:r>
                <a:rPr lang="en-US" altLang="ko-KR" sz="1100" dirty="0">
                  <a:solidFill>
                    <a:schemeClr val="bg1"/>
                  </a:solidFill>
                  <a:latin typeface="+mn-ea"/>
                  <a:ea typeface="+mn-ea"/>
                </a:rPr>
                <a:t>(MUD </a:t>
              </a:r>
              <a:r>
                <a:rPr lang="ko-KR" altLang="en-US" sz="1100" dirty="0">
                  <a:solidFill>
                    <a:schemeClr val="bg1"/>
                  </a:solidFill>
                  <a:latin typeface="+mn-ea"/>
                  <a:ea typeface="+mn-ea"/>
                </a:rPr>
                <a:t>게임</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투자하여</a:t>
              </a:r>
              <a:r>
                <a:rPr lang="en-US" altLang="ko-KR" sz="1100" dirty="0">
                  <a:solidFill>
                    <a:schemeClr val="bg1"/>
                  </a:solidFill>
                  <a:latin typeface="+mn-ea"/>
                  <a:ea typeface="+mn-ea"/>
                </a:rPr>
                <a:t>, </a:t>
              </a:r>
              <a:r>
                <a:rPr lang="ko-KR" altLang="en-US" sz="1100" dirty="0">
                  <a:solidFill>
                    <a:schemeClr val="bg1"/>
                  </a:solidFill>
                  <a:latin typeface="+mn-ea"/>
                  <a:ea typeface="+mn-ea"/>
                </a:rPr>
                <a:t>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빌딩을 구매하면 승리</a:t>
              </a:r>
              <a:r>
                <a:rPr lang="en-US" altLang="ko-KR" sz="1100" dirty="0">
                  <a:solidFill>
                    <a:schemeClr val="bg1"/>
                  </a:solidFill>
                  <a:latin typeface="+mn-ea"/>
                  <a:ea typeface="+mn-ea"/>
                </a:rPr>
                <a:t>, </a:t>
              </a:r>
              <a:r>
                <a:rPr lang="ko-KR" altLang="en-US" sz="1100" dirty="0">
                  <a:solidFill>
                    <a:schemeClr val="bg1"/>
                  </a:solidFill>
                  <a:latin typeface="+mn-ea"/>
                  <a:ea typeface="+mn-ea"/>
                </a:rPr>
                <a:t>특정 자산 미만이 되면 패배</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그래픽</a:t>
              </a:r>
              <a:r>
                <a:rPr lang="en-US" altLang="ko-KR" sz="1100" dirty="0">
                  <a:solidFill>
                    <a:schemeClr val="bg1"/>
                  </a:solidFill>
                  <a:latin typeface="+mn-ea"/>
                  <a:ea typeface="+mn-ea"/>
                </a:rPr>
                <a:t>: MUD</a:t>
              </a:r>
              <a:r>
                <a:rPr lang="ko-KR" altLang="en-US" sz="1100" dirty="0">
                  <a:solidFill>
                    <a:schemeClr val="bg1"/>
                  </a:solidFill>
                  <a:latin typeface="+mn-ea"/>
                  <a:ea typeface="+mn-ea"/>
                </a:rPr>
                <a:t>게임으로</a:t>
              </a:r>
              <a:r>
                <a:rPr lang="en-US" altLang="ko-KR" sz="1100" dirty="0">
                  <a:solidFill>
                    <a:schemeClr val="bg1"/>
                  </a:solidFill>
                  <a:latin typeface="+mn-ea"/>
                  <a:ea typeface="+mn-ea"/>
                </a:rPr>
                <a:t>, C#</a:t>
              </a:r>
              <a:r>
                <a:rPr lang="ko-KR" altLang="en-US" sz="1100" dirty="0">
                  <a:solidFill>
                    <a:schemeClr val="bg1"/>
                  </a:solidFill>
                  <a:latin typeface="+mn-ea"/>
                  <a:ea typeface="+mn-ea"/>
                </a:rPr>
                <a:t>만을 이용하여 구동하므로 아트 작업이 없으며</a:t>
              </a:r>
              <a:r>
                <a:rPr lang="en-US" altLang="ko-KR" sz="1100" dirty="0">
                  <a:solidFill>
                    <a:schemeClr val="bg1"/>
                  </a:solidFill>
                  <a:latin typeface="+mn-ea"/>
                  <a:ea typeface="+mn-ea"/>
                </a:rPr>
                <a:t>, </a:t>
              </a:r>
              <a:r>
                <a:rPr lang="ko-KR" altLang="en-US" sz="1100" dirty="0">
                  <a:solidFill>
                    <a:schemeClr val="bg1"/>
                  </a:solidFill>
                  <a:latin typeface="+mn-ea"/>
                  <a:ea typeface="+mn-ea"/>
                </a:rPr>
                <a:t>그림이 필요하더라도 글자만으로 구현</a:t>
              </a:r>
              <a:endParaRPr lang="en-US" altLang="ko-KR" sz="1100" dirty="0">
                <a:solidFill>
                  <a:schemeClr val="bg1"/>
                </a:solidFill>
                <a:latin typeface="+mn-ea"/>
                <a:ea typeface="+mn-ea"/>
              </a:endParaRPr>
            </a:p>
          </p:txBody>
        </p:sp>
      </p:grpSp>
      <p:grpSp>
        <p:nvGrpSpPr>
          <p:cNvPr id="5" name="그룹 4">
            <a:extLst>
              <a:ext uri="{FF2B5EF4-FFF2-40B4-BE49-F238E27FC236}">
                <a16:creationId xmlns:a16="http://schemas.microsoft.com/office/drawing/2014/main" id="{97E045FE-47CA-479C-E391-F1893DDF2548}"/>
              </a:ext>
            </a:extLst>
          </p:cNvPr>
          <p:cNvGrpSpPr/>
          <p:nvPr/>
        </p:nvGrpSpPr>
        <p:grpSpPr>
          <a:xfrm>
            <a:off x="374650" y="2750995"/>
            <a:ext cx="6583287" cy="1918226"/>
            <a:chOff x="374650" y="2750995"/>
            <a:chExt cx="6583287" cy="1918226"/>
          </a:xfrm>
        </p:grpSpPr>
        <p:sp>
          <p:nvSpPr>
            <p:cNvPr id="20" name="TextBox 19">
              <a:extLst>
                <a:ext uri="{FF2B5EF4-FFF2-40B4-BE49-F238E27FC236}">
                  <a16:creationId xmlns:a16="http://schemas.microsoft.com/office/drawing/2014/main" id="{361DF7D8-4DE7-BCE4-0130-59FD51274452}"/>
                </a:ext>
              </a:extLst>
            </p:cNvPr>
            <p:cNvSpPr txBox="1"/>
            <p:nvPr/>
          </p:nvSpPr>
          <p:spPr>
            <a:xfrm>
              <a:off x="374650" y="2750995"/>
              <a:ext cx="1402948"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게임 제작 목표</a:t>
              </a:r>
            </a:p>
          </p:txBody>
        </p:sp>
        <p:sp>
          <p:nvSpPr>
            <p:cNvPr id="21" name="TextBox 20">
              <a:extLst>
                <a:ext uri="{FF2B5EF4-FFF2-40B4-BE49-F238E27FC236}">
                  <a16:creationId xmlns:a16="http://schemas.microsoft.com/office/drawing/2014/main" id="{137DD81D-B2D3-0D43-AEE5-A571C3451A00}"/>
                </a:ext>
              </a:extLst>
            </p:cNvPr>
            <p:cNvSpPr txBox="1"/>
            <p:nvPr/>
          </p:nvSpPr>
          <p:spPr>
            <a:xfrm>
              <a:off x="596900" y="3053394"/>
              <a:ext cx="6361037" cy="1615827"/>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최대한 숫자와 </a:t>
              </a:r>
              <a:r>
                <a:rPr lang="en-US" altLang="ko-KR" sz="1100" dirty="0">
                  <a:solidFill>
                    <a:schemeClr val="bg1"/>
                  </a:solidFill>
                  <a:latin typeface="+mn-ea"/>
                  <a:ea typeface="+mn-ea"/>
                </a:rPr>
                <a:t>Enter</a:t>
              </a:r>
              <a:r>
                <a:rPr lang="ko-KR" altLang="en-US" sz="1100" dirty="0" err="1">
                  <a:solidFill>
                    <a:schemeClr val="bg1"/>
                  </a:solidFill>
                  <a:latin typeface="+mn-ea"/>
                  <a:ea typeface="+mn-ea"/>
                </a:rPr>
                <a:t>키만을</a:t>
              </a:r>
              <a:r>
                <a:rPr lang="ko-KR" altLang="en-US" sz="1100" dirty="0">
                  <a:solidFill>
                    <a:schemeClr val="bg1"/>
                  </a:solidFill>
                  <a:latin typeface="+mn-ea"/>
                  <a:ea typeface="+mn-ea"/>
                </a:rPr>
                <a:t> 입력하도록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시뮬레이션 장르 특성을 살려</a:t>
              </a:r>
              <a:r>
                <a:rPr lang="en-US" altLang="ko-KR" sz="1100" dirty="0">
                  <a:solidFill>
                    <a:schemeClr val="bg1"/>
                  </a:solidFill>
                  <a:latin typeface="+mn-ea"/>
                  <a:ea typeface="+mn-ea"/>
                </a:rPr>
                <a:t> </a:t>
              </a:r>
              <a:r>
                <a:rPr lang="ko-KR" altLang="en-US" sz="1100" dirty="0">
                  <a:solidFill>
                    <a:schemeClr val="bg1"/>
                  </a:solidFill>
                  <a:latin typeface="+mn-ea"/>
                  <a:ea typeface="+mn-ea"/>
                </a:rPr>
                <a:t>특정 사건에 따라 자산의 가치가 달라지도록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유동자산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비유동자산으로 분류되며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따라 자산을 팔 가능성이 존재하도록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자산을 구매할 때는 반드시 유동자산 중 하나인 현금만을 사용하도록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smtClean="0">
                  <a:solidFill>
                    <a:schemeClr val="bg1"/>
                  </a:solidFill>
                  <a:latin typeface="+mn-ea"/>
                  <a:ea typeface="+mn-ea"/>
                </a:rPr>
                <a:t>코드 내에서 최대한 </a:t>
              </a:r>
              <a:r>
                <a:rPr lang="en-US" altLang="ko-KR" sz="1100" dirty="0" err="1" smtClean="0">
                  <a:solidFill>
                    <a:schemeClr val="bg1"/>
                  </a:solidFill>
                  <a:latin typeface="+mn-ea"/>
                  <a:ea typeface="+mn-ea"/>
                </a:rPr>
                <a:t>int</a:t>
              </a:r>
              <a:r>
                <a:rPr lang="en-US" altLang="ko-KR" sz="1100" dirty="0" smtClean="0">
                  <a:solidFill>
                    <a:schemeClr val="bg1"/>
                  </a:solidFill>
                  <a:latin typeface="+mn-ea"/>
                  <a:ea typeface="+mn-ea"/>
                </a:rPr>
                <a:t>, string, bool</a:t>
              </a:r>
              <a:r>
                <a:rPr lang="ko-KR" altLang="en-US" sz="1100" dirty="0" smtClean="0">
                  <a:solidFill>
                    <a:schemeClr val="bg1"/>
                  </a:solidFill>
                  <a:latin typeface="+mn-ea"/>
                  <a:ea typeface="+mn-ea"/>
                </a:rPr>
                <a:t>만 쓰도록 제작</a:t>
              </a:r>
              <a:r>
                <a:rPr lang="en-US" altLang="ko-KR" sz="1100" dirty="0">
                  <a:solidFill>
                    <a:schemeClr val="bg1"/>
                  </a:solidFill>
                  <a:latin typeface="+mn-ea"/>
                  <a:ea typeface="+mn-ea"/>
                </a:rPr>
                <a:t/>
              </a:r>
              <a:br>
                <a:rPr lang="en-US" altLang="ko-KR" sz="1100" dirty="0">
                  <a:solidFill>
                    <a:schemeClr val="bg1"/>
                  </a:solidFill>
                  <a:latin typeface="+mn-ea"/>
                  <a:ea typeface="+mn-ea"/>
                </a:rPr>
              </a:br>
              <a:r>
                <a:rPr lang="en-US" altLang="ko-KR" sz="1100" dirty="0" smtClean="0">
                  <a:solidFill>
                    <a:schemeClr val="bg1"/>
                  </a:solidFill>
                  <a:latin typeface="+mn-ea"/>
                  <a:ea typeface="+mn-ea"/>
                </a:rPr>
                <a:t>(</a:t>
              </a:r>
              <a:r>
                <a:rPr lang="ko-KR" altLang="en-US" sz="1100" dirty="0" smtClean="0">
                  <a:solidFill>
                    <a:schemeClr val="bg1"/>
                  </a:solidFill>
                  <a:latin typeface="+mn-ea"/>
                  <a:ea typeface="+mn-ea"/>
                </a:rPr>
                <a:t>단</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총 </a:t>
              </a:r>
              <a:r>
                <a:rPr lang="ko-KR" altLang="en-US" sz="1100" dirty="0">
                  <a:solidFill>
                    <a:schemeClr val="bg1"/>
                  </a:solidFill>
                  <a:latin typeface="+mn-ea"/>
                  <a:ea typeface="+mn-ea"/>
                </a:rPr>
                <a:t>자산은 </a:t>
              </a:r>
              <a:r>
                <a:rPr lang="en-US" altLang="ko-KR" sz="1100" dirty="0" err="1">
                  <a:solidFill>
                    <a:schemeClr val="bg1"/>
                  </a:solidFill>
                  <a:latin typeface="+mn-ea"/>
                  <a:ea typeface="+mn-ea"/>
                </a:rPr>
                <a:t>int</a:t>
              </a:r>
              <a:r>
                <a:rPr lang="ko-KR" altLang="en-US" sz="1100" dirty="0">
                  <a:solidFill>
                    <a:schemeClr val="bg1"/>
                  </a:solidFill>
                  <a:latin typeface="+mn-ea"/>
                  <a:ea typeface="+mn-ea"/>
                </a:rPr>
                <a:t>를 쓰면 </a:t>
              </a:r>
              <a:r>
                <a:rPr lang="en-US" altLang="ko-KR" sz="1100" dirty="0">
                  <a:solidFill>
                    <a:schemeClr val="bg1"/>
                  </a:solidFill>
                  <a:latin typeface="+mn-ea"/>
                  <a:ea typeface="+mn-ea"/>
                </a:rPr>
                <a:t>21</a:t>
              </a:r>
              <a:r>
                <a:rPr lang="ko-KR" altLang="en-US" sz="1100" dirty="0">
                  <a:solidFill>
                    <a:schemeClr val="bg1"/>
                  </a:solidFill>
                  <a:latin typeface="+mn-ea"/>
                  <a:ea typeface="+mn-ea"/>
                </a:rPr>
                <a:t>억을 넘길 수 있으므로</a:t>
              </a:r>
              <a:r>
                <a:rPr lang="en-US" altLang="ko-KR" sz="1100" dirty="0">
                  <a:solidFill>
                    <a:schemeClr val="bg1"/>
                  </a:solidFill>
                  <a:latin typeface="+mn-ea"/>
                  <a:ea typeface="+mn-ea"/>
                </a:rPr>
                <a:t>, long</a:t>
              </a:r>
              <a:r>
                <a:rPr lang="ko-KR" altLang="en-US" sz="1100" dirty="0">
                  <a:solidFill>
                    <a:schemeClr val="bg1"/>
                  </a:solidFill>
                  <a:latin typeface="+mn-ea"/>
                  <a:ea typeface="+mn-ea"/>
                </a:rPr>
                <a:t>형을 사용한다</a:t>
              </a:r>
              <a:r>
                <a:rPr lang="en-US" altLang="ko-KR" sz="1100" dirty="0">
                  <a:solidFill>
                    <a:schemeClr val="bg1"/>
                  </a:solidFill>
                  <a:latin typeface="+mn-ea"/>
                  <a:ea typeface="+mn-ea"/>
                </a:rPr>
                <a:t>.)</a:t>
              </a:r>
            </a:p>
          </p:txBody>
        </p:sp>
      </p:grpSp>
    </p:spTree>
    <p:extLst>
      <p:ext uri="{BB962C8B-B14F-4D97-AF65-F5344CB8AC3E}">
        <p14:creationId xmlns:p14="http://schemas.microsoft.com/office/powerpoint/2010/main" val="770122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8"/>
          <p:cNvSpPr txBox="1">
            <a:spLocks noGrp="1"/>
          </p:cNvSpPr>
          <p:nvPr>
            <p:ph type="title" idx="4294967295"/>
          </p:nvPr>
        </p:nvSpPr>
        <p:spPr>
          <a:xfrm>
            <a:off x="467100" y="0"/>
            <a:ext cx="82098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cxnSp>
        <p:nvCxnSpPr>
          <p:cNvPr id="1250" name="Google Shape;1250;p48"/>
          <p:cNvCxnSpPr/>
          <p:nvPr/>
        </p:nvCxnSpPr>
        <p:spPr>
          <a:xfrm>
            <a:off x="4572000" y="533932"/>
            <a:ext cx="0" cy="4082100"/>
          </a:xfrm>
          <a:prstGeom prst="straightConnector1">
            <a:avLst/>
          </a:prstGeom>
          <a:noFill/>
          <a:ln w="19050" cap="flat" cmpd="sng">
            <a:solidFill>
              <a:schemeClr val="lt1"/>
            </a:solidFill>
            <a:prstDash val="solid"/>
            <a:round/>
            <a:headEnd type="triangle" w="sm" len="sm"/>
            <a:tailEnd type="triangle" w="sm" len="sm"/>
          </a:ln>
        </p:spPr>
      </p:cxnSp>
      <p:cxnSp>
        <p:nvCxnSpPr>
          <p:cNvPr id="1251" name="Google Shape;1251;p48"/>
          <p:cNvCxnSpPr/>
          <p:nvPr/>
        </p:nvCxnSpPr>
        <p:spPr>
          <a:xfrm>
            <a:off x="546839" y="2575034"/>
            <a:ext cx="8050200" cy="0"/>
          </a:xfrm>
          <a:prstGeom prst="straightConnector1">
            <a:avLst/>
          </a:prstGeom>
          <a:noFill/>
          <a:ln w="19050" cap="flat" cmpd="sng">
            <a:solidFill>
              <a:schemeClr val="lt1"/>
            </a:solidFill>
            <a:prstDash val="solid"/>
            <a:round/>
            <a:headEnd type="triangle" w="sm" len="sm"/>
            <a:tailEnd type="triangle" w="sm" len="sm"/>
          </a:ln>
        </p:spPr>
      </p:cxnSp>
      <p:sp>
        <p:nvSpPr>
          <p:cNvPr id="1252" name="Google Shape;1252;p48"/>
          <p:cNvSpPr txBox="1"/>
          <p:nvPr/>
        </p:nvSpPr>
        <p:spPr>
          <a:xfrm rot="-5400000">
            <a:off x="-158100" y="2493996"/>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1268" name="Google Shape;1268;p4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graphicFrame>
        <p:nvGraphicFramePr>
          <p:cNvPr id="1269" name="Google Shape;1269;p49"/>
          <p:cNvGraphicFramePr/>
          <p:nvPr/>
        </p:nvGraphicFramePr>
        <p:xfrm>
          <a:off x="823425" y="1354650"/>
          <a:ext cx="7503850" cy="2438160"/>
        </p:xfrm>
        <a:graphic>
          <a:graphicData uri="http://schemas.openxmlformats.org/drawingml/2006/table">
            <a:tbl>
              <a:tblPr>
                <a:noFill/>
                <a:tableStyleId>{096F2201-81D1-4D0E-8F2B-302A704BEF2D}</a:tableStyleId>
              </a:tblPr>
              <a:tblGrid>
                <a:gridCol w="831625">
                  <a:extLst>
                    <a:ext uri="{9D8B030D-6E8A-4147-A177-3AD203B41FA5}">
                      <a16:colId xmlns:a16="http://schemas.microsoft.com/office/drawing/2014/main" val="20000"/>
                    </a:ext>
                  </a:extLst>
                </a:gridCol>
                <a:gridCol w="953175">
                  <a:extLst>
                    <a:ext uri="{9D8B030D-6E8A-4147-A177-3AD203B41FA5}">
                      <a16:colId xmlns:a16="http://schemas.microsoft.com/office/drawing/2014/main" val="20001"/>
                    </a:ext>
                  </a:extLst>
                </a:gridCol>
                <a:gridCol w="953175">
                  <a:extLst>
                    <a:ext uri="{9D8B030D-6E8A-4147-A177-3AD203B41FA5}">
                      <a16:colId xmlns:a16="http://schemas.microsoft.com/office/drawing/2014/main" val="20002"/>
                    </a:ext>
                  </a:extLst>
                </a:gridCol>
                <a:gridCol w="953175">
                  <a:extLst>
                    <a:ext uri="{9D8B030D-6E8A-4147-A177-3AD203B41FA5}">
                      <a16:colId xmlns:a16="http://schemas.microsoft.com/office/drawing/2014/main" val="20003"/>
                    </a:ext>
                  </a:extLst>
                </a:gridCol>
                <a:gridCol w="953175">
                  <a:extLst>
                    <a:ext uri="{9D8B030D-6E8A-4147-A177-3AD203B41FA5}">
                      <a16:colId xmlns:a16="http://schemas.microsoft.com/office/drawing/2014/main" val="20004"/>
                    </a:ext>
                  </a:extLst>
                </a:gridCol>
                <a:gridCol w="953175">
                  <a:extLst>
                    <a:ext uri="{9D8B030D-6E8A-4147-A177-3AD203B41FA5}">
                      <a16:colId xmlns:a16="http://schemas.microsoft.com/office/drawing/2014/main" val="20005"/>
                    </a:ext>
                  </a:extLst>
                </a:gridCol>
                <a:gridCol w="953175">
                  <a:extLst>
                    <a:ext uri="{9D8B030D-6E8A-4147-A177-3AD203B41FA5}">
                      <a16:colId xmlns:a16="http://schemas.microsoft.com/office/drawing/2014/main" val="20006"/>
                    </a:ext>
                  </a:extLst>
                </a:gridCol>
                <a:gridCol w="953175">
                  <a:extLst>
                    <a:ext uri="{9D8B030D-6E8A-4147-A177-3AD203B41FA5}">
                      <a16:colId xmlns:a16="http://schemas.microsoft.com/office/drawing/2014/main" val="20007"/>
                    </a:ext>
                  </a:extLst>
                </a:gridCol>
              </a:tblGrid>
              <a:tr h="287775">
                <a:tc>
                  <a:txBody>
                    <a:bodyPr/>
                    <a:lstStyle/>
                    <a:p>
                      <a:pPr marL="0" lvl="0" indent="0" algn="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4"/>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5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5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5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171" name="Google Shape;2171;p5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2172" name="Google Shape;2172;p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1077539" cy="338554"/>
          </a:xfrm>
          <a:prstGeom prst="rect">
            <a:avLst/>
          </a:prstGeom>
          <a:noFill/>
        </p:spPr>
        <p:txBody>
          <a:bodyPr wrap="none" rtlCol="0">
            <a:spAutoFit/>
          </a:bodyPr>
          <a:lstStyle/>
          <a:p>
            <a:r>
              <a:rPr lang="ko-KR" altLang="en-US" sz="1600" dirty="0">
                <a:solidFill>
                  <a:schemeClr val="bg1"/>
                </a:solidFill>
                <a:latin typeface="+mn-ea"/>
                <a:ea typeface="+mn-ea"/>
              </a:rPr>
              <a:t>임시 메모</a:t>
            </a:r>
            <a:endParaRPr lang="en-US" altLang="ko-KR"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7455887" cy="2631490"/>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스택</a:t>
            </a:r>
            <a:r>
              <a:rPr lang="en-US" altLang="ko-KR" sz="1100" dirty="0">
                <a:solidFill>
                  <a:schemeClr val="bg1"/>
                </a:solidFill>
                <a:latin typeface="+mn-ea"/>
                <a:ea typeface="+mn-ea"/>
              </a:rPr>
              <a:t>(push, pop) last in first out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큐</a:t>
            </a:r>
            <a:r>
              <a:rPr lang="en-US" altLang="ko-KR" sz="1100" dirty="0">
                <a:solidFill>
                  <a:schemeClr val="bg1"/>
                </a:solidFill>
                <a:latin typeface="+mn-ea"/>
                <a:ea typeface="+mn-ea"/>
              </a:rPr>
              <a:t>(</a:t>
            </a:r>
            <a:r>
              <a:rPr lang="en-US" altLang="ko-KR" sz="1100" dirty="0" err="1">
                <a:solidFill>
                  <a:schemeClr val="bg1"/>
                </a:solidFill>
                <a:latin typeface="+mn-ea"/>
                <a:ea typeface="+mn-ea"/>
              </a:rPr>
              <a:t>Enqueue</a:t>
            </a:r>
            <a:r>
              <a:rPr lang="en-US" altLang="ko-KR" sz="1100" dirty="0">
                <a:solidFill>
                  <a:schemeClr val="bg1"/>
                </a:solidFill>
                <a:latin typeface="+mn-ea"/>
                <a:ea typeface="+mn-ea"/>
              </a:rPr>
              <a:t>, </a:t>
            </a:r>
            <a:r>
              <a:rPr lang="en-US" altLang="ko-KR" sz="1100" dirty="0" err="1">
                <a:solidFill>
                  <a:schemeClr val="bg1"/>
                </a:solidFill>
                <a:latin typeface="+mn-ea"/>
                <a:ea typeface="+mn-ea"/>
              </a:rPr>
              <a:t>DeQueue</a:t>
            </a:r>
            <a:r>
              <a:rPr lang="en-US" altLang="ko-KR" sz="1100" dirty="0">
                <a:solidFill>
                  <a:schemeClr val="bg1"/>
                </a:solidFill>
                <a:latin typeface="+mn-ea"/>
                <a:ea typeface="+mn-ea"/>
              </a:rPr>
              <a:t>) first in first out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버블 정렬</a:t>
            </a:r>
            <a:r>
              <a:rPr lang="en-US" altLang="ko-KR" sz="1100" dirty="0">
                <a:solidFill>
                  <a:schemeClr val="bg1"/>
                </a:solidFill>
                <a:latin typeface="+mn-ea"/>
                <a:ea typeface="+mn-ea"/>
              </a:rPr>
              <a:t>: </a:t>
            </a:r>
            <a:r>
              <a:rPr lang="ko-KR" altLang="en-US" sz="1100" dirty="0">
                <a:solidFill>
                  <a:schemeClr val="bg1"/>
                </a:solidFill>
                <a:latin typeface="+mn-ea"/>
                <a:ea typeface="+mn-ea"/>
              </a:rPr>
              <a:t>하나씩 바꿔가면서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선택 정렬</a:t>
            </a:r>
            <a:r>
              <a:rPr lang="en-US" altLang="ko-KR" sz="1100" dirty="0">
                <a:solidFill>
                  <a:schemeClr val="bg1"/>
                </a:solidFill>
                <a:latin typeface="+mn-ea"/>
                <a:ea typeface="+mn-ea"/>
              </a:rPr>
              <a:t>: </a:t>
            </a:r>
            <a:r>
              <a:rPr lang="ko-KR" altLang="en-US" sz="1100" dirty="0">
                <a:solidFill>
                  <a:schemeClr val="bg1"/>
                </a:solidFill>
                <a:latin typeface="+mn-ea"/>
                <a:ea typeface="+mn-ea"/>
              </a:rPr>
              <a:t>가장 작은 값과 첫번째 값의 위치를 바꿔가며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err="1">
                <a:solidFill>
                  <a:schemeClr val="bg1"/>
                </a:solidFill>
                <a:latin typeface="+mn-ea"/>
                <a:ea typeface="+mn-ea"/>
              </a:rPr>
              <a:t>퀵</a:t>
            </a:r>
            <a:r>
              <a:rPr lang="ko-KR" altLang="en-US" sz="1100" dirty="0">
                <a:solidFill>
                  <a:schemeClr val="bg1"/>
                </a:solidFill>
                <a:latin typeface="+mn-ea"/>
                <a:ea typeface="+mn-ea"/>
              </a:rPr>
              <a:t> 정렬</a:t>
            </a:r>
            <a:r>
              <a:rPr lang="en-US" altLang="ko-KR" sz="1100" dirty="0">
                <a:solidFill>
                  <a:schemeClr val="bg1"/>
                </a:solidFill>
                <a:latin typeface="+mn-ea"/>
                <a:ea typeface="+mn-ea"/>
              </a:rPr>
              <a:t>: </a:t>
            </a:r>
            <a:r>
              <a:rPr lang="ko-KR" altLang="en-US" sz="1100" dirty="0">
                <a:solidFill>
                  <a:schemeClr val="bg1"/>
                </a:solidFill>
                <a:latin typeface="+mn-ea"/>
                <a:ea typeface="+mn-ea"/>
              </a:rPr>
              <a:t>값 하나</a:t>
            </a:r>
            <a:r>
              <a:rPr lang="en-US" altLang="ko-KR" sz="1100" dirty="0">
                <a:solidFill>
                  <a:schemeClr val="bg1"/>
                </a:solidFill>
                <a:latin typeface="+mn-ea"/>
                <a:ea typeface="+mn-ea"/>
              </a:rPr>
              <a:t>(pivot)</a:t>
            </a:r>
            <a:r>
              <a:rPr lang="ko-KR" altLang="en-US" sz="1100" dirty="0">
                <a:solidFill>
                  <a:schemeClr val="bg1"/>
                </a:solidFill>
                <a:latin typeface="+mn-ea"/>
                <a:ea typeface="+mn-ea"/>
              </a:rPr>
              <a:t>를 기준으로 큰 것과 작은 것을 나누며</a:t>
            </a:r>
            <a:r>
              <a:rPr lang="en-US" altLang="ko-KR" sz="1100" dirty="0">
                <a:solidFill>
                  <a:schemeClr val="bg1"/>
                </a:solidFill>
                <a:latin typeface="+mn-ea"/>
                <a:ea typeface="+mn-ea"/>
              </a:rPr>
              <a:t>, </a:t>
            </a:r>
            <a:r>
              <a:rPr lang="ko-KR" altLang="en-US" sz="1100" dirty="0">
                <a:solidFill>
                  <a:schemeClr val="bg1"/>
                </a:solidFill>
                <a:latin typeface="+mn-ea"/>
                <a:ea typeface="+mn-ea"/>
              </a:rPr>
              <a:t>나뉜 것 중에서도 하나를 정해 같은 방식으로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이진 탐색</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 깊이 우선 탐색</a:t>
            </a:r>
            <a:r>
              <a:rPr lang="en-US" altLang="ko-KR" sz="1100" dirty="0">
                <a:solidFill>
                  <a:schemeClr val="bg1"/>
                </a:solidFill>
                <a:latin typeface="+mn-ea"/>
                <a:ea typeface="+mn-ea"/>
              </a:rPr>
              <a:t>(DFS):  -&gt; </a:t>
            </a:r>
            <a:r>
              <a:rPr lang="ko-KR" altLang="en-US" sz="1100" dirty="0">
                <a:solidFill>
                  <a:schemeClr val="bg1"/>
                </a:solidFill>
                <a:latin typeface="+mn-ea"/>
                <a:ea typeface="+mn-ea"/>
              </a:rPr>
              <a:t>스택</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 너비 우선 탐색</a:t>
            </a:r>
            <a:r>
              <a:rPr lang="en-US" altLang="ko-KR" sz="1100" dirty="0">
                <a:solidFill>
                  <a:schemeClr val="bg1"/>
                </a:solidFill>
                <a:latin typeface="+mn-ea"/>
                <a:ea typeface="+mn-ea"/>
              </a:rPr>
              <a:t>(BFS): </a:t>
            </a:r>
            <a:r>
              <a:rPr lang="ko-KR" altLang="en-US" sz="1100" dirty="0">
                <a:solidFill>
                  <a:schemeClr val="bg1"/>
                </a:solidFill>
                <a:latin typeface="+mn-ea"/>
                <a:ea typeface="+mn-ea"/>
              </a:rPr>
              <a:t>미로 찾기 </a:t>
            </a:r>
            <a:r>
              <a:rPr lang="en-US" altLang="ko-KR" sz="1100" dirty="0">
                <a:solidFill>
                  <a:schemeClr val="bg1"/>
                </a:solidFill>
                <a:latin typeface="+mn-ea"/>
                <a:ea typeface="+mn-ea"/>
              </a:rPr>
              <a:t>-&gt; </a:t>
            </a:r>
            <a:r>
              <a:rPr lang="ko-KR" altLang="en-US" sz="1100" dirty="0">
                <a:solidFill>
                  <a:schemeClr val="bg1"/>
                </a:solidFill>
                <a:latin typeface="+mn-ea"/>
                <a:ea typeface="+mn-ea"/>
              </a:rPr>
              <a:t>큐</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err="1">
                <a:solidFill>
                  <a:schemeClr val="bg1"/>
                </a:solidFill>
                <a:latin typeface="+mn-ea"/>
                <a:ea typeface="+mn-ea"/>
              </a:rPr>
              <a:t>그리디</a:t>
            </a:r>
            <a:r>
              <a:rPr lang="en-US" altLang="ko-KR" sz="1100" dirty="0">
                <a:solidFill>
                  <a:schemeClr val="bg1"/>
                </a:solidFill>
                <a:latin typeface="+mn-ea"/>
                <a:ea typeface="+mn-ea"/>
              </a:rPr>
              <a:t>(Greedy)</a:t>
            </a:r>
            <a:r>
              <a:rPr lang="ko-KR" altLang="en-US" sz="1100" dirty="0">
                <a:solidFill>
                  <a:schemeClr val="bg1"/>
                </a:solidFill>
                <a:latin typeface="+mn-ea"/>
                <a:ea typeface="+mn-ea"/>
              </a:rPr>
              <a:t> 알고리즘</a:t>
            </a:r>
            <a:r>
              <a:rPr lang="en-US" altLang="ko-KR" sz="1100" dirty="0">
                <a:solidFill>
                  <a:schemeClr val="bg1"/>
                </a:solidFill>
                <a:latin typeface="+mn-ea"/>
                <a:ea typeface="+mn-ea"/>
              </a:rPr>
              <a:t>: </a:t>
            </a:r>
            <a:r>
              <a:rPr lang="ko-KR" altLang="en-US" sz="1100" dirty="0">
                <a:solidFill>
                  <a:schemeClr val="bg1"/>
                </a:solidFill>
                <a:latin typeface="+mn-ea"/>
                <a:ea typeface="+mn-ea"/>
              </a:rPr>
              <a:t>현재 상황에서 최대의 이익</a:t>
            </a:r>
            <a:r>
              <a:rPr lang="en-US" altLang="ko-KR" sz="1100" dirty="0">
                <a:solidFill>
                  <a:schemeClr val="bg1"/>
                </a:solidFill>
                <a:latin typeface="+mn-ea"/>
                <a:ea typeface="+mn-ea"/>
              </a:rPr>
              <a:t>, </a:t>
            </a:r>
            <a:r>
              <a:rPr lang="ko-KR" altLang="en-US" sz="1100" dirty="0">
                <a:solidFill>
                  <a:schemeClr val="bg1"/>
                </a:solidFill>
                <a:latin typeface="+mn-ea"/>
                <a:ea typeface="+mn-ea"/>
              </a:rPr>
              <a:t>동전 거스름돈</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DP </a:t>
            </a:r>
            <a:r>
              <a:rPr lang="ko-KR" altLang="en-US" sz="1100" dirty="0">
                <a:solidFill>
                  <a:schemeClr val="bg1"/>
                </a:solidFill>
                <a:latin typeface="+mn-ea"/>
                <a:ea typeface="+mn-ea"/>
              </a:rPr>
              <a:t>알고리즘</a:t>
            </a:r>
            <a:r>
              <a:rPr lang="en-US" altLang="ko-KR" sz="1100" dirty="0">
                <a:solidFill>
                  <a:schemeClr val="bg1"/>
                </a:solidFill>
                <a:latin typeface="+mn-ea"/>
                <a:ea typeface="+mn-ea"/>
              </a:rPr>
              <a:t>: </a:t>
            </a:r>
            <a:r>
              <a:rPr lang="ko-KR" altLang="en-US" sz="1100" dirty="0">
                <a:solidFill>
                  <a:schemeClr val="bg1"/>
                </a:solidFill>
                <a:latin typeface="+mn-ea"/>
                <a:ea typeface="+mn-ea"/>
              </a:rPr>
              <a:t>피보나치수열 기존 연산 결과를 저장하며 진행</a:t>
            </a:r>
          </a:p>
        </p:txBody>
      </p:sp>
    </p:spTree>
    <p:extLst>
      <p:ext uri="{BB962C8B-B14F-4D97-AF65-F5344CB8AC3E}">
        <p14:creationId xmlns:p14="http://schemas.microsoft.com/office/powerpoint/2010/main" val="15119558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1077539" cy="338554"/>
          </a:xfrm>
          <a:prstGeom prst="rect">
            <a:avLst/>
          </a:prstGeom>
          <a:noFill/>
        </p:spPr>
        <p:txBody>
          <a:bodyPr wrap="none" rtlCol="0">
            <a:spAutoFit/>
          </a:bodyPr>
          <a:lstStyle/>
          <a:p>
            <a:r>
              <a:rPr lang="ko-KR" altLang="en-US" sz="1600" dirty="0">
                <a:solidFill>
                  <a:schemeClr val="bg1"/>
                </a:solidFill>
                <a:latin typeface="+mn-ea"/>
                <a:ea typeface="+mn-ea"/>
              </a:rPr>
              <a:t>임시 메모</a:t>
            </a:r>
            <a:endParaRPr lang="en-US" altLang="ko-KR"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5904180" cy="2123658"/>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DFS </a:t>
            </a:r>
            <a:r>
              <a:rPr lang="ko-KR" altLang="en-US" sz="1100" dirty="0">
                <a:solidFill>
                  <a:schemeClr val="bg1"/>
                </a:solidFill>
                <a:latin typeface="+mn-ea"/>
                <a:ea typeface="+mn-ea"/>
              </a:rPr>
              <a:t>예시</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List&lt;List&lt;bool&gt;&gt; (</a:t>
            </a:r>
            <a:r>
              <a:rPr lang="ko-KR" altLang="en-US" sz="1100" dirty="0">
                <a:solidFill>
                  <a:schemeClr val="bg1"/>
                </a:solidFill>
                <a:latin typeface="+mn-ea"/>
                <a:ea typeface="+mn-ea"/>
              </a:rPr>
              <a:t>리스트 안에 리스트 </a:t>
            </a:r>
            <a:r>
              <a:rPr lang="en-US" altLang="ko-KR" sz="1100" dirty="0">
                <a:solidFill>
                  <a:schemeClr val="bg1"/>
                </a:solidFill>
                <a:latin typeface="+mn-ea"/>
                <a:ea typeface="+mn-ea"/>
              </a:rPr>
              <a:t>-&gt; </a:t>
            </a:r>
            <a:r>
              <a:rPr lang="ko-KR" altLang="en-US" sz="1100" dirty="0">
                <a:solidFill>
                  <a:schemeClr val="bg1"/>
                </a:solidFill>
                <a:latin typeface="+mn-ea"/>
                <a:ea typeface="+mn-ea"/>
              </a:rPr>
              <a:t>표처럼 만들어짐</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Stack&lt;Map&gt; s=new stack();</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For()</a:t>
            </a:r>
            <a:r>
              <a:rPr lang="ko-KR" altLang="en-US" sz="1100" dirty="0">
                <a:solidFill>
                  <a:schemeClr val="bg1"/>
                </a:solidFill>
                <a:latin typeface="+mn-ea"/>
                <a:ea typeface="+mn-ea"/>
              </a:rPr>
              <a:t> </a:t>
            </a:r>
            <a:r>
              <a:rPr lang="en-US" altLang="ko-KR" sz="1100" dirty="0">
                <a:solidFill>
                  <a:schemeClr val="bg1"/>
                </a:solidFill>
                <a:latin typeface="+mn-ea"/>
                <a:ea typeface="+mn-ea"/>
              </a:rPr>
              <a:t>{ for() { (0,1) } } -&gt; stack Empty()</a:t>
            </a:r>
            <a:r>
              <a:rPr lang="ko-KR" altLang="en-US" sz="1100" dirty="0">
                <a:solidFill>
                  <a:schemeClr val="bg1"/>
                </a:solidFill>
                <a:latin typeface="+mn-ea"/>
                <a:ea typeface="+mn-ea"/>
              </a:rPr>
              <a:t>에 하나씩 </a:t>
            </a:r>
            <a:r>
              <a:rPr lang="en-US" altLang="ko-KR" sz="1100" dirty="0">
                <a:solidFill>
                  <a:schemeClr val="bg1"/>
                </a:solidFill>
                <a:latin typeface="+mn-ea"/>
                <a:ea typeface="+mn-ea"/>
              </a:rPr>
              <a:t>1</a:t>
            </a:r>
            <a:r>
              <a:rPr lang="ko-KR" altLang="en-US" sz="1100" dirty="0">
                <a:solidFill>
                  <a:schemeClr val="bg1"/>
                </a:solidFill>
                <a:latin typeface="+mn-ea"/>
                <a:ea typeface="+mn-ea"/>
              </a:rPr>
              <a:t>이라면 집어넣음</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상하좌우를 보며 </a:t>
            </a:r>
            <a:r>
              <a:rPr lang="en-US" altLang="ko-KR" sz="1100" dirty="0">
                <a:solidFill>
                  <a:schemeClr val="bg1"/>
                </a:solidFill>
                <a:latin typeface="+mn-ea"/>
                <a:ea typeface="+mn-ea"/>
              </a:rPr>
              <a:t>0</a:t>
            </a:r>
            <a:r>
              <a:rPr lang="ko-KR" altLang="en-US" sz="1100" dirty="0">
                <a:solidFill>
                  <a:schemeClr val="bg1"/>
                </a:solidFill>
                <a:latin typeface="+mn-ea"/>
                <a:ea typeface="+mn-ea"/>
              </a:rPr>
              <a:t>과 방문한 것을 지움 </a:t>
            </a:r>
            <a:r>
              <a:rPr lang="en-US" altLang="ko-KR" sz="1100" dirty="0">
                <a:solidFill>
                  <a:schemeClr val="bg1"/>
                </a:solidFill>
                <a:latin typeface="+mn-ea"/>
                <a:ea typeface="+mn-ea"/>
              </a:rPr>
              <a:t>( stack</a:t>
            </a:r>
            <a:r>
              <a:rPr lang="ko-KR" altLang="en-US" sz="1100" dirty="0">
                <a:solidFill>
                  <a:schemeClr val="bg1"/>
                </a:solidFill>
                <a:latin typeface="+mn-ea"/>
                <a:ea typeface="+mn-ea"/>
              </a:rPr>
              <a:t>엔 </a:t>
            </a:r>
            <a:r>
              <a:rPr lang="en-US" altLang="ko-KR" sz="1100" dirty="0">
                <a:solidFill>
                  <a:schemeClr val="bg1"/>
                </a:solidFill>
                <a:latin typeface="+mn-ea"/>
                <a:ea typeface="+mn-ea"/>
              </a:rPr>
              <a:t>1</a:t>
            </a:r>
            <a:r>
              <a:rPr lang="ko-KR" altLang="en-US" sz="1100" dirty="0">
                <a:solidFill>
                  <a:schemeClr val="bg1"/>
                </a:solidFill>
                <a:latin typeface="+mn-ea"/>
                <a:ea typeface="+mn-ea"/>
              </a:rPr>
              <a:t>인 값만이 한 번만 남음</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더 이상 할 것이 없으면</a:t>
            </a:r>
            <a:r>
              <a:rPr lang="en-US" altLang="ko-KR" sz="1100" dirty="0">
                <a:solidFill>
                  <a:schemeClr val="bg1"/>
                </a:solidFill>
                <a:latin typeface="+mn-ea"/>
                <a:ea typeface="+mn-ea"/>
              </a:rPr>
              <a:t>(true</a:t>
            </a:r>
            <a:r>
              <a:rPr lang="ko-KR" altLang="en-US" sz="1100" dirty="0">
                <a:solidFill>
                  <a:schemeClr val="bg1"/>
                </a:solidFill>
                <a:latin typeface="+mn-ea"/>
                <a:ea typeface="+mn-ea"/>
              </a:rPr>
              <a:t>끼리 연결</a:t>
            </a:r>
            <a:r>
              <a:rPr lang="en-US" altLang="ko-KR" sz="1100" dirty="0">
                <a:solidFill>
                  <a:schemeClr val="bg1"/>
                </a:solidFill>
                <a:latin typeface="+mn-ea"/>
                <a:ea typeface="+mn-ea"/>
              </a:rPr>
              <a:t>) result++;</a:t>
            </a:r>
            <a:r>
              <a:rPr lang="ko-KR" altLang="en-US" sz="1100" dirty="0">
                <a:solidFill>
                  <a:schemeClr val="bg1"/>
                </a:solidFill>
                <a:latin typeface="+mn-ea"/>
                <a:ea typeface="+mn-ea"/>
              </a:rPr>
              <a:t>로 </a:t>
            </a:r>
            <a:r>
              <a:rPr lang="en-US" altLang="ko-KR" sz="1100" dirty="0">
                <a:solidFill>
                  <a:schemeClr val="bg1"/>
                </a:solidFill>
                <a:latin typeface="+mn-ea"/>
                <a:ea typeface="+mn-ea"/>
              </a:rPr>
              <a:t>result</a:t>
            </a:r>
            <a:r>
              <a:rPr lang="ko-KR" altLang="en-US" sz="1100" dirty="0">
                <a:solidFill>
                  <a:schemeClr val="bg1"/>
                </a:solidFill>
                <a:latin typeface="+mn-ea"/>
                <a:ea typeface="+mn-ea"/>
              </a:rPr>
              <a:t>로 올림</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방문한 곳을 </a:t>
            </a:r>
            <a:r>
              <a:rPr lang="ko-KR" altLang="en-US" sz="1100" dirty="0" err="1">
                <a:solidFill>
                  <a:schemeClr val="bg1"/>
                </a:solidFill>
                <a:latin typeface="+mn-ea"/>
                <a:ea typeface="+mn-ea"/>
              </a:rPr>
              <a:t>스킵하고</a:t>
            </a:r>
            <a:r>
              <a:rPr lang="en-US" altLang="ko-KR" sz="1100" dirty="0">
                <a:solidFill>
                  <a:schemeClr val="bg1"/>
                </a:solidFill>
                <a:latin typeface="+mn-ea"/>
                <a:ea typeface="+mn-ea"/>
              </a:rPr>
              <a:t>, 0</a:t>
            </a:r>
            <a:r>
              <a:rPr lang="ko-KR" altLang="en-US" sz="1100" dirty="0" err="1">
                <a:solidFill>
                  <a:schemeClr val="bg1"/>
                </a:solidFill>
                <a:latin typeface="+mn-ea"/>
                <a:ea typeface="+mn-ea"/>
              </a:rPr>
              <a:t>인곳을</a:t>
            </a:r>
            <a:r>
              <a:rPr lang="ko-KR" altLang="en-US" sz="1100" dirty="0">
                <a:solidFill>
                  <a:schemeClr val="bg1"/>
                </a:solidFill>
                <a:latin typeface="+mn-ea"/>
                <a:ea typeface="+mn-ea"/>
              </a:rPr>
              <a:t> 건너뛴 뒤</a:t>
            </a:r>
            <a:r>
              <a:rPr lang="en-US" altLang="ko-KR" sz="1100" dirty="0">
                <a:solidFill>
                  <a:schemeClr val="bg1"/>
                </a:solidFill>
                <a:latin typeface="+mn-ea"/>
                <a:ea typeface="+mn-ea"/>
              </a:rPr>
              <a:t>, </a:t>
            </a:r>
            <a:r>
              <a:rPr lang="ko-KR" altLang="en-US" sz="1100" dirty="0">
                <a:solidFill>
                  <a:schemeClr val="bg1"/>
                </a:solidFill>
                <a:latin typeface="+mn-ea"/>
                <a:ea typeface="+mn-ea"/>
              </a:rPr>
              <a:t>처음 </a:t>
            </a:r>
            <a:r>
              <a:rPr lang="en-US" altLang="ko-KR" sz="1100" dirty="0">
                <a:solidFill>
                  <a:schemeClr val="bg1"/>
                </a:solidFill>
                <a:latin typeface="+mn-ea"/>
                <a:ea typeface="+mn-ea"/>
              </a:rPr>
              <a:t>1</a:t>
            </a:r>
            <a:r>
              <a:rPr lang="ko-KR" altLang="en-US" sz="1100" dirty="0">
                <a:solidFill>
                  <a:schemeClr val="bg1"/>
                </a:solidFill>
                <a:latin typeface="+mn-ea"/>
                <a:ea typeface="+mn-ea"/>
              </a:rPr>
              <a:t>이 나오는 것 부터 다시 스택을 올린다</a:t>
            </a:r>
            <a:r>
              <a:rPr lang="en-US" altLang="ko-KR" sz="1100" dirty="0">
                <a:solidFill>
                  <a:schemeClr val="bg1"/>
                </a:solidFill>
                <a:latin typeface="+mn-ea"/>
                <a:ea typeface="+mn-ea"/>
              </a:rPr>
              <a:t>.</a:t>
            </a:r>
          </a:p>
        </p:txBody>
      </p:sp>
    </p:spTree>
    <p:extLst>
      <p:ext uri="{BB962C8B-B14F-4D97-AF65-F5344CB8AC3E}">
        <p14:creationId xmlns:p14="http://schemas.microsoft.com/office/powerpoint/2010/main" val="240140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 name="TextBox 1">
            <a:extLst>
              <a:ext uri="{FF2B5EF4-FFF2-40B4-BE49-F238E27FC236}">
                <a16:creationId xmlns:a16="http://schemas.microsoft.com/office/drawing/2014/main" id="{E9E8224F-6BB6-7473-90F7-6F8315D17B71}"/>
              </a:ext>
            </a:extLst>
          </p:cNvPr>
          <p:cNvSpPr txBox="1"/>
          <p:nvPr/>
        </p:nvSpPr>
        <p:spPr>
          <a:xfrm>
            <a:off x="166914" y="145143"/>
            <a:ext cx="2683748" cy="338554"/>
          </a:xfrm>
          <a:prstGeom prst="rect">
            <a:avLst/>
          </a:prstGeom>
          <a:noFill/>
        </p:spPr>
        <p:txBody>
          <a:bodyPr wrap="none" rtlCol="0">
            <a:spAutoFit/>
          </a:bodyPr>
          <a:lstStyle/>
          <a:p>
            <a:r>
              <a:rPr lang="en-US" altLang="ko-KR" sz="1600" dirty="0" smtClean="0">
                <a:solidFill>
                  <a:schemeClr val="bg1"/>
                </a:solidFill>
                <a:latin typeface="+mn-ea"/>
                <a:ea typeface="+mn-ea"/>
              </a:rPr>
              <a:t>2. </a:t>
            </a:r>
            <a:r>
              <a:rPr lang="ko-KR" altLang="en-US" sz="1600" dirty="0" smtClean="0">
                <a:solidFill>
                  <a:schemeClr val="bg1"/>
                </a:solidFill>
                <a:latin typeface="+mn-ea"/>
                <a:ea typeface="+mn-ea"/>
              </a:rPr>
              <a:t>게임에 필요한 기초 지식</a:t>
            </a:r>
            <a:endParaRPr lang="ko-KR" altLang="en-US" sz="1600" dirty="0">
              <a:solidFill>
                <a:schemeClr val="bg1"/>
              </a:solidFill>
              <a:latin typeface="+mn-ea"/>
              <a:ea typeface="+mn-ea"/>
            </a:endParaRPr>
          </a:p>
        </p:txBody>
      </p:sp>
      <p:graphicFrame>
        <p:nvGraphicFramePr>
          <p:cNvPr id="6" name="표 5"/>
          <p:cNvGraphicFramePr>
            <a:graphicFrameLocks noGrp="1"/>
          </p:cNvGraphicFramePr>
          <p:nvPr>
            <p:extLst>
              <p:ext uri="{D42A27DB-BD31-4B8C-83A1-F6EECF244321}">
                <p14:modId xmlns:p14="http://schemas.microsoft.com/office/powerpoint/2010/main" val="3001661864"/>
              </p:ext>
            </p:extLst>
          </p:nvPr>
        </p:nvGraphicFramePr>
        <p:xfrm>
          <a:off x="660400" y="1092200"/>
          <a:ext cx="5181600" cy="3429001"/>
        </p:xfrm>
        <a:graphic>
          <a:graphicData uri="http://schemas.openxmlformats.org/drawingml/2006/table">
            <a:tbl>
              <a:tblPr firstRow="1" bandRow="1">
                <a:tableStyleId>{08FB837D-C827-4EFA-A057-4D05807E0F7C}</a:tableStyleId>
              </a:tblPr>
              <a:tblGrid>
                <a:gridCol w="2590800">
                  <a:extLst>
                    <a:ext uri="{9D8B030D-6E8A-4147-A177-3AD203B41FA5}">
                      <a16:colId xmlns:a16="http://schemas.microsoft.com/office/drawing/2014/main" val="3059979841"/>
                    </a:ext>
                  </a:extLst>
                </a:gridCol>
                <a:gridCol w="2590800">
                  <a:extLst>
                    <a:ext uri="{9D8B030D-6E8A-4147-A177-3AD203B41FA5}">
                      <a16:colId xmlns:a16="http://schemas.microsoft.com/office/drawing/2014/main" val="433670790"/>
                    </a:ext>
                  </a:extLst>
                </a:gridCol>
              </a:tblGrid>
              <a:tr h="547740">
                <a:tc gridSpan="2">
                  <a:txBody>
                    <a:bodyPr/>
                    <a:lstStyle/>
                    <a:p>
                      <a:pPr algn="ctr" latinLnBrk="1"/>
                      <a:r>
                        <a:rPr lang="ko-KR" altLang="en-US" sz="1800" dirty="0" err="1" smtClean="0">
                          <a:solidFill>
                            <a:schemeClr val="tx1"/>
                          </a:solidFill>
                        </a:rPr>
                        <a:t>재무상태표</a:t>
                      </a:r>
                      <a:endParaRPr lang="ko-KR"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extLst>
                  <a:ext uri="{0D108BD9-81ED-4DB2-BD59-A6C34878D82A}">
                    <a16:rowId xmlns:a16="http://schemas.microsoft.com/office/drawing/2014/main" val="1282470174"/>
                  </a:ext>
                </a:extLst>
              </a:tr>
              <a:tr h="945414">
                <a:tc rowSpan="2">
                  <a:txBody>
                    <a:bodyPr/>
                    <a:lstStyle/>
                    <a:p>
                      <a:pPr algn="l" latinLnBrk="1"/>
                      <a:r>
                        <a:rPr lang="ko-KR" altLang="en-US" sz="1800" dirty="0" smtClean="0"/>
                        <a:t>자산</a:t>
                      </a:r>
                      <a:endParaRPr lang="en-US" altLang="ko-KR" sz="1800" dirty="0" smtClean="0"/>
                    </a:p>
                    <a:p>
                      <a:pPr algn="l" latinLnBrk="1"/>
                      <a:endParaRPr lang="en-US" altLang="ko-KR" sz="1600" dirty="0" smtClean="0"/>
                    </a:p>
                    <a:p>
                      <a:pPr marL="285750" indent="-285750" algn="l" latinLnBrk="1">
                        <a:buFontTx/>
                        <a:buChar char="-"/>
                      </a:pPr>
                      <a:r>
                        <a:rPr lang="ko-KR" altLang="en-US" sz="1400" dirty="0" smtClean="0"/>
                        <a:t>유동자산</a:t>
                      </a:r>
                      <a:endParaRPr lang="en-US" altLang="ko-KR" sz="1200" dirty="0" smtClean="0"/>
                    </a:p>
                    <a:p>
                      <a:pPr marL="342900" lvl="1" indent="-342900" algn="l" latinLnBrk="1">
                        <a:buFont typeface="Arial" panose="020B0604020202020204" pitchFamily="34" charset="0"/>
                        <a:buChar char="•"/>
                      </a:pPr>
                      <a:r>
                        <a:rPr lang="ko-KR" altLang="en-US" sz="1200" dirty="0" err="1" smtClean="0"/>
                        <a:t>당좌자산</a:t>
                      </a:r>
                      <a:endParaRPr lang="en-US" altLang="ko-KR" sz="1200" dirty="0" smtClean="0"/>
                    </a:p>
                    <a:p>
                      <a:pPr marL="342900" lvl="1" indent="-342900" algn="l" latinLnBrk="1">
                        <a:buFont typeface="Arial" panose="020B0604020202020204" pitchFamily="34" charset="0"/>
                        <a:buChar char="•"/>
                      </a:pPr>
                      <a:r>
                        <a:rPr lang="ko-KR" altLang="en-US" sz="1200" dirty="0" smtClean="0"/>
                        <a:t>재고자산</a:t>
                      </a:r>
                      <a:endParaRPr lang="en-US" altLang="ko-KR" sz="1200" dirty="0" smtClean="0"/>
                    </a:p>
                    <a:p>
                      <a:pPr marL="0" lvl="1" indent="0" algn="l" latinLnBrk="1">
                        <a:buFont typeface="Arial" panose="020B0604020202020204" pitchFamily="34" charset="0"/>
                        <a:buNone/>
                      </a:pPr>
                      <a:endParaRPr lang="en-US" altLang="ko-KR" sz="1200" dirty="0" smtClean="0"/>
                    </a:p>
                    <a:p>
                      <a:pPr marL="285750" indent="-285750" algn="l" latinLnBrk="1">
                        <a:buFontTx/>
                        <a:buChar char="-"/>
                      </a:pPr>
                      <a:r>
                        <a:rPr lang="ko-KR" altLang="en-US" sz="1400" dirty="0" err="1" smtClean="0"/>
                        <a:t>비유동자산</a:t>
                      </a:r>
                      <a:endParaRPr lang="en-US" altLang="ko-KR" sz="1200" dirty="0" smtClean="0"/>
                    </a:p>
                    <a:p>
                      <a:pPr marL="342900" lvl="1" indent="-342900" algn="l" latinLnBrk="1">
                        <a:buFont typeface="Arial" panose="020B0604020202020204" pitchFamily="34" charset="0"/>
                        <a:buChar char="•"/>
                      </a:pPr>
                      <a:r>
                        <a:rPr lang="ko-KR" altLang="en-US" sz="1200" dirty="0" smtClean="0"/>
                        <a:t>투자자산</a:t>
                      </a:r>
                      <a:endParaRPr lang="en-US" altLang="ko-KR" sz="1200" dirty="0" smtClean="0"/>
                    </a:p>
                    <a:p>
                      <a:pPr marL="342900" lvl="1" indent="-342900" algn="l" latinLnBrk="1">
                        <a:buFont typeface="Arial" panose="020B0604020202020204" pitchFamily="34" charset="0"/>
                        <a:buChar char="•"/>
                      </a:pPr>
                      <a:r>
                        <a:rPr lang="ko-KR" altLang="en-US" sz="1200" dirty="0" smtClean="0"/>
                        <a:t>유형자산</a:t>
                      </a:r>
                      <a:endParaRPr lang="en-US" altLang="ko-KR" sz="1200" dirty="0" smtClean="0"/>
                    </a:p>
                    <a:p>
                      <a:pPr marL="342900" lvl="1" indent="-342900" algn="l" latinLnBrk="1">
                        <a:buFont typeface="Arial" panose="020B0604020202020204" pitchFamily="34" charset="0"/>
                        <a:buChar char="•"/>
                      </a:pPr>
                      <a:r>
                        <a:rPr lang="ko-KR" altLang="en-US" sz="1200" dirty="0" smtClean="0"/>
                        <a:t>무형자산</a:t>
                      </a:r>
                      <a:endParaRPr lang="en-US" altLang="ko-KR" sz="1200" dirty="0" smtClean="0"/>
                    </a:p>
                    <a:p>
                      <a:pPr marL="342900" lvl="1" indent="-342900" algn="l" latinLnBrk="1">
                        <a:buFont typeface="Arial" panose="020B0604020202020204" pitchFamily="34" charset="0"/>
                        <a:buChar char="•"/>
                      </a:pPr>
                      <a:r>
                        <a:rPr lang="ko-KR" altLang="en-US" sz="1200" dirty="0" smtClean="0"/>
                        <a:t>기타비유동자산</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600" dirty="0" smtClean="0"/>
                        <a:t>부채</a:t>
                      </a:r>
                      <a:endParaRPr lang="en-US" altLang="ko-KR" sz="1600" dirty="0" smtClean="0"/>
                    </a:p>
                    <a:p>
                      <a:pPr algn="l" latinLnBrk="1"/>
                      <a:endParaRPr lang="en-US" altLang="ko-KR" sz="1200" dirty="0" smtClean="0"/>
                    </a:p>
                    <a:p>
                      <a:pPr algn="l" latinLnBrk="1"/>
                      <a:r>
                        <a:rPr lang="ko-KR" altLang="en-US" sz="1200" dirty="0" smtClean="0"/>
                        <a:t>유동부채</a:t>
                      </a:r>
                      <a:endParaRPr lang="en-US" altLang="ko-KR" sz="1200" dirty="0" smtClean="0"/>
                    </a:p>
                    <a:p>
                      <a:pPr algn="l" latinLnBrk="1"/>
                      <a:r>
                        <a:rPr lang="ko-KR" altLang="en-US" sz="1200" dirty="0" err="1" smtClean="0"/>
                        <a:t>비유동부채</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041761"/>
                  </a:ext>
                </a:extLst>
              </a:tr>
              <a:tr h="1935847">
                <a:tc vMerge="1">
                  <a:txBody>
                    <a:bodyPr/>
                    <a:lstStyle/>
                    <a:p>
                      <a:pPr algn="ctr" latinLnBrk="1"/>
                      <a:endParaRPr lang="ko-KR" altLang="en-US" dirty="0"/>
                    </a:p>
                  </a:txBody>
                  <a:tcPr anchor="ctr"/>
                </a:tc>
                <a:tc>
                  <a:txBody>
                    <a:bodyPr/>
                    <a:lstStyle/>
                    <a:p>
                      <a:pPr algn="l" latinLnBrk="1"/>
                      <a:r>
                        <a:rPr lang="ko-KR" altLang="en-US" sz="1600" dirty="0" smtClean="0"/>
                        <a:t>자본</a:t>
                      </a:r>
                      <a:endParaRPr lang="en-US" altLang="ko-KR" sz="1200" dirty="0" smtClean="0"/>
                    </a:p>
                    <a:p>
                      <a:pPr algn="l" latinLnBrk="1"/>
                      <a:endParaRPr lang="en-US" altLang="ko-KR" sz="1200" dirty="0" smtClean="0"/>
                    </a:p>
                    <a:p>
                      <a:pPr algn="l" latinLnBrk="1"/>
                      <a:r>
                        <a:rPr lang="ko-KR" altLang="en-US" sz="1200" dirty="0" smtClean="0"/>
                        <a:t>자본금</a:t>
                      </a:r>
                      <a:endParaRPr lang="en-US" altLang="ko-KR" sz="1200" dirty="0" smtClean="0"/>
                    </a:p>
                    <a:p>
                      <a:pPr algn="l" latinLnBrk="1"/>
                      <a:r>
                        <a:rPr lang="ko-KR" altLang="en-US" sz="1200" dirty="0" smtClean="0"/>
                        <a:t>자본잉여금</a:t>
                      </a:r>
                      <a:endParaRPr lang="en-US" altLang="ko-KR" sz="1200" dirty="0" smtClean="0"/>
                    </a:p>
                    <a:p>
                      <a:pPr algn="l" latinLnBrk="1"/>
                      <a:r>
                        <a:rPr lang="ko-KR" altLang="en-US" sz="1200" dirty="0" err="1" smtClean="0"/>
                        <a:t>이익잉여분</a:t>
                      </a:r>
                      <a:endParaRPr lang="en-US" altLang="ko-KR" sz="1200" dirty="0" smtClean="0"/>
                    </a:p>
                    <a:p>
                      <a:pPr algn="l" latinLnBrk="1"/>
                      <a:r>
                        <a:rPr lang="ko-KR" altLang="en-US" sz="1200" dirty="0" smtClean="0"/>
                        <a:t>자본조정</a:t>
                      </a:r>
                      <a:endParaRPr lang="en-US" altLang="ko-KR" sz="1200" dirty="0" smtClean="0"/>
                    </a:p>
                    <a:p>
                      <a:pPr algn="l" latinLnBrk="1"/>
                      <a:r>
                        <a:rPr lang="ko-KR" altLang="en-US" sz="1200" dirty="0" err="1" smtClean="0"/>
                        <a:t>기타포괄손익누계액</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51912"/>
                  </a:ext>
                </a:extLst>
              </a:tr>
            </a:tbl>
          </a:graphicData>
        </a:graphic>
      </p:graphicFrame>
      <p:sp>
        <p:nvSpPr>
          <p:cNvPr id="15" name="TextBox 14">
            <a:extLst>
              <a:ext uri="{FF2B5EF4-FFF2-40B4-BE49-F238E27FC236}">
                <a16:creationId xmlns:a16="http://schemas.microsoft.com/office/drawing/2014/main" id="{A779DA82-0102-774E-D905-B77401D1EEEA}"/>
              </a:ext>
            </a:extLst>
          </p:cNvPr>
          <p:cNvSpPr txBox="1"/>
          <p:nvPr/>
        </p:nvSpPr>
        <p:spPr>
          <a:xfrm>
            <a:off x="6187440" y="1882141"/>
            <a:ext cx="2771913" cy="1615827"/>
          </a:xfrm>
          <a:prstGeom prst="rect">
            <a:avLst/>
          </a:prstGeom>
          <a:noFill/>
        </p:spPr>
        <p:txBody>
          <a:bodyPr wrap="none" rtlCol="0">
            <a:spAutoFit/>
          </a:bodyPr>
          <a:lstStyle/>
          <a:p>
            <a:pPr>
              <a:lnSpc>
                <a:spcPct val="150000"/>
              </a:lnSpc>
            </a:pPr>
            <a:r>
              <a:rPr lang="ko-KR" altLang="en-US" sz="1100" dirty="0" smtClean="0">
                <a:solidFill>
                  <a:schemeClr val="bg1"/>
                </a:solidFill>
                <a:latin typeface="+mn-ea"/>
                <a:ea typeface="+mn-ea"/>
              </a:rPr>
              <a:t>자산의 개념</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현재 기업이 보유하고 있는 자원</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향후 기업 현금 창출에 기여할 수 있는</a:t>
            </a:r>
            <a:r>
              <a:rPr lang="en-US" altLang="ko-KR" sz="1100" dirty="0" smtClean="0">
                <a:solidFill>
                  <a:schemeClr val="bg1"/>
                </a:solidFill>
                <a:latin typeface="+mn-ea"/>
                <a:ea typeface="+mn-ea"/>
              </a:rPr>
              <a:t/>
            </a:r>
            <a:br>
              <a:rPr lang="en-US" altLang="ko-KR" sz="1100" dirty="0" smtClean="0">
                <a:solidFill>
                  <a:schemeClr val="bg1"/>
                </a:solidFill>
                <a:latin typeface="+mn-ea"/>
                <a:ea typeface="+mn-ea"/>
              </a:rPr>
            </a:br>
            <a:r>
              <a:rPr lang="ko-KR" altLang="en-US" sz="1100" dirty="0" smtClean="0">
                <a:solidFill>
                  <a:schemeClr val="bg1"/>
                </a:solidFill>
                <a:latin typeface="+mn-ea"/>
                <a:ea typeface="+mn-ea"/>
              </a:rPr>
              <a:t>잠재력이 있어야 한다</a:t>
            </a:r>
            <a:r>
              <a:rPr lang="en-US" altLang="ko-KR" sz="1100" dirty="0" smtClean="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현금</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토지</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건물</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재고 자산</a:t>
            </a:r>
            <a:r>
              <a:rPr lang="en-US" altLang="ko-KR" sz="1100" dirty="0" smtClean="0">
                <a:solidFill>
                  <a:schemeClr val="bg1"/>
                </a:solidFill>
                <a:latin typeface="+mn-ea"/>
                <a:ea typeface="+mn-ea"/>
              </a:rPr>
              <a:t>,</a:t>
            </a:r>
            <a:br>
              <a:rPr lang="en-US" altLang="ko-KR" sz="1100" dirty="0" smtClean="0">
                <a:solidFill>
                  <a:schemeClr val="bg1"/>
                </a:solidFill>
                <a:latin typeface="+mn-ea"/>
                <a:ea typeface="+mn-ea"/>
              </a:rPr>
            </a:br>
            <a:r>
              <a:rPr lang="ko-KR" altLang="en-US" sz="1100" dirty="0" smtClean="0">
                <a:solidFill>
                  <a:schemeClr val="bg1"/>
                </a:solidFill>
                <a:latin typeface="+mn-ea"/>
                <a:ea typeface="+mn-ea"/>
              </a:rPr>
              <a:t>특허권</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영업권 등</a:t>
            </a:r>
            <a:endParaRPr lang="en-US" altLang="ko-KR" sz="1100" dirty="0" smtClean="0">
              <a:solidFill>
                <a:schemeClr val="bg1"/>
              </a:solidFill>
              <a:latin typeface="+mn-ea"/>
              <a:ea typeface="+mn-ea"/>
            </a:endParaRPr>
          </a:p>
        </p:txBody>
      </p:sp>
      <p:sp>
        <p:nvSpPr>
          <p:cNvPr id="16" name="직사각형 15">
            <a:extLst>
              <a:ext uri="{FF2B5EF4-FFF2-40B4-BE49-F238E27FC236}">
                <a16:creationId xmlns:a16="http://schemas.microsoft.com/office/drawing/2014/main" id="{18EE08E7-AD69-6A3B-03AA-37E2584FE202}"/>
              </a:ext>
            </a:extLst>
          </p:cNvPr>
          <p:cNvSpPr/>
          <p:nvPr/>
        </p:nvSpPr>
        <p:spPr>
          <a:xfrm>
            <a:off x="660400" y="1882141"/>
            <a:ext cx="2265680" cy="235458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2" name="직선 화살표 연결선 21">
            <a:extLst>
              <a:ext uri="{FF2B5EF4-FFF2-40B4-BE49-F238E27FC236}">
                <a16:creationId xmlns:a16="http://schemas.microsoft.com/office/drawing/2014/main" id="{21E25B40-68C1-3451-FA84-83B35D33EFFD}"/>
              </a:ext>
            </a:extLst>
          </p:cNvPr>
          <p:cNvCxnSpPr/>
          <p:nvPr/>
        </p:nvCxnSpPr>
        <p:spPr>
          <a:xfrm flipV="1">
            <a:off x="2926080" y="1996440"/>
            <a:ext cx="3177540" cy="6346"/>
          </a:xfrm>
          <a:prstGeom prst="straightConnector1">
            <a:avLst/>
          </a:prstGeom>
          <a:ln w="25400">
            <a:solidFill>
              <a:srgbClr val="C00000"/>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25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 name="TextBox 1">
            <a:extLst>
              <a:ext uri="{FF2B5EF4-FFF2-40B4-BE49-F238E27FC236}">
                <a16:creationId xmlns:a16="http://schemas.microsoft.com/office/drawing/2014/main" id="{E9E8224F-6BB6-7473-90F7-6F8315D17B71}"/>
              </a:ext>
            </a:extLst>
          </p:cNvPr>
          <p:cNvSpPr txBox="1"/>
          <p:nvPr/>
        </p:nvSpPr>
        <p:spPr>
          <a:xfrm>
            <a:off x="166914" y="145143"/>
            <a:ext cx="2683748" cy="338554"/>
          </a:xfrm>
          <a:prstGeom prst="rect">
            <a:avLst/>
          </a:prstGeom>
          <a:noFill/>
        </p:spPr>
        <p:txBody>
          <a:bodyPr wrap="none" rtlCol="0">
            <a:spAutoFit/>
          </a:bodyPr>
          <a:lstStyle/>
          <a:p>
            <a:r>
              <a:rPr lang="en-US" altLang="ko-KR" sz="1600" dirty="0" smtClean="0">
                <a:solidFill>
                  <a:schemeClr val="bg1"/>
                </a:solidFill>
                <a:latin typeface="+mn-ea"/>
                <a:ea typeface="+mn-ea"/>
              </a:rPr>
              <a:t>2. </a:t>
            </a:r>
            <a:r>
              <a:rPr lang="ko-KR" altLang="en-US" sz="1600" dirty="0" smtClean="0">
                <a:solidFill>
                  <a:schemeClr val="bg1"/>
                </a:solidFill>
                <a:latin typeface="+mn-ea"/>
                <a:ea typeface="+mn-ea"/>
              </a:rPr>
              <a:t>게임에 필요한 기초 지식</a:t>
            </a:r>
            <a:endParaRPr lang="ko-KR" altLang="en-US" sz="1600" dirty="0">
              <a:solidFill>
                <a:schemeClr val="bg1"/>
              </a:solidFill>
              <a:latin typeface="+mn-ea"/>
              <a:ea typeface="+mn-ea"/>
            </a:endParaRPr>
          </a:p>
        </p:txBody>
      </p:sp>
      <p:graphicFrame>
        <p:nvGraphicFramePr>
          <p:cNvPr id="6" name="표 5"/>
          <p:cNvGraphicFramePr>
            <a:graphicFrameLocks noGrp="1"/>
          </p:cNvGraphicFramePr>
          <p:nvPr>
            <p:extLst>
              <p:ext uri="{D42A27DB-BD31-4B8C-83A1-F6EECF244321}">
                <p14:modId xmlns:p14="http://schemas.microsoft.com/office/powerpoint/2010/main" val="553391532"/>
              </p:ext>
            </p:extLst>
          </p:nvPr>
        </p:nvGraphicFramePr>
        <p:xfrm>
          <a:off x="292128" y="794385"/>
          <a:ext cx="8585199" cy="3882457"/>
        </p:xfrm>
        <a:graphic>
          <a:graphicData uri="http://schemas.openxmlformats.org/drawingml/2006/table">
            <a:tbl>
              <a:tblPr firstRow="1" bandRow="1">
                <a:tableStyleId>{08FB837D-C827-4EFA-A057-4D05807E0F7C}</a:tableStyleId>
              </a:tblPr>
              <a:tblGrid>
                <a:gridCol w="1004508">
                  <a:extLst>
                    <a:ext uri="{9D8B030D-6E8A-4147-A177-3AD203B41FA5}">
                      <a16:colId xmlns:a16="http://schemas.microsoft.com/office/drawing/2014/main" val="3059979841"/>
                    </a:ext>
                  </a:extLst>
                </a:gridCol>
                <a:gridCol w="1339345">
                  <a:extLst>
                    <a:ext uri="{9D8B030D-6E8A-4147-A177-3AD203B41FA5}">
                      <a16:colId xmlns:a16="http://schemas.microsoft.com/office/drawing/2014/main" val="3379395068"/>
                    </a:ext>
                  </a:extLst>
                </a:gridCol>
                <a:gridCol w="3488594">
                  <a:extLst>
                    <a:ext uri="{9D8B030D-6E8A-4147-A177-3AD203B41FA5}">
                      <a16:colId xmlns:a16="http://schemas.microsoft.com/office/drawing/2014/main" val="433670790"/>
                    </a:ext>
                  </a:extLst>
                </a:gridCol>
                <a:gridCol w="2752752">
                  <a:extLst>
                    <a:ext uri="{9D8B030D-6E8A-4147-A177-3AD203B41FA5}">
                      <a16:colId xmlns:a16="http://schemas.microsoft.com/office/drawing/2014/main" val="2130340163"/>
                    </a:ext>
                  </a:extLst>
                </a:gridCol>
              </a:tblGrid>
              <a:tr h="0">
                <a:tc gridSpan="2">
                  <a:txBody>
                    <a:bodyPr/>
                    <a:lstStyle/>
                    <a:p>
                      <a:pPr algn="ctr" latinLnBrk="1">
                        <a:lnSpc>
                          <a:spcPct val="150000"/>
                        </a:lnSpc>
                      </a:pPr>
                      <a:r>
                        <a:rPr lang="ko-KR" altLang="en-US" sz="1050" dirty="0" smtClean="0">
                          <a:solidFill>
                            <a:schemeClr val="tx1"/>
                          </a:solidFill>
                          <a:latin typeface="+mn-ea"/>
                          <a:ea typeface="+mn-ea"/>
                        </a:rPr>
                        <a:t>구분</a:t>
                      </a:r>
                      <a:endParaRPr lang="ko-KR" altLang="en-US" sz="105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ctr" latinLnBrk="1">
                        <a:lnSpc>
                          <a:spcPct val="150000"/>
                        </a:lnSpc>
                      </a:pPr>
                      <a:r>
                        <a:rPr lang="ko-KR" altLang="en-US" sz="1050" dirty="0" smtClean="0">
                          <a:solidFill>
                            <a:schemeClr val="tx1"/>
                          </a:solidFill>
                          <a:latin typeface="+mn-ea"/>
                          <a:ea typeface="+mn-ea"/>
                        </a:rPr>
                        <a:t>의미</a:t>
                      </a:r>
                      <a:endParaRPr lang="ko-KR" altLang="en-US" sz="105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lnSpc>
                          <a:spcPct val="150000"/>
                        </a:lnSpc>
                      </a:pPr>
                      <a:r>
                        <a:rPr lang="ko-KR" altLang="en-US" sz="1050" dirty="0" smtClean="0">
                          <a:solidFill>
                            <a:schemeClr val="tx1"/>
                          </a:solidFill>
                          <a:latin typeface="+mn-ea"/>
                          <a:ea typeface="+mn-ea"/>
                        </a:rPr>
                        <a:t>종류</a:t>
                      </a:r>
                      <a:endParaRPr lang="ko-KR" altLang="en-US" sz="105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470174"/>
                  </a:ext>
                </a:extLst>
              </a:tr>
              <a:tr h="169295">
                <a:tc rowSpan="2">
                  <a:txBody>
                    <a:bodyPr/>
                    <a:lstStyle/>
                    <a:p>
                      <a:pPr algn="ctr" latinLnBrk="1">
                        <a:lnSpc>
                          <a:spcPct val="150000"/>
                        </a:lnSpc>
                      </a:pPr>
                      <a:r>
                        <a:rPr lang="ko-KR" altLang="en-US" sz="1050" b="1" dirty="0" smtClean="0">
                          <a:latin typeface="+mn-ea"/>
                          <a:ea typeface="+mn-ea"/>
                        </a:rPr>
                        <a:t>유동자산</a:t>
                      </a:r>
                      <a:endParaRPr lang="en-US" altLang="ko-KR" sz="1050" b="1" dirty="0" smtClean="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indent="0" algn="ctr" latinLnBrk="1">
                        <a:lnSpc>
                          <a:spcPct val="150000"/>
                        </a:lnSpc>
                        <a:buFont typeface="Arial" panose="020B0604020202020204" pitchFamily="34" charset="0"/>
                        <a:buNone/>
                      </a:pPr>
                      <a:r>
                        <a:rPr lang="ko-KR" altLang="en-US" sz="1050" b="1" dirty="0" err="1" smtClean="0">
                          <a:latin typeface="+mn-ea"/>
                          <a:ea typeface="+mn-ea"/>
                        </a:rPr>
                        <a:t>당좌자산</a:t>
                      </a:r>
                      <a:endParaRPr lang="ko-KR" altLang="en-US" sz="105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lnSpc>
                          <a:spcPct val="150000"/>
                        </a:lnSpc>
                      </a:pPr>
                      <a:r>
                        <a:rPr lang="ko-KR" altLang="en-US" sz="1050" dirty="0" smtClean="0">
                          <a:latin typeface="+mn-ea"/>
                          <a:ea typeface="+mn-ea"/>
                        </a:rPr>
                        <a:t>판매 과정을 거치지 않고 현금과의 교환이</a:t>
                      </a:r>
                      <a:r>
                        <a:rPr lang="en-US" altLang="ko-KR" sz="1050" dirty="0" smtClean="0">
                          <a:latin typeface="+mn-ea"/>
                          <a:ea typeface="+mn-ea"/>
                        </a:rPr>
                        <a:t/>
                      </a:r>
                      <a:br>
                        <a:rPr lang="en-US" altLang="ko-KR" sz="1050" dirty="0" smtClean="0">
                          <a:latin typeface="+mn-ea"/>
                          <a:ea typeface="+mn-ea"/>
                        </a:rPr>
                      </a:br>
                      <a:r>
                        <a:rPr lang="ko-KR" altLang="en-US" sz="1050" dirty="0" smtClean="0">
                          <a:latin typeface="+mn-ea"/>
                          <a:ea typeface="+mn-ea"/>
                        </a:rPr>
                        <a:t>아주 빠르게 이루어지는 자산</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lnSpc>
                          <a:spcPct val="150000"/>
                        </a:lnSpc>
                      </a:pPr>
                      <a:r>
                        <a:rPr lang="ko-KR" altLang="en-US" sz="1200" b="1" dirty="0" smtClean="0">
                          <a:solidFill>
                            <a:srgbClr val="FF0000"/>
                          </a:solidFill>
                          <a:latin typeface="+mn-ea"/>
                          <a:ea typeface="+mn-ea"/>
                        </a:rPr>
                        <a:t>현금</a:t>
                      </a:r>
                      <a:r>
                        <a:rPr lang="en-US" altLang="ko-KR" sz="1050" dirty="0" smtClean="0">
                          <a:latin typeface="+mn-ea"/>
                          <a:ea typeface="+mn-ea"/>
                        </a:rPr>
                        <a:t>, </a:t>
                      </a:r>
                      <a:r>
                        <a:rPr lang="ko-KR" altLang="en-US" sz="1050" dirty="0" err="1" smtClean="0">
                          <a:latin typeface="+mn-ea"/>
                          <a:ea typeface="+mn-ea"/>
                        </a:rPr>
                        <a:t>현금성자산</a:t>
                      </a:r>
                      <a:r>
                        <a:rPr lang="en-US" altLang="ko-KR" sz="1050" dirty="0" smtClean="0">
                          <a:latin typeface="+mn-ea"/>
                          <a:ea typeface="+mn-ea"/>
                        </a:rPr>
                        <a:t>, </a:t>
                      </a:r>
                      <a:r>
                        <a:rPr lang="ko-KR" altLang="en-US" sz="1050" dirty="0" smtClean="0">
                          <a:latin typeface="+mn-ea"/>
                          <a:ea typeface="+mn-ea"/>
                        </a:rPr>
                        <a:t>단기투자자산</a:t>
                      </a:r>
                      <a:r>
                        <a:rPr lang="en-US" altLang="ko-KR" sz="1050" dirty="0" smtClean="0">
                          <a:latin typeface="+mn-ea"/>
                          <a:ea typeface="+mn-ea"/>
                        </a:rPr>
                        <a:t>, </a:t>
                      </a:r>
                      <a:br>
                        <a:rPr lang="en-US" altLang="ko-KR" sz="1050" dirty="0" smtClean="0">
                          <a:latin typeface="+mn-ea"/>
                          <a:ea typeface="+mn-ea"/>
                        </a:rPr>
                      </a:br>
                      <a:r>
                        <a:rPr lang="ko-KR" altLang="en-US" sz="1050" dirty="0" smtClean="0">
                          <a:latin typeface="+mn-ea"/>
                          <a:ea typeface="+mn-ea"/>
                        </a:rPr>
                        <a:t>매출채권</a:t>
                      </a:r>
                      <a:r>
                        <a:rPr lang="en-US" altLang="ko-KR" sz="1050" dirty="0" smtClean="0">
                          <a:latin typeface="+mn-ea"/>
                          <a:ea typeface="+mn-ea"/>
                        </a:rPr>
                        <a:t>, </a:t>
                      </a:r>
                      <a:r>
                        <a:rPr lang="ko-KR" altLang="en-US" sz="1050" dirty="0" err="1" smtClean="0">
                          <a:latin typeface="+mn-ea"/>
                          <a:ea typeface="+mn-ea"/>
                        </a:rPr>
                        <a:t>선금금등</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041761"/>
                  </a:ext>
                </a:extLst>
              </a:tr>
              <a:tr h="0">
                <a:tc vMerge="1">
                  <a:txBody>
                    <a:bodyPr/>
                    <a:lstStyle/>
                    <a:p>
                      <a:pPr latinLnBrk="1"/>
                      <a:endParaRPr lang="ko-KR" altLang="en-US"/>
                    </a:p>
                  </a:txBody>
                  <a:tcPr/>
                </a:tc>
                <a:tc>
                  <a:txBody>
                    <a:bodyPr/>
                    <a:lstStyle/>
                    <a:p>
                      <a:pPr marL="0" lvl="1" indent="0" algn="ctr" latinLnBrk="1">
                        <a:lnSpc>
                          <a:spcPct val="150000"/>
                        </a:lnSpc>
                        <a:buFont typeface="Arial" panose="020B0604020202020204" pitchFamily="34" charset="0"/>
                        <a:buNone/>
                      </a:pPr>
                      <a:r>
                        <a:rPr lang="ko-KR" altLang="en-US" sz="1050" b="1" dirty="0" smtClean="0">
                          <a:latin typeface="+mn-ea"/>
                          <a:ea typeface="+mn-ea"/>
                        </a:rPr>
                        <a:t>재고자산</a:t>
                      </a:r>
                      <a:endParaRPr lang="ko-KR" altLang="en-US" sz="105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lnSpc>
                          <a:spcPct val="150000"/>
                        </a:lnSpc>
                      </a:pPr>
                      <a:r>
                        <a:rPr lang="ko-KR" altLang="en-US" sz="1050" dirty="0" smtClean="0">
                          <a:latin typeface="+mn-ea"/>
                          <a:ea typeface="+mn-ea"/>
                        </a:rPr>
                        <a:t>기업이 판매를 목적으로</a:t>
                      </a:r>
                      <a:r>
                        <a:rPr lang="en-US" altLang="ko-KR" sz="1050" dirty="0" smtClean="0">
                          <a:latin typeface="+mn-ea"/>
                          <a:ea typeface="+mn-ea"/>
                        </a:rPr>
                        <a:t/>
                      </a:r>
                      <a:br>
                        <a:rPr lang="en-US" altLang="ko-KR" sz="1050" dirty="0" smtClean="0">
                          <a:latin typeface="+mn-ea"/>
                          <a:ea typeface="+mn-ea"/>
                        </a:rPr>
                      </a:br>
                      <a:r>
                        <a:rPr lang="ko-KR" altLang="en-US" sz="1050" dirty="0" smtClean="0">
                          <a:latin typeface="+mn-ea"/>
                          <a:ea typeface="+mn-ea"/>
                        </a:rPr>
                        <a:t>보유하고 있는 자산</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lnSpc>
                          <a:spcPct val="150000"/>
                        </a:lnSpc>
                      </a:pPr>
                      <a:r>
                        <a:rPr lang="ko-KR" altLang="en-US" sz="1050" dirty="0" smtClean="0">
                          <a:latin typeface="+mn-ea"/>
                          <a:ea typeface="+mn-ea"/>
                        </a:rPr>
                        <a:t>상품</a:t>
                      </a:r>
                      <a:r>
                        <a:rPr lang="en-US" altLang="ko-KR" sz="1050" dirty="0" smtClean="0">
                          <a:latin typeface="+mn-ea"/>
                          <a:ea typeface="+mn-ea"/>
                        </a:rPr>
                        <a:t>, </a:t>
                      </a:r>
                      <a:r>
                        <a:rPr lang="ko-KR" altLang="en-US" sz="1200" b="1" dirty="0" smtClean="0">
                          <a:solidFill>
                            <a:srgbClr val="FF0000"/>
                          </a:solidFill>
                          <a:latin typeface="+mn-ea"/>
                          <a:ea typeface="+mn-ea"/>
                        </a:rPr>
                        <a:t>제품</a:t>
                      </a:r>
                      <a:r>
                        <a:rPr lang="en-US" altLang="ko-KR" sz="1050" b="1" dirty="0" smtClean="0">
                          <a:solidFill>
                            <a:srgbClr val="FF0000"/>
                          </a:solidFill>
                          <a:latin typeface="+mn-ea"/>
                          <a:ea typeface="+mn-ea"/>
                        </a:rPr>
                        <a:t>, </a:t>
                      </a:r>
                      <a:r>
                        <a:rPr lang="ko-KR" altLang="en-US" sz="1200" b="1" dirty="0" smtClean="0">
                          <a:solidFill>
                            <a:srgbClr val="FF0000"/>
                          </a:solidFill>
                          <a:latin typeface="+mn-ea"/>
                          <a:ea typeface="+mn-ea"/>
                        </a:rPr>
                        <a:t>원재료</a:t>
                      </a:r>
                      <a:r>
                        <a:rPr lang="en-US" altLang="ko-KR" sz="1050" dirty="0" smtClean="0">
                          <a:latin typeface="+mn-ea"/>
                          <a:ea typeface="+mn-ea"/>
                        </a:rPr>
                        <a:t>, </a:t>
                      </a:r>
                      <a:r>
                        <a:rPr lang="ko-KR" altLang="en-US" sz="1050" dirty="0" err="1" smtClean="0">
                          <a:latin typeface="+mn-ea"/>
                          <a:ea typeface="+mn-ea"/>
                        </a:rPr>
                        <a:t>재공품</a:t>
                      </a:r>
                      <a:r>
                        <a:rPr lang="en-US" altLang="ko-KR" sz="1050" dirty="0" smtClean="0">
                          <a:latin typeface="+mn-ea"/>
                          <a:ea typeface="+mn-ea"/>
                        </a:rPr>
                        <a:t>,</a:t>
                      </a:r>
                      <a:br>
                        <a:rPr lang="en-US" altLang="ko-KR" sz="1050" dirty="0" smtClean="0">
                          <a:latin typeface="+mn-ea"/>
                          <a:ea typeface="+mn-ea"/>
                        </a:rPr>
                      </a:br>
                      <a:r>
                        <a:rPr lang="ko-KR" altLang="en-US" sz="1050" dirty="0" err="1" smtClean="0">
                          <a:latin typeface="+mn-ea"/>
                          <a:ea typeface="+mn-ea"/>
                        </a:rPr>
                        <a:t>저장품</a:t>
                      </a:r>
                      <a:r>
                        <a:rPr lang="en-US" altLang="ko-KR" sz="1050" dirty="0" smtClean="0">
                          <a:latin typeface="+mn-ea"/>
                          <a:ea typeface="+mn-ea"/>
                        </a:rPr>
                        <a:t>, </a:t>
                      </a:r>
                      <a:r>
                        <a:rPr lang="ko-KR" altLang="en-US" sz="1050" dirty="0" smtClean="0">
                          <a:latin typeface="+mn-ea"/>
                          <a:ea typeface="+mn-ea"/>
                        </a:rPr>
                        <a:t>반제품 등</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546811"/>
                  </a:ext>
                </a:extLst>
              </a:tr>
              <a:tr h="554105">
                <a:tc rowSpan="4">
                  <a:txBody>
                    <a:bodyPr/>
                    <a:lstStyle/>
                    <a:p>
                      <a:pPr marL="0" lvl="1" indent="0" algn="ctr" latinLnBrk="1">
                        <a:lnSpc>
                          <a:spcPct val="150000"/>
                        </a:lnSpc>
                        <a:buFont typeface="Arial" panose="020B0604020202020204" pitchFamily="34" charset="0"/>
                        <a:buNone/>
                      </a:pPr>
                      <a:r>
                        <a:rPr lang="ko-KR" altLang="en-US" sz="1050" b="1" dirty="0" err="1" smtClean="0">
                          <a:latin typeface="+mn-ea"/>
                          <a:ea typeface="+mn-ea"/>
                        </a:rPr>
                        <a:t>비유동자산</a:t>
                      </a:r>
                      <a:endParaRPr lang="ko-KR" altLang="en-US" sz="105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indent="0" algn="ctr" latinLnBrk="1">
                        <a:lnSpc>
                          <a:spcPct val="150000"/>
                        </a:lnSpc>
                        <a:buFont typeface="Arial" panose="020B0604020202020204" pitchFamily="34" charset="0"/>
                        <a:buNone/>
                      </a:pPr>
                      <a:r>
                        <a:rPr lang="ko-KR" altLang="en-US" sz="1050" b="1" dirty="0" smtClean="0">
                          <a:latin typeface="+mn-ea"/>
                          <a:ea typeface="+mn-ea"/>
                        </a:rPr>
                        <a:t>투자자산</a:t>
                      </a:r>
                      <a:endParaRPr lang="ko-KR" altLang="en-US" sz="105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lnSpc>
                          <a:spcPct val="150000"/>
                        </a:lnSpc>
                      </a:pPr>
                      <a:r>
                        <a:rPr lang="ko-KR" altLang="en-US" sz="1050" dirty="0" smtClean="0">
                          <a:latin typeface="+mn-ea"/>
                          <a:ea typeface="+mn-ea"/>
                        </a:rPr>
                        <a:t>기업의 여유자금을 운용하여 장기간에 걸쳐 이익을 얻거나 다른 회사를 지배</a:t>
                      </a:r>
                      <a:r>
                        <a:rPr lang="en-US" altLang="ko-KR" sz="1050" dirty="0" smtClean="0">
                          <a:latin typeface="+mn-ea"/>
                          <a:ea typeface="+mn-ea"/>
                        </a:rPr>
                        <a:t>,</a:t>
                      </a:r>
                      <a:r>
                        <a:rPr lang="en-US" altLang="ko-KR" sz="1050" baseline="0" dirty="0" smtClean="0">
                          <a:latin typeface="+mn-ea"/>
                          <a:ea typeface="+mn-ea"/>
                        </a:rPr>
                        <a:t> </a:t>
                      </a:r>
                      <a:r>
                        <a:rPr lang="ko-KR" altLang="en-US" sz="1050" baseline="0" dirty="0" smtClean="0">
                          <a:latin typeface="+mn-ea"/>
                          <a:ea typeface="+mn-ea"/>
                        </a:rPr>
                        <a:t>통제할 목적으로 소유</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lnSpc>
                          <a:spcPct val="150000"/>
                        </a:lnSpc>
                      </a:pPr>
                      <a:r>
                        <a:rPr lang="ko-KR" altLang="en-US" sz="1050" dirty="0" smtClean="0">
                          <a:latin typeface="+mn-ea"/>
                          <a:ea typeface="+mn-ea"/>
                        </a:rPr>
                        <a:t>장기금융제품</a:t>
                      </a:r>
                      <a:r>
                        <a:rPr lang="en-US" altLang="ko-KR" sz="1050" dirty="0" smtClean="0">
                          <a:latin typeface="+mn-ea"/>
                          <a:ea typeface="+mn-ea"/>
                        </a:rPr>
                        <a:t>, </a:t>
                      </a:r>
                      <a:r>
                        <a:rPr lang="ko-KR" altLang="en-US" sz="1050" b="0" dirty="0" smtClean="0">
                          <a:solidFill>
                            <a:schemeClr val="tx1"/>
                          </a:solidFill>
                          <a:latin typeface="+mn-ea"/>
                          <a:ea typeface="+mn-ea"/>
                        </a:rPr>
                        <a:t>장기투자증권</a:t>
                      </a:r>
                      <a:r>
                        <a:rPr lang="en-US" altLang="ko-KR" sz="1050" dirty="0" smtClean="0">
                          <a:latin typeface="+mn-ea"/>
                          <a:ea typeface="+mn-ea"/>
                        </a:rPr>
                        <a:t>, </a:t>
                      </a:r>
                      <a:r>
                        <a:rPr lang="ko-KR" altLang="en-US" sz="1050" dirty="0" err="1" smtClean="0">
                          <a:latin typeface="+mn-ea"/>
                          <a:ea typeface="+mn-ea"/>
                        </a:rPr>
                        <a:t>장기대여금</a:t>
                      </a:r>
                      <a:r>
                        <a:rPr lang="en-US" altLang="ko-KR" sz="1050" dirty="0" smtClean="0">
                          <a:latin typeface="+mn-ea"/>
                          <a:ea typeface="+mn-ea"/>
                        </a:rPr>
                        <a:t>,</a:t>
                      </a:r>
                      <a:br>
                        <a:rPr lang="en-US" altLang="ko-KR" sz="1050" dirty="0" smtClean="0">
                          <a:latin typeface="+mn-ea"/>
                          <a:ea typeface="+mn-ea"/>
                        </a:rPr>
                      </a:br>
                      <a:r>
                        <a:rPr lang="ko-KR" altLang="en-US" sz="1200" b="1" dirty="0" err="1" smtClean="0">
                          <a:solidFill>
                            <a:srgbClr val="FF0000"/>
                          </a:solidFill>
                          <a:latin typeface="+mn-ea"/>
                          <a:ea typeface="+mn-ea"/>
                        </a:rPr>
                        <a:t>투자부동산</a:t>
                      </a:r>
                      <a:r>
                        <a:rPr lang="en-US" altLang="ko-KR" sz="1050" dirty="0" smtClean="0">
                          <a:latin typeface="+mn-ea"/>
                          <a:ea typeface="+mn-ea"/>
                        </a:rPr>
                        <a:t>, </a:t>
                      </a:r>
                      <a:r>
                        <a:rPr lang="ko-KR" altLang="en-US" sz="1200" b="1" dirty="0" smtClean="0">
                          <a:solidFill>
                            <a:srgbClr val="FF0000"/>
                          </a:solidFill>
                          <a:latin typeface="+mn-ea"/>
                          <a:ea typeface="+mn-ea"/>
                        </a:rPr>
                        <a:t>지분법적용투자주식</a:t>
                      </a:r>
                      <a:r>
                        <a:rPr lang="ko-KR" altLang="en-US" sz="1050" dirty="0" smtClean="0">
                          <a:latin typeface="+mn-ea"/>
                          <a:ea typeface="+mn-ea"/>
                        </a:rPr>
                        <a:t> 등</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597807"/>
                  </a:ext>
                </a:extLst>
              </a:tr>
              <a:tr h="360158">
                <a:tc vMerge="1">
                  <a:txBody>
                    <a:bodyPr/>
                    <a:lstStyle/>
                    <a:p>
                      <a:pPr latinLnBrk="1"/>
                      <a:endParaRPr lang="ko-KR" altLang="en-US"/>
                    </a:p>
                  </a:txBody>
                  <a:tcPr/>
                </a:tc>
                <a:tc>
                  <a:txBody>
                    <a:bodyPr/>
                    <a:lstStyle/>
                    <a:p>
                      <a:pPr marL="0" lvl="1" indent="0" algn="ctr" latinLnBrk="1">
                        <a:lnSpc>
                          <a:spcPct val="150000"/>
                        </a:lnSpc>
                        <a:buFont typeface="Arial" panose="020B0604020202020204" pitchFamily="34" charset="0"/>
                        <a:buNone/>
                      </a:pPr>
                      <a:r>
                        <a:rPr lang="ko-KR" altLang="en-US" sz="1050" b="1" dirty="0" smtClean="0">
                          <a:latin typeface="+mn-ea"/>
                          <a:ea typeface="+mn-ea"/>
                        </a:rPr>
                        <a:t>유형자산</a:t>
                      </a:r>
                      <a:endParaRPr lang="ko-KR" altLang="en-US" sz="105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lnSpc>
                          <a:spcPct val="150000"/>
                        </a:lnSpc>
                      </a:pPr>
                      <a:r>
                        <a:rPr lang="ko-KR" altLang="en-US" sz="1050" dirty="0" smtClean="0">
                          <a:latin typeface="+mn-ea"/>
                          <a:ea typeface="+mn-ea"/>
                        </a:rPr>
                        <a:t>판매를 목적으로 하지 않고</a:t>
                      </a:r>
                      <a:r>
                        <a:rPr lang="en-US" altLang="ko-KR" sz="1050" dirty="0" smtClean="0">
                          <a:latin typeface="+mn-ea"/>
                          <a:ea typeface="+mn-ea"/>
                        </a:rPr>
                        <a:t>, </a:t>
                      </a:r>
                      <a:r>
                        <a:rPr lang="ko-KR" altLang="en-US" sz="1050" dirty="0" smtClean="0">
                          <a:latin typeface="+mn-ea"/>
                          <a:ea typeface="+mn-ea"/>
                        </a:rPr>
                        <a:t>장기간에 걸쳐 영업활동에 사용되는 </a:t>
                      </a:r>
                      <a:r>
                        <a:rPr lang="ko-KR" altLang="en-US" sz="1050" dirty="0" err="1" smtClean="0">
                          <a:latin typeface="+mn-ea"/>
                          <a:ea typeface="+mn-ea"/>
                        </a:rPr>
                        <a:t>상당가액</a:t>
                      </a:r>
                      <a:r>
                        <a:rPr lang="ko-KR" altLang="en-US" sz="1050" dirty="0" smtClean="0">
                          <a:latin typeface="+mn-ea"/>
                          <a:ea typeface="+mn-ea"/>
                        </a:rPr>
                        <a:t> 이상의 가치를 지닌 구체적 형태를 가진 자산</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lnSpc>
                          <a:spcPct val="150000"/>
                        </a:lnSpc>
                      </a:pPr>
                      <a:r>
                        <a:rPr lang="ko-KR" altLang="en-US" sz="1050" dirty="0" smtClean="0">
                          <a:latin typeface="+mn-ea"/>
                          <a:ea typeface="+mn-ea"/>
                        </a:rPr>
                        <a:t>토지</a:t>
                      </a:r>
                      <a:r>
                        <a:rPr lang="en-US" altLang="ko-KR" sz="1050" dirty="0" smtClean="0">
                          <a:latin typeface="+mn-ea"/>
                          <a:ea typeface="+mn-ea"/>
                        </a:rPr>
                        <a:t>, </a:t>
                      </a:r>
                      <a:r>
                        <a:rPr lang="ko-KR" altLang="en-US" sz="1050" dirty="0" smtClean="0">
                          <a:latin typeface="+mn-ea"/>
                          <a:ea typeface="+mn-ea"/>
                        </a:rPr>
                        <a:t>건물</a:t>
                      </a:r>
                      <a:r>
                        <a:rPr lang="en-US" altLang="ko-KR" sz="1050" dirty="0" smtClean="0">
                          <a:latin typeface="+mn-ea"/>
                          <a:ea typeface="+mn-ea"/>
                        </a:rPr>
                        <a:t>, </a:t>
                      </a:r>
                      <a:r>
                        <a:rPr lang="ko-KR" altLang="en-US" sz="1050" dirty="0" smtClean="0">
                          <a:latin typeface="+mn-ea"/>
                          <a:ea typeface="+mn-ea"/>
                        </a:rPr>
                        <a:t>구축물</a:t>
                      </a:r>
                      <a:r>
                        <a:rPr lang="en-US" altLang="ko-KR" sz="1050" dirty="0" smtClean="0">
                          <a:latin typeface="+mn-ea"/>
                          <a:ea typeface="+mn-ea"/>
                        </a:rPr>
                        <a:t>, </a:t>
                      </a:r>
                      <a:r>
                        <a:rPr lang="ko-KR" altLang="en-US" sz="1050" dirty="0" smtClean="0">
                          <a:latin typeface="+mn-ea"/>
                          <a:ea typeface="+mn-ea"/>
                        </a:rPr>
                        <a:t>기계장치</a:t>
                      </a:r>
                      <a:r>
                        <a:rPr lang="en-US" altLang="ko-KR" sz="1050" dirty="0" smtClean="0">
                          <a:latin typeface="+mn-ea"/>
                          <a:ea typeface="+mn-ea"/>
                        </a:rPr>
                        <a:t>, </a:t>
                      </a:r>
                      <a:r>
                        <a:rPr lang="ko-KR" altLang="en-US" sz="1050" dirty="0" err="1" smtClean="0">
                          <a:latin typeface="+mn-ea"/>
                          <a:ea typeface="+mn-ea"/>
                        </a:rPr>
                        <a:t>차량운반구</a:t>
                      </a:r>
                      <a:r>
                        <a:rPr lang="en-US" altLang="ko-KR" sz="1050" dirty="0" smtClean="0">
                          <a:latin typeface="+mn-ea"/>
                          <a:ea typeface="+mn-ea"/>
                        </a:rPr>
                        <a:t>,</a:t>
                      </a:r>
                      <a:br>
                        <a:rPr lang="en-US" altLang="ko-KR" sz="1050" dirty="0" smtClean="0">
                          <a:latin typeface="+mn-ea"/>
                          <a:ea typeface="+mn-ea"/>
                        </a:rPr>
                      </a:br>
                      <a:r>
                        <a:rPr lang="ko-KR" altLang="en-US" sz="1050" dirty="0" smtClean="0">
                          <a:latin typeface="+mn-ea"/>
                          <a:ea typeface="+mn-ea"/>
                        </a:rPr>
                        <a:t>비품</a:t>
                      </a:r>
                      <a:r>
                        <a:rPr lang="en-US" altLang="ko-KR" sz="1050" dirty="0" smtClean="0">
                          <a:latin typeface="+mn-ea"/>
                          <a:ea typeface="+mn-ea"/>
                        </a:rPr>
                        <a:t>, </a:t>
                      </a:r>
                      <a:r>
                        <a:rPr lang="ko-KR" altLang="en-US" sz="1050" dirty="0" smtClean="0">
                          <a:latin typeface="+mn-ea"/>
                          <a:ea typeface="+mn-ea"/>
                        </a:rPr>
                        <a:t>건설중인자산 등</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858833"/>
                  </a:ext>
                </a:extLst>
              </a:tr>
              <a:tr h="655070">
                <a:tc vMerge="1">
                  <a:txBody>
                    <a:bodyPr/>
                    <a:lstStyle/>
                    <a:p>
                      <a:pPr latinLnBrk="1"/>
                      <a:endParaRPr lang="ko-KR" altLang="en-US"/>
                    </a:p>
                  </a:txBody>
                  <a:tcPr/>
                </a:tc>
                <a:tc>
                  <a:txBody>
                    <a:bodyPr/>
                    <a:lstStyle/>
                    <a:p>
                      <a:pPr marL="0" lvl="1" indent="0" algn="ctr" latinLnBrk="1">
                        <a:lnSpc>
                          <a:spcPct val="150000"/>
                        </a:lnSpc>
                        <a:buFont typeface="Arial" panose="020B0604020202020204" pitchFamily="34" charset="0"/>
                        <a:buNone/>
                      </a:pPr>
                      <a:r>
                        <a:rPr lang="ko-KR" altLang="en-US" sz="1050" b="1" dirty="0" smtClean="0">
                          <a:latin typeface="+mn-ea"/>
                          <a:ea typeface="+mn-ea"/>
                        </a:rPr>
                        <a:t>무형자산</a:t>
                      </a:r>
                      <a:endParaRPr lang="ko-KR" altLang="en-US" sz="105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lnSpc>
                          <a:spcPct val="150000"/>
                        </a:lnSpc>
                      </a:pPr>
                      <a:r>
                        <a:rPr lang="ko-KR" altLang="en-US" sz="1050" dirty="0" smtClean="0">
                          <a:latin typeface="+mn-ea"/>
                          <a:ea typeface="+mn-ea"/>
                        </a:rPr>
                        <a:t>물리적인 형태가 없는 자산으로 사실상의 가치 및 법률상의 권리를 가지는 것과</a:t>
                      </a:r>
                      <a:r>
                        <a:rPr lang="en-US" altLang="ko-KR" sz="1050" dirty="0" smtClean="0">
                          <a:latin typeface="+mn-ea"/>
                          <a:ea typeface="+mn-ea"/>
                        </a:rPr>
                        <a:t>, </a:t>
                      </a:r>
                      <a:r>
                        <a:rPr lang="ko-KR" altLang="en-US" sz="1050" dirty="0" smtClean="0">
                          <a:latin typeface="+mn-ea"/>
                          <a:ea typeface="+mn-ea"/>
                        </a:rPr>
                        <a:t>미래 기업의 수익창출에 기여할 것으로 예상되는 </a:t>
                      </a:r>
                      <a:r>
                        <a:rPr lang="ko-KR" altLang="en-US" sz="1050" dirty="0" err="1" smtClean="0">
                          <a:latin typeface="+mn-ea"/>
                          <a:ea typeface="+mn-ea"/>
                        </a:rPr>
                        <a:t>비화폐성</a:t>
                      </a:r>
                      <a:r>
                        <a:rPr lang="ko-KR" altLang="en-US" sz="1050" dirty="0" smtClean="0">
                          <a:latin typeface="+mn-ea"/>
                          <a:ea typeface="+mn-ea"/>
                        </a:rPr>
                        <a:t> 자산</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lnSpc>
                          <a:spcPct val="150000"/>
                        </a:lnSpc>
                      </a:pPr>
                      <a:r>
                        <a:rPr lang="ko-KR" altLang="en-US" sz="1050" dirty="0" smtClean="0">
                          <a:latin typeface="+mn-ea"/>
                          <a:ea typeface="+mn-ea"/>
                        </a:rPr>
                        <a:t>개발비</a:t>
                      </a:r>
                      <a:r>
                        <a:rPr lang="en-US" altLang="ko-KR" sz="1050" dirty="0" smtClean="0">
                          <a:latin typeface="+mn-ea"/>
                          <a:ea typeface="+mn-ea"/>
                        </a:rPr>
                        <a:t>, </a:t>
                      </a:r>
                      <a:r>
                        <a:rPr lang="ko-KR" altLang="en-US" sz="1050" dirty="0" smtClean="0">
                          <a:latin typeface="+mn-ea"/>
                          <a:ea typeface="+mn-ea"/>
                        </a:rPr>
                        <a:t>영업권</a:t>
                      </a:r>
                      <a:r>
                        <a:rPr lang="en-US" altLang="ko-KR" sz="1050" dirty="0" smtClean="0">
                          <a:latin typeface="+mn-ea"/>
                          <a:ea typeface="+mn-ea"/>
                        </a:rPr>
                        <a:t>, </a:t>
                      </a:r>
                      <a:r>
                        <a:rPr lang="ko-KR" altLang="en-US" sz="1050" dirty="0" err="1" smtClean="0">
                          <a:latin typeface="+mn-ea"/>
                          <a:ea typeface="+mn-ea"/>
                        </a:rPr>
                        <a:t>실용신안권</a:t>
                      </a:r>
                      <a:r>
                        <a:rPr lang="en-US" altLang="ko-KR" sz="1050" dirty="0" smtClean="0">
                          <a:latin typeface="+mn-ea"/>
                          <a:ea typeface="+mn-ea"/>
                        </a:rPr>
                        <a:t>, </a:t>
                      </a:r>
                      <a:r>
                        <a:rPr lang="ko-KR" altLang="en-US" sz="1050" dirty="0" smtClean="0">
                          <a:latin typeface="+mn-ea"/>
                          <a:ea typeface="+mn-ea"/>
                        </a:rPr>
                        <a:t>산업재산권</a:t>
                      </a:r>
                      <a:r>
                        <a:rPr lang="en-US" altLang="ko-KR" sz="1050" dirty="0" smtClean="0">
                          <a:latin typeface="+mn-ea"/>
                          <a:ea typeface="+mn-ea"/>
                        </a:rPr>
                        <a:t>, </a:t>
                      </a:r>
                      <a:br>
                        <a:rPr lang="en-US" altLang="ko-KR" sz="1050" dirty="0" smtClean="0">
                          <a:latin typeface="+mn-ea"/>
                          <a:ea typeface="+mn-ea"/>
                        </a:rPr>
                      </a:br>
                      <a:r>
                        <a:rPr lang="ko-KR" altLang="en-US" sz="1050" dirty="0" smtClean="0">
                          <a:latin typeface="+mn-ea"/>
                          <a:ea typeface="+mn-ea"/>
                        </a:rPr>
                        <a:t>라이선스</a:t>
                      </a:r>
                      <a:r>
                        <a:rPr lang="en-US" altLang="ko-KR" sz="1050" dirty="0" smtClean="0">
                          <a:latin typeface="+mn-ea"/>
                          <a:ea typeface="+mn-ea"/>
                        </a:rPr>
                        <a:t>, </a:t>
                      </a:r>
                      <a:r>
                        <a:rPr lang="ko-KR" altLang="en-US" sz="1050" dirty="0" err="1" smtClean="0">
                          <a:latin typeface="+mn-ea"/>
                          <a:ea typeface="+mn-ea"/>
                        </a:rPr>
                        <a:t>프렌차이즈</a:t>
                      </a:r>
                      <a:r>
                        <a:rPr lang="en-US" altLang="ko-KR" sz="1050" dirty="0" smtClean="0">
                          <a:latin typeface="+mn-ea"/>
                          <a:ea typeface="+mn-ea"/>
                        </a:rPr>
                        <a:t>, </a:t>
                      </a:r>
                      <a:r>
                        <a:rPr lang="ko-KR" altLang="en-US" sz="1050" dirty="0" smtClean="0">
                          <a:latin typeface="+mn-ea"/>
                          <a:ea typeface="+mn-ea"/>
                        </a:rPr>
                        <a:t>저작권</a:t>
                      </a:r>
                      <a:r>
                        <a:rPr lang="en-US" altLang="ko-KR" sz="1050" dirty="0" smtClean="0">
                          <a:latin typeface="+mn-ea"/>
                          <a:ea typeface="+mn-ea"/>
                        </a:rPr>
                        <a:t>, </a:t>
                      </a:r>
                      <a:br>
                        <a:rPr lang="en-US" altLang="ko-KR" sz="1050" dirty="0" smtClean="0">
                          <a:latin typeface="+mn-ea"/>
                          <a:ea typeface="+mn-ea"/>
                        </a:rPr>
                      </a:br>
                      <a:r>
                        <a:rPr lang="ko-KR" altLang="en-US" sz="1050" dirty="0" smtClean="0">
                          <a:latin typeface="+mn-ea"/>
                          <a:ea typeface="+mn-ea"/>
                        </a:rPr>
                        <a:t>소프트웨어</a:t>
                      </a:r>
                      <a:r>
                        <a:rPr lang="en-US" altLang="ko-KR" sz="1050" dirty="0" smtClean="0">
                          <a:latin typeface="+mn-ea"/>
                          <a:ea typeface="+mn-ea"/>
                        </a:rPr>
                        <a:t>, </a:t>
                      </a:r>
                      <a:r>
                        <a:rPr lang="ko-KR" altLang="en-US" sz="1050" dirty="0" smtClean="0">
                          <a:latin typeface="+mn-ea"/>
                          <a:ea typeface="+mn-ea"/>
                        </a:rPr>
                        <a:t>광업권</a:t>
                      </a:r>
                      <a:r>
                        <a:rPr lang="en-US" altLang="ko-KR" sz="1050" dirty="0" smtClean="0">
                          <a:latin typeface="+mn-ea"/>
                          <a:ea typeface="+mn-ea"/>
                        </a:rPr>
                        <a:t>, </a:t>
                      </a:r>
                      <a:r>
                        <a:rPr lang="ko-KR" altLang="en-US" sz="1050" dirty="0" smtClean="0">
                          <a:latin typeface="+mn-ea"/>
                          <a:ea typeface="+mn-ea"/>
                        </a:rPr>
                        <a:t>어업권 등</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109014"/>
                  </a:ext>
                </a:extLst>
              </a:tr>
              <a:tr h="0">
                <a:tc vMerge="1">
                  <a:txBody>
                    <a:bodyPr/>
                    <a:lstStyle/>
                    <a:p>
                      <a:pPr latinLnBrk="1"/>
                      <a:endParaRPr lang="ko-KR" altLang="en-US"/>
                    </a:p>
                  </a:txBody>
                  <a:tcPr/>
                </a:tc>
                <a:tc>
                  <a:txBody>
                    <a:bodyPr/>
                    <a:lstStyle/>
                    <a:p>
                      <a:pPr marL="0" marR="0" lvl="1" indent="0" algn="ctr" defTabSz="914400" rtl="0" eaLnBrk="1" fontAlgn="auto" latinLnBrk="1" hangingPunct="1">
                        <a:lnSpc>
                          <a:spcPct val="150000"/>
                        </a:lnSpc>
                        <a:spcBef>
                          <a:spcPts val="0"/>
                        </a:spcBef>
                        <a:spcAft>
                          <a:spcPts val="0"/>
                        </a:spcAft>
                        <a:buClr>
                          <a:srgbClr val="000000"/>
                        </a:buClr>
                        <a:buSzTx/>
                        <a:buFont typeface="Arial" panose="020B0604020202020204" pitchFamily="34" charset="0"/>
                        <a:buNone/>
                        <a:tabLst/>
                        <a:defRPr/>
                      </a:pPr>
                      <a:r>
                        <a:rPr lang="ko-KR" altLang="en-US" sz="1050" b="1" dirty="0" smtClean="0">
                          <a:latin typeface="+mn-ea"/>
                          <a:ea typeface="+mn-ea"/>
                        </a:rPr>
                        <a:t>기타비유동자산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lnSpc>
                          <a:spcPct val="150000"/>
                        </a:lnSpc>
                      </a:pPr>
                      <a:r>
                        <a:rPr lang="ko-KR" altLang="en-US" sz="1050" dirty="0" err="1" smtClean="0">
                          <a:latin typeface="+mn-ea"/>
                          <a:ea typeface="+mn-ea"/>
                        </a:rPr>
                        <a:t>임차보증급</a:t>
                      </a:r>
                      <a:r>
                        <a:rPr lang="en-US" altLang="ko-KR" sz="1050" dirty="0" smtClean="0">
                          <a:latin typeface="+mn-ea"/>
                          <a:ea typeface="+mn-ea"/>
                        </a:rPr>
                        <a:t>, </a:t>
                      </a:r>
                      <a:r>
                        <a:rPr lang="ko-KR" altLang="en-US" sz="1050" dirty="0" smtClean="0">
                          <a:latin typeface="+mn-ea"/>
                          <a:ea typeface="+mn-ea"/>
                        </a:rPr>
                        <a:t>장기매출채권</a:t>
                      </a:r>
                      <a:r>
                        <a:rPr lang="en-US" altLang="ko-KR" sz="1050" dirty="0" smtClean="0">
                          <a:latin typeface="+mn-ea"/>
                          <a:ea typeface="+mn-ea"/>
                        </a:rPr>
                        <a:t>, </a:t>
                      </a:r>
                      <a:r>
                        <a:rPr lang="ko-KR" altLang="en-US" sz="1050" dirty="0" err="1" smtClean="0">
                          <a:latin typeface="+mn-ea"/>
                          <a:ea typeface="+mn-ea"/>
                        </a:rPr>
                        <a:t>장기미수금</a:t>
                      </a:r>
                      <a:r>
                        <a:rPr lang="en-US" altLang="ko-KR" sz="1050" dirty="0" smtClean="0">
                          <a:latin typeface="+mn-ea"/>
                          <a:ea typeface="+mn-ea"/>
                        </a:rPr>
                        <a:t>, </a:t>
                      </a:r>
                      <a:r>
                        <a:rPr lang="ko-KR" altLang="en-US" sz="1050" dirty="0" err="1" smtClean="0">
                          <a:latin typeface="+mn-ea"/>
                          <a:ea typeface="+mn-ea"/>
                        </a:rPr>
                        <a:t>이연법인세자산</a:t>
                      </a:r>
                      <a:r>
                        <a:rPr lang="ko-KR" altLang="en-US" sz="1050" dirty="0" smtClean="0">
                          <a:latin typeface="+mn-ea"/>
                          <a:ea typeface="+mn-ea"/>
                        </a:rPr>
                        <a:t> 등</a:t>
                      </a:r>
                      <a:endParaRPr lang="ko-KR" altLang="en-US" sz="105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0755537"/>
                  </a:ext>
                </a:extLst>
              </a:tr>
            </a:tbl>
          </a:graphicData>
        </a:graphic>
      </p:graphicFrame>
    </p:spTree>
    <p:extLst>
      <p:ext uri="{BB962C8B-B14F-4D97-AF65-F5344CB8AC3E}">
        <p14:creationId xmlns:p14="http://schemas.microsoft.com/office/powerpoint/2010/main" val="84405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182281" cy="338554"/>
          </a:xfrm>
          <a:prstGeom prst="rect">
            <a:avLst/>
          </a:prstGeom>
          <a:noFill/>
        </p:spPr>
        <p:txBody>
          <a:bodyPr wrap="none" rtlCol="0">
            <a:spAutoFit/>
          </a:bodyPr>
          <a:lstStyle/>
          <a:p>
            <a:r>
              <a:rPr lang="en-US" altLang="ko-KR" sz="1600" dirty="0">
                <a:solidFill>
                  <a:schemeClr val="bg1"/>
                </a:solidFill>
                <a:latin typeface="+mn-ea"/>
                <a:ea typeface="+mn-ea"/>
              </a:rPr>
              <a:t>3</a:t>
            </a:r>
            <a:r>
              <a:rPr lang="en-US" altLang="ko-KR" sz="1600" dirty="0" smtClean="0">
                <a:solidFill>
                  <a:schemeClr val="bg1"/>
                </a:solidFill>
                <a:latin typeface="+mn-ea"/>
                <a:ea typeface="+mn-ea"/>
              </a:rPr>
              <a:t>.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sp>
        <p:nvSpPr>
          <p:cNvPr id="6" name="TextBox 5">
            <a:extLst>
              <a:ext uri="{FF2B5EF4-FFF2-40B4-BE49-F238E27FC236}">
                <a16:creationId xmlns:a16="http://schemas.microsoft.com/office/drawing/2014/main" id="{DE60DA32-4E92-27EE-38E5-07B28BD7FAE8}"/>
              </a:ext>
            </a:extLst>
          </p:cNvPr>
          <p:cNvSpPr txBox="1"/>
          <p:nvPr/>
        </p:nvSpPr>
        <p:spPr>
          <a:xfrm>
            <a:off x="374650" y="518276"/>
            <a:ext cx="8369599" cy="3106620"/>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초기 자산은 유동자산 중 하나인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이다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투자하며</a:t>
            </a:r>
            <a:r>
              <a:rPr lang="en-US" altLang="ko-KR" sz="1100" dirty="0">
                <a:solidFill>
                  <a:schemeClr val="bg1"/>
                </a:solidFill>
                <a:latin typeface="+mn-ea"/>
                <a:ea typeface="+mn-ea"/>
              </a:rPr>
              <a:t>, </a:t>
            </a:r>
            <a:r>
              <a:rPr lang="ko-KR" altLang="en-US" sz="1100" dirty="0">
                <a:solidFill>
                  <a:schemeClr val="bg1"/>
                </a:solidFill>
                <a:latin typeface="+mn-ea"/>
                <a:ea typeface="+mn-ea"/>
              </a:rPr>
              <a:t>플레이어 소유의 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게임은 한 챕터가 여러 번 반복되는 것으로 구성되며</a:t>
            </a:r>
            <a:r>
              <a:rPr lang="en-US" altLang="ko-KR" sz="1100" dirty="0">
                <a:solidFill>
                  <a:schemeClr val="bg1"/>
                </a:solidFill>
                <a:latin typeface="+mn-ea"/>
                <a:ea typeface="+mn-ea"/>
              </a:rPr>
              <a:t>, </a:t>
            </a:r>
            <a:r>
              <a:rPr lang="ko-KR" altLang="en-US" sz="1100" dirty="0">
                <a:solidFill>
                  <a:schemeClr val="bg1"/>
                </a:solidFill>
                <a:latin typeface="+mn-ea"/>
                <a:ea typeface="+mn-ea"/>
              </a:rPr>
              <a:t>그 한 챕터가 종료된 후</a:t>
            </a:r>
            <a:r>
              <a:rPr lang="en-US" altLang="ko-KR" sz="1100" dirty="0">
                <a:solidFill>
                  <a:schemeClr val="bg1"/>
                </a:solidFill>
                <a:latin typeface="+mn-ea"/>
                <a:ea typeface="+mn-ea"/>
              </a:rPr>
              <a:t>, </a:t>
            </a:r>
            <a:r>
              <a:rPr lang="ko-KR" altLang="en-US" sz="1100" dirty="0">
                <a:solidFill>
                  <a:schemeClr val="bg1"/>
                </a:solidFill>
                <a:latin typeface="+mn-ea"/>
                <a:ea typeface="+mn-ea"/>
              </a:rPr>
              <a:t>부자가 되거나 파산이 되면 게임이 종료된다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3"/>
                </a:solidFill>
                <a:latin typeface="+mn-ea"/>
                <a:ea typeface="+mn-ea"/>
              </a:rPr>
              <a:t>한 챕터의 구성은 다음 장에서 세부적으로 설명</a:t>
            </a:r>
            <a:endParaRPr lang="en-US" altLang="ko-KR" sz="1100" dirty="0">
              <a:solidFill>
                <a:schemeClr val="accent3"/>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 구매비는 현재 플레이어가 소유한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판매가 가능하며</a:t>
            </a:r>
            <a:r>
              <a:rPr lang="en-US" altLang="ko-KR" sz="1100" dirty="0">
                <a:solidFill>
                  <a:schemeClr val="bg1"/>
                </a:solidFill>
                <a:latin typeface="+mn-ea"/>
                <a:ea typeface="+mn-ea"/>
              </a:rPr>
              <a:t>, </a:t>
            </a:r>
            <a:r>
              <a:rPr lang="ko-KR" altLang="en-US" sz="1100" dirty="0">
                <a:solidFill>
                  <a:schemeClr val="bg1"/>
                </a:solidFill>
                <a:latin typeface="+mn-ea"/>
                <a:ea typeface="+mn-ea"/>
              </a:rPr>
              <a:t>투자처에 따라 유동자산과 비유동자산으로 분류된다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유동자산과 비유동자산은 구매시에는 현금만을 사용하며</a:t>
            </a:r>
            <a:r>
              <a:rPr lang="en-US" altLang="ko-KR" sz="1100" dirty="0">
                <a:solidFill>
                  <a:schemeClr val="bg1"/>
                </a:solidFill>
                <a:latin typeface="+mn-ea"/>
                <a:ea typeface="+mn-ea"/>
              </a:rPr>
              <a:t>, </a:t>
            </a:r>
            <a:r>
              <a:rPr lang="ko-KR" altLang="en-US" sz="1100" dirty="0">
                <a:solidFill>
                  <a:schemeClr val="bg1"/>
                </a:solidFill>
                <a:latin typeface="+mn-ea"/>
                <a:ea typeface="+mn-ea"/>
              </a:rPr>
              <a:t>판매할 경우엔 그 분류에 따라 판매 가능성이 존재한다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err="1">
                <a:solidFill>
                  <a:schemeClr val="bg1"/>
                </a:solidFill>
                <a:latin typeface="+mn-ea"/>
                <a:ea typeface="+mn-ea"/>
              </a:rPr>
              <a:t>비유동자산일수록</a:t>
            </a:r>
            <a:r>
              <a:rPr lang="ko-KR" altLang="en-US" sz="1100" dirty="0">
                <a:solidFill>
                  <a:schemeClr val="bg1"/>
                </a:solidFill>
                <a:latin typeface="+mn-ea"/>
                <a:ea typeface="+mn-ea"/>
              </a:rPr>
              <a:t> 판매 가능성은 낮아진다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자산을 구매 및 판매할 경우 중개 수수료와 세금이 발생하며</a:t>
            </a:r>
            <a:r>
              <a:rPr lang="en-US" altLang="ko-KR" sz="1100" dirty="0">
                <a:solidFill>
                  <a:schemeClr val="accent1"/>
                </a:solidFill>
                <a:latin typeface="+mn-ea"/>
                <a:ea typeface="+mn-ea"/>
              </a:rPr>
              <a:t>, </a:t>
            </a:r>
            <a:r>
              <a:rPr lang="ko-KR" altLang="en-US" sz="1100" dirty="0">
                <a:solidFill>
                  <a:schemeClr val="accent1"/>
                </a:solidFill>
                <a:latin typeface="+mn-ea"/>
                <a:ea typeface="+mn-ea"/>
              </a:rPr>
              <a:t>이는 자산별로 그 금액이 상이하다</a:t>
            </a:r>
            <a:r>
              <a:rPr lang="en-US" altLang="ko-KR" sz="1100" dirty="0">
                <a:solidFill>
                  <a:schemeClr val="accent1"/>
                </a:solidFill>
                <a:latin typeface="+mn-ea"/>
                <a:ea typeface="+mn-ea"/>
              </a:rPr>
              <a:t>.(</a:t>
            </a:r>
            <a:r>
              <a:rPr lang="ko-KR" altLang="en-US" sz="1100" dirty="0">
                <a:solidFill>
                  <a:schemeClr val="accent1"/>
                </a:solidFill>
                <a:latin typeface="+mn-ea"/>
                <a:ea typeface="+mn-ea"/>
              </a:rPr>
              <a:t>개발 시 너무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 종료 후 보유한 자산에 따라 게임 승패가 정해지며</a:t>
            </a:r>
            <a:r>
              <a:rPr lang="en-US" altLang="ko-KR" sz="1100" dirty="0">
                <a:solidFill>
                  <a:schemeClr val="bg1"/>
                </a:solidFill>
                <a:latin typeface="+mn-ea"/>
                <a:ea typeface="+mn-ea"/>
              </a:rPr>
              <a:t>, </a:t>
            </a:r>
            <a:r>
              <a:rPr lang="ko-KR" altLang="en-US" sz="1100" dirty="0">
                <a:solidFill>
                  <a:schemeClr val="bg1"/>
                </a:solidFill>
                <a:latin typeface="+mn-ea"/>
                <a:ea typeface="+mn-ea"/>
              </a:rPr>
              <a:t>승패가 정해지지 않으면 다시 한 챕터가 진행된다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승리 조건</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구매할 수 있어 부자가 됨</a:t>
            </a:r>
            <a:r>
              <a:rPr lang="en-US" altLang="ko-KR" sz="1100" dirty="0">
                <a:solidFill>
                  <a:schemeClr val="bg1"/>
                </a:solidFill>
                <a:latin typeface="+mn-ea"/>
                <a:ea typeface="+mn-ea"/>
              </a:rPr>
              <a:t>(</a:t>
            </a:r>
            <a:r>
              <a:rPr lang="ko-KR" altLang="en-US" sz="1100" dirty="0">
                <a:solidFill>
                  <a:schemeClr val="bg1"/>
                </a:solidFill>
                <a:latin typeface="+mn-ea"/>
                <a:ea typeface="+mn-ea"/>
              </a:rPr>
              <a:t>현금 </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(2.1</a:t>
            </a:r>
            <a:r>
              <a:rPr lang="ko-KR" altLang="en-US" sz="1100" dirty="0">
                <a:solidFill>
                  <a:schemeClr val="bg1"/>
                </a:solidFill>
                <a:latin typeface="+mn-ea"/>
                <a:ea typeface="+mn-ea"/>
              </a:rPr>
              <a:t>십억</a:t>
            </a:r>
            <a:r>
              <a:rPr lang="en-US" altLang="ko-KR" sz="1100" dirty="0">
                <a:solidFill>
                  <a:schemeClr val="bg1"/>
                </a:solidFill>
                <a:latin typeface="+mn-ea"/>
                <a:ea typeface="+mn-ea"/>
              </a:rPr>
              <a:t>) </a:t>
            </a:r>
            <a:r>
              <a:rPr lang="ko-KR" altLang="en-US" sz="1100" dirty="0">
                <a:solidFill>
                  <a:schemeClr val="bg1"/>
                </a:solidFill>
                <a:latin typeface="+mn-ea"/>
                <a:ea typeface="+mn-ea"/>
              </a:rPr>
              <a:t>달성</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패배 조건</a:t>
            </a:r>
            <a:r>
              <a:rPr lang="en-US" altLang="ko-KR" sz="1100" dirty="0">
                <a:solidFill>
                  <a:schemeClr val="bg1"/>
                </a:solidFill>
                <a:latin typeface="+mn-ea"/>
                <a:ea typeface="+mn-ea"/>
              </a:rPr>
              <a:t>: </a:t>
            </a:r>
            <a:r>
              <a:rPr lang="ko-KR" altLang="en-US" sz="1100" dirty="0">
                <a:solidFill>
                  <a:schemeClr val="bg1"/>
                </a:solidFill>
                <a:latin typeface="+mn-ea"/>
                <a:ea typeface="+mn-ea"/>
              </a:rPr>
              <a:t>현재 현금이 </a:t>
            </a:r>
            <a:r>
              <a:rPr lang="en-US" altLang="ko-KR" sz="1100" dirty="0">
                <a:solidFill>
                  <a:schemeClr val="bg1"/>
                </a:solidFill>
                <a:latin typeface="+mn-ea"/>
                <a:ea typeface="+mn-ea"/>
              </a:rPr>
              <a:t>0</a:t>
            </a:r>
            <a:r>
              <a:rPr lang="ko-KR" altLang="en-US" sz="1100" dirty="0">
                <a:solidFill>
                  <a:schemeClr val="bg1"/>
                </a:solidFill>
                <a:latin typeface="+mn-ea"/>
                <a:ea typeface="+mn-ea"/>
              </a:rPr>
              <a:t>이거나 총 자산이 초기 자산의 </a:t>
            </a:r>
            <a:r>
              <a:rPr lang="en-US" altLang="ko-KR" sz="1100" dirty="0">
                <a:solidFill>
                  <a:schemeClr val="bg1"/>
                </a:solidFill>
                <a:latin typeface="+mn-ea"/>
                <a:ea typeface="+mn-ea"/>
              </a:rPr>
              <a:t>30% </a:t>
            </a:r>
            <a:r>
              <a:rPr lang="ko-KR" altLang="en-US" sz="1100" dirty="0">
                <a:solidFill>
                  <a:schemeClr val="bg1"/>
                </a:solidFill>
                <a:latin typeface="+mn-ea"/>
                <a:ea typeface="+mn-ea"/>
              </a:rPr>
              <a:t>미만이 되었을 경우</a:t>
            </a:r>
            <a:endParaRPr lang="en-US" altLang="ko-KR" sz="1100" dirty="0">
              <a:solidFill>
                <a:schemeClr val="bg1"/>
              </a:solidFill>
              <a:latin typeface="+mn-ea"/>
              <a:ea typeface="+mn-ea"/>
            </a:endParaRPr>
          </a:p>
        </p:txBody>
      </p:sp>
    </p:spTree>
    <p:extLst>
      <p:ext uri="{BB962C8B-B14F-4D97-AF65-F5344CB8AC3E}">
        <p14:creationId xmlns:p14="http://schemas.microsoft.com/office/powerpoint/2010/main" val="143228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254417" cy="338554"/>
          </a:xfrm>
          <a:prstGeom prst="rect">
            <a:avLst/>
          </a:prstGeom>
          <a:noFill/>
        </p:spPr>
        <p:txBody>
          <a:bodyPr wrap="none" rtlCol="0">
            <a:spAutoFit/>
          </a:bodyPr>
          <a:lstStyle/>
          <a:p>
            <a:r>
              <a:rPr lang="en-US" altLang="ko-KR" sz="1600" dirty="0">
                <a:solidFill>
                  <a:schemeClr val="bg1"/>
                </a:solidFill>
                <a:latin typeface="+mn-ea"/>
                <a:ea typeface="+mn-ea"/>
              </a:rPr>
              <a:t>3</a:t>
            </a:r>
            <a:r>
              <a:rPr lang="en-US" altLang="ko-KR" sz="1600" dirty="0" smtClean="0">
                <a:solidFill>
                  <a:schemeClr val="bg1"/>
                </a:solidFill>
                <a:latin typeface="+mn-ea"/>
                <a:ea typeface="+mn-ea"/>
              </a:rPr>
              <a:t>.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a:t>
            </a:r>
          </a:p>
        </p:txBody>
      </p:sp>
      <p:sp>
        <p:nvSpPr>
          <p:cNvPr id="2" name="TextBox 1">
            <a:extLst>
              <a:ext uri="{FF2B5EF4-FFF2-40B4-BE49-F238E27FC236}">
                <a16:creationId xmlns:a16="http://schemas.microsoft.com/office/drawing/2014/main" id="{C29E7031-199F-24E9-CE8E-9E9177556DD9}"/>
              </a:ext>
            </a:extLst>
          </p:cNvPr>
          <p:cNvSpPr txBox="1"/>
          <p:nvPr/>
        </p:nvSpPr>
        <p:spPr>
          <a:xfrm>
            <a:off x="374650" y="518276"/>
            <a:ext cx="7622600" cy="4122282"/>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여러 자산을 가지고 챕터에 진입한다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자산은 여러 개가 있으나 구매할 때 사용되는 자산은 오직 현금 뿐이다</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자산의 종류나 특성은 </a:t>
            </a:r>
            <a:r>
              <a:rPr lang="en-US" altLang="ko-KR" sz="1100" dirty="0" err="1">
                <a:solidFill>
                  <a:schemeClr val="bg1"/>
                </a:solidFill>
                <a:latin typeface="+mn-ea"/>
                <a:ea typeface="+mn-ea"/>
              </a:rPr>
              <a:t>datatable_assets</a:t>
            </a:r>
            <a:r>
              <a:rPr lang="ko-KR" altLang="en-US" sz="1100" dirty="0">
                <a:solidFill>
                  <a:schemeClr val="bg1"/>
                </a:solidFill>
                <a:latin typeface="+mn-ea"/>
                <a:ea typeface="+mn-ea"/>
              </a:rPr>
              <a:t>에 상세 기록되어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정보를 구매할 수 있으며</a:t>
            </a:r>
            <a:r>
              <a:rPr lang="en-US" altLang="ko-KR" sz="1100" dirty="0">
                <a:solidFill>
                  <a:schemeClr val="bg1"/>
                </a:solidFill>
                <a:latin typeface="+mn-ea"/>
                <a:ea typeface="+mn-ea"/>
              </a:rPr>
              <a:t>(1</a:t>
            </a:r>
            <a:r>
              <a:rPr lang="ko-KR" altLang="en-US" sz="1100" dirty="0">
                <a:solidFill>
                  <a:schemeClr val="bg1"/>
                </a:solidFill>
                <a:latin typeface="+mn-ea"/>
                <a:ea typeface="+mn-ea"/>
              </a:rPr>
              <a:t>개만 제공</a:t>
            </a:r>
            <a:r>
              <a:rPr lang="en-US" altLang="ko-KR" sz="1100" dirty="0">
                <a:solidFill>
                  <a:schemeClr val="bg1"/>
                </a:solidFill>
                <a:latin typeface="+mn-ea"/>
                <a:ea typeface="+mn-ea"/>
              </a:rPr>
              <a:t>), </a:t>
            </a:r>
            <a:r>
              <a:rPr lang="ko-KR" altLang="en-US" sz="1100" dirty="0">
                <a:solidFill>
                  <a:schemeClr val="bg1"/>
                </a:solidFill>
                <a:latin typeface="+mn-ea"/>
                <a:ea typeface="+mn-ea"/>
              </a:rPr>
              <a:t>정보 구매비는 현재 보유한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챕터는 한 개의 정보로 투자처들의 자본 가치가 변동된다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 정보는 플레이어에게 반드시 도움이 되지는 않는다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부동산 가치가 하락될 것 같아 부동산을 팔려 했으나 팔리지 않아 정보 구매비용과 부동산 둘 다 손해</a:t>
            </a:r>
            <a:r>
              <a:rPr lang="en-US" altLang="ko-KR" sz="1100" dirty="0">
                <a:solidFill>
                  <a:schemeClr val="bg1"/>
                </a:solidFill>
                <a:latin typeface="+mn-ea"/>
                <a:ea typeface="+mn-ea"/>
              </a:rPr>
              <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주식의 가치가 상승될 것 같아 주식을 구매하였으나 해당 제품을 구매하는 것이 더 큰 이익이었던 상황</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정보를 구매했다면</a:t>
            </a:r>
            <a:r>
              <a:rPr lang="en-US" altLang="ko-KR" sz="1100" dirty="0">
                <a:solidFill>
                  <a:schemeClr val="bg1"/>
                </a:solidFill>
                <a:latin typeface="+mn-ea"/>
                <a:ea typeface="+mn-ea"/>
              </a:rPr>
              <a:t> </a:t>
            </a:r>
            <a:r>
              <a:rPr lang="ko-KR" altLang="en-US" sz="1100" dirty="0">
                <a:solidFill>
                  <a:schemeClr val="bg1"/>
                </a:solidFill>
                <a:latin typeface="+mn-ea"/>
                <a:ea typeface="+mn-ea"/>
              </a:rPr>
              <a:t>정보가 보여지고</a:t>
            </a:r>
            <a:r>
              <a:rPr lang="en-US" altLang="ko-KR" sz="1100" dirty="0">
                <a:solidFill>
                  <a:schemeClr val="bg1"/>
                </a:solidFill>
                <a:latin typeface="+mn-ea"/>
                <a:ea typeface="+mn-ea"/>
              </a:rPr>
              <a:t>, </a:t>
            </a:r>
            <a:r>
              <a:rPr lang="ko-KR" altLang="en-US" sz="1100" dirty="0">
                <a:solidFill>
                  <a:schemeClr val="bg1"/>
                </a:solidFill>
                <a:latin typeface="+mn-ea"/>
                <a:ea typeface="+mn-ea"/>
              </a:rPr>
              <a:t>정보를 구매하지 않더라도</a:t>
            </a:r>
            <a:r>
              <a:rPr lang="en-US" altLang="ko-KR" sz="1100" dirty="0">
                <a:solidFill>
                  <a:schemeClr val="bg1"/>
                </a:solidFill>
                <a:latin typeface="+mn-ea"/>
                <a:ea typeface="+mn-ea"/>
              </a:rPr>
              <a:t> </a:t>
            </a:r>
            <a:r>
              <a:rPr lang="ko-KR" altLang="en-US" sz="1100" dirty="0">
                <a:solidFill>
                  <a:schemeClr val="bg1"/>
                </a:solidFill>
                <a:latin typeface="+mn-ea"/>
                <a:ea typeface="+mn-ea"/>
              </a:rPr>
              <a:t>투자처들의 자본 가치 변동은 정보 구매시와 같다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플레이어는 현재 보유한 현금의 </a:t>
            </a:r>
            <a:r>
              <a:rPr lang="en-US" altLang="ko-KR" sz="1100" dirty="0">
                <a:solidFill>
                  <a:schemeClr val="accent1"/>
                </a:solidFill>
                <a:latin typeface="+mn-ea"/>
                <a:ea typeface="+mn-ea"/>
              </a:rPr>
              <a:t>5%</a:t>
            </a:r>
            <a:r>
              <a:rPr lang="ko-KR" altLang="en-US" sz="1100" dirty="0">
                <a:solidFill>
                  <a:schemeClr val="accent1"/>
                </a:solidFill>
                <a:latin typeface="+mn-ea"/>
                <a:ea typeface="+mn-ea"/>
              </a:rPr>
              <a:t>는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 (</a:t>
            </a:r>
            <a:r>
              <a:rPr lang="ko-KR" altLang="en-US" sz="1100" dirty="0">
                <a:solidFill>
                  <a:schemeClr val="accent1"/>
                </a:solidFill>
                <a:latin typeface="+mn-ea"/>
                <a:ea typeface="+mn-ea"/>
              </a:rPr>
              <a:t>개발 시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자산을 판매할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판매하지 않아도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 조건이 만족되지 않는다면</a:t>
            </a:r>
            <a:r>
              <a:rPr lang="en-US" altLang="ko-KR" sz="1100" dirty="0">
                <a:solidFill>
                  <a:schemeClr val="bg1"/>
                </a:solidFill>
                <a:latin typeface="+mn-ea"/>
                <a:ea typeface="+mn-ea"/>
              </a:rPr>
              <a:t>, </a:t>
            </a:r>
            <a:r>
              <a:rPr lang="ko-KR" altLang="en-US" sz="1100" dirty="0">
                <a:solidFill>
                  <a:schemeClr val="bg1"/>
                </a:solidFill>
                <a:latin typeface="+mn-ea"/>
                <a:ea typeface="+mn-ea"/>
              </a:rPr>
              <a:t>하나의 챕터는 반복된다</a:t>
            </a:r>
            <a:r>
              <a:rPr lang="en-US" altLang="ko-KR" sz="1100" dirty="0">
                <a:solidFill>
                  <a:schemeClr val="bg1"/>
                </a:solidFill>
                <a:latin typeface="+mn-ea"/>
                <a:ea typeface="+mn-ea"/>
              </a:rPr>
              <a:t>.</a:t>
            </a:r>
          </a:p>
        </p:txBody>
      </p:sp>
      <p:sp>
        <p:nvSpPr>
          <p:cNvPr id="4" name="직사각형 3">
            <a:hlinkClick r:id="rId2"/>
            <a:extLst>
              <a:ext uri="{FF2B5EF4-FFF2-40B4-BE49-F238E27FC236}">
                <a16:creationId xmlns:a16="http://schemas.microsoft.com/office/drawing/2014/main" id="{0E24DDB3-F039-E8A7-C980-873D4ABD91E4}"/>
              </a:ext>
            </a:extLst>
          </p:cNvPr>
          <p:cNvSpPr/>
          <p:nvPr/>
        </p:nvSpPr>
        <p:spPr>
          <a:xfrm>
            <a:off x="6709374" y="145143"/>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datatable_assets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2436102338"/>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TotalTime>
  <Words>6243</Words>
  <Application>Microsoft Office PowerPoint</Application>
  <PresentationFormat>화면 슬라이드 쇼(16:9)</PresentationFormat>
  <Paragraphs>839</Paragraphs>
  <Slides>55</Slides>
  <Notes>50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55</vt:i4>
      </vt:variant>
    </vt:vector>
  </HeadingPairs>
  <TitlesOfParts>
    <vt:vector size="63" baseType="lpstr">
      <vt:lpstr>Titillium Web</vt:lpstr>
      <vt:lpstr>Arial</vt:lpstr>
      <vt:lpstr>맑은 고딕</vt:lpstr>
      <vt:lpstr>Calibri</vt:lpstr>
      <vt:lpstr>Titillium Web ExtraLight</vt:lpstr>
      <vt:lpstr>돋움체</vt:lpstr>
      <vt:lpstr>Wingdings</vt:lpstr>
      <vt:lpstr>Thaliard template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TRANSITION HEADLINE</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프레젠테이션</vt:lpstr>
      <vt:lpstr>PowerPoint 프레젠테이션</vt:lpstr>
      <vt:lpstr>PowerPoint 프레젠테이션</vt:lpstr>
      <vt:lpstr>PowerPoint 프레젠테이션</vt:lpstr>
      <vt:lpstr>THANKS!</vt:lpstr>
      <vt:lpstr>CREDITS</vt:lpstr>
      <vt:lpstr>PRESENTATION DESIGN</vt:lpstr>
      <vt:lpstr>EXTRA RESOURCES</vt:lpstr>
      <vt:lpstr>TIMELINE</vt:lpstr>
      <vt:lpstr>ROADMAP</vt:lpstr>
      <vt:lpstr>SWOT ANALYSIS</vt:lpstr>
      <vt:lpstr>BUSINESS MODEL CANVAS</vt:lpstr>
      <vt:lpstr>FUNNEL</vt:lpstr>
      <vt:lpstr>TEAM PRESENTATION</vt:lpstr>
      <vt:lpstr>COMPETITOR MATRIX</vt:lpstr>
      <vt:lpstr>WEEKLY PLANNER</vt:lpstr>
      <vt:lpstr>PowerPoint 프레젠테이션</vt:lpstr>
      <vt:lpstr>Diagrams and infographics</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황수연</dc:creator>
  <cp:lastModifiedBy>admin</cp:lastModifiedBy>
  <cp:revision>82</cp:revision>
  <dcterms:modified xsi:type="dcterms:W3CDTF">2022-08-21T06:51:21Z</dcterms:modified>
</cp:coreProperties>
</file>