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41"/>
  </p:notesMasterIdLst>
  <p:sldIdLst>
    <p:sldId id="256" r:id="rId2"/>
    <p:sldId id="257" r:id="rId3"/>
    <p:sldId id="294" r:id="rId4"/>
    <p:sldId id="29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Titillium Web" panose="00000500000000000000" pitchFamily="2" charset="0"/>
      <p:regular r:id="rId46"/>
      <p:bold r:id="rId47"/>
      <p:italic r:id="rId48"/>
      <p:boldItalic r:id="rId49"/>
    </p:embeddedFont>
    <p:embeddedFont>
      <p:font typeface="Titillium Web ExtraLight" panose="00000300000000000000" pitchFamily="2" charset="0"/>
      <p:regular r:id="rId50"/>
      <p:bold r:id="rId51"/>
      <p:italic r:id="rId52"/>
      <p:boldItalic r:id="rId53"/>
    </p:embeddedFont>
    <p:embeddedFont>
      <p:font typeface="맑은 고딕" panose="020B0503020000020004" pitchFamily="50" charset="-127"/>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94684" autoAdjust="0"/>
  </p:normalViewPr>
  <p:slideViewPr>
    <p:cSldViewPr snapToGrid="0">
      <p:cViewPr>
        <p:scale>
          <a:sx n="125" d="100"/>
          <a:sy n="125" d="100"/>
        </p:scale>
        <p:origin x="1200" y="22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169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96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79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7656" y="2209988"/>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1620" y="3359889"/>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44484" y="268256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2">
            <a:lumMod val="25000"/>
          </a:schemeClr>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5" name="TextBox 4">
            <a:extLst>
              <a:ext uri="{FF2B5EF4-FFF2-40B4-BE49-F238E27FC236}">
                <a16:creationId xmlns:a16="http://schemas.microsoft.com/office/drawing/2014/main" id="{1EE73646-1C91-2236-A95D-B8A942D72602}"/>
              </a:ext>
            </a:extLst>
          </p:cNvPr>
          <p:cNvSpPr txBox="1"/>
          <p:nvPr/>
        </p:nvSpPr>
        <p:spPr>
          <a:xfrm>
            <a:off x="2420609" y="740229"/>
            <a:ext cx="4302781" cy="1015663"/>
          </a:xfrm>
          <a:prstGeom prst="rect">
            <a:avLst/>
          </a:prstGeom>
          <a:noFill/>
        </p:spPr>
        <p:txBody>
          <a:bodyPr wrap="none" rtlCol="0">
            <a:spAutoFit/>
          </a:bodyPr>
          <a:lstStyle/>
          <a:p>
            <a:r>
              <a:rPr lang="ko-KR" altLang="en-US" sz="6000" dirty="0">
                <a:solidFill>
                  <a:schemeClr val="bg1"/>
                </a:solidFill>
                <a:latin typeface="+mn-ea"/>
                <a:ea typeface="+mn-ea"/>
              </a:rPr>
              <a:t>부자와 파산</a:t>
            </a:r>
          </a:p>
        </p:txBody>
      </p:sp>
      <p:graphicFrame>
        <p:nvGraphicFramePr>
          <p:cNvPr id="6" name="표 6">
            <a:extLst>
              <a:ext uri="{FF2B5EF4-FFF2-40B4-BE49-F238E27FC236}">
                <a16:creationId xmlns:a16="http://schemas.microsoft.com/office/drawing/2014/main" id="{37EABBAE-9C17-26CC-F709-8307BF3DA36A}"/>
              </a:ext>
            </a:extLst>
          </p:cNvPr>
          <p:cNvGraphicFramePr>
            <a:graphicFrameLocks noGrp="1"/>
          </p:cNvGraphicFramePr>
          <p:nvPr>
            <p:extLst>
              <p:ext uri="{D42A27DB-BD31-4B8C-83A1-F6EECF244321}">
                <p14:modId xmlns:p14="http://schemas.microsoft.com/office/powerpoint/2010/main" val="2764077370"/>
              </p:ext>
            </p:extLst>
          </p:nvPr>
        </p:nvGraphicFramePr>
        <p:xfrm>
          <a:off x="5386976" y="4161971"/>
          <a:ext cx="3548744" cy="741680"/>
        </p:xfrm>
        <a:graphic>
          <a:graphicData uri="http://schemas.openxmlformats.org/drawingml/2006/table">
            <a:tbl>
              <a:tblPr firstRow="1" bandRow="1">
                <a:tableStyleId>{65EB44B9-4524-4C0D-8AF8-5427DF5A4584}</a:tableStyleId>
              </a:tblPr>
              <a:tblGrid>
                <a:gridCol w="1161144">
                  <a:extLst>
                    <a:ext uri="{9D8B030D-6E8A-4147-A177-3AD203B41FA5}">
                      <a16:colId xmlns:a16="http://schemas.microsoft.com/office/drawing/2014/main" val="3916162007"/>
                    </a:ext>
                  </a:extLst>
                </a:gridCol>
                <a:gridCol w="2387600">
                  <a:extLst>
                    <a:ext uri="{9D8B030D-6E8A-4147-A177-3AD203B41FA5}">
                      <a16:colId xmlns:a16="http://schemas.microsoft.com/office/drawing/2014/main" val="1640932780"/>
                    </a:ext>
                  </a:extLst>
                </a:gridCol>
              </a:tblGrid>
              <a:tr h="370840">
                <a:tc>
                  <a:txBody>
                    <a:bodyPr/>
                    <a:lstStyle/>
                    <a:p>
                      <a:pPr algn="ctr" latinLnBrk="1"/>
                      <a:r>
                        <a:rPr lang="ko-KR" altLang="en-US" dirty="0">
                          <a:solidFill>
                            <a:schemeClr val="bg1"/>
                          </a:solidFill>
                        </a:rPr>
                        <a:t>이름</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r>
                        <a:rPr lang="ko-KR" altLang="en-US" dirty="0"/>
                        <a:t>황수연</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70801390"/>
                  </a:ext>
                </a:extLst>
              </a:tr>
              <a:tr h="370840">
                <a:tc>
                  <a:txBody>
                    <a:bodyPr/>
                    <a:lstStyle/>
                    <a:p>
                      <a:pPr algn="ctr" latinLnBrk="1"/>
                      <a:r>
                        <a:rPr lang="ko-KR" altLang="en-US" dirty="0">
                          <a:solidFill>
                            <a:schemeClr val="bg1"/>
                          </a:solidFill>
                        </a:rPr>
                        <a:t>목적</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algn="ctr" latinLnBrk="1"/>
                      <a:r>
                        <a:rPr lang="en-US" altLang="ko-KR" dirty="0"/>
                        <a:t>C# </a:t>
                      </a:r>
                      <a:r>
                        <a:rPr lang="ko-KR" altLang="en-US" dirty="0"/>
                        <a:t>게임 기획서</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9017023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WANT BIG IMPACT?</a:t>
            </a:r>
            <a:endParaRPr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USE BIG IMAGE.</a:t>
            </a:r>
            <a:endParaRPr dirty="0">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7207600" cy="2156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3570208" cy="584775"/>
          </a:xfrm>
          <a:prstGeom prst="rect">
            <a:avLst/>
          </a:prstGeom>
          <a:noFill/>
        </p:spPr>
        <p:txBody>
          <a:bodyPr wrap="none" rtlCol="0">
            <a:spAutoFit/>
          </a:bodyPr>
          <a:lstStyle/>
          <a:p>
            <a:r>
              <a:rPr lang="en-US" altLang="ko-KR" sz="3200" dirty="0">
                <a:solidFill>
                  <a:schemeClr val="bg1"/>
                </a:solidFill>
                <a:latin typeface="+mn-ea"/>
                <a:ea typeface="+mn-ea"/>
              </a:rPr>
              <a:t>Document History</a:t>
            </a:r>
            <a:endParaRPr lang="ko-KR" altLang="en-US" sz="3200" dirty="0">
              <a:solidFill>
                <a:schemeClr val="bg1"/>
              </a:solidFill>
              <a:latin typeface="+mn-ea"/>
              <a:ea typeface="+mn-ea"/>
            </a:endParaRPr>
          </a:p>
        </p:txBody>
      </p:sp>
      <p:graphicFrame>
        <p:nvGraphicFramePr>
          <p:cNvPr id="13" name="표 2">
            <a:extLst>
              <a:ext uri="{FF2B5EF4-FFF2-40B4-BE49-F238E27FC236}">
                <a16:creationId xmlns:a16="http://schemas.microsoft.com/office/drawing/2014/main" id="{315319EA-BFD7-BF79-F66C-17FD66B2F729}"/>
              </a:ext>
            </a:extLst>
          </p:cNvPr>
          <p:cNvGraphicFramePr>
            <a:graphicFrameLocks noGrp="1"/>
          </p:cNvGraphicFramePr>
          <p:nvPr>
            <p:extLst>
              <p:ext uri="{D42A27DB-BD31-4B8C-83A1-F6EECF244321}">
                <p14:modId xmlns:p14="http://schemas.microsoft.com/office/powerpoint/2010/main" val="1290747518"/>
              </p:ext>
            </p:extLst>
          </p:nvPr>
        </p:nvGraphicFramePr>
        <p:xfrm>
          <a:off x="300990" y="1259109"/>
          <a:ext cx="8542020" cy="1887786"/>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709868954"/>
                    </a:ext>
                  </a:extLst>
                </a:gridCol>
                <a:gridCol w="1181100">
                  <a:extLst>
                    <a:ext uri="{9D8B030D-6E8A-4147-A177-3AD203B41FA5}">
                      <a16:colId xmlns:a16="http://schemas.microsoft.com/office/drawing/2014/main" val="208092398"/>
                    </a:ext>
                  </a:extLst>
                </a:gridCol>
                <a:gridCol w="5242560">
                  <a:extLst>
                    <a:ext uri="{9D8B030D-6E8A-4147-A177-3AD203B41FA5}">
                      <a16:colId xmlns:a16="http://schemas.microsoft.com/office/drawing/2014/main" val="2237947516"/>
                    </a:ext>
                  </a:extLst>
                </a:gridCol>
                <a:gridCol w="1238250">
                  <a:extLst>
                    <a:ext uri="{9D8B030D-6E8A-4147-A177-3AD203B41FA5}">
                      <a16:colId xmlns:a16="http://schemas.microsoft.com/office/drawing/2014/main" val="2739983659"/>
                    </a:ext>
                  </a:extLst>
                </a:gridCol>
              </a:tblGrid>
              <a:tr h="277750">
                <a:tc>
                  <a:txBody>
                    <a:bodyPr/>
                    <a:lstStyle/>
                    <a:p>
                      <a:pPr algn="ctr" latinLnBrk="1">
                        <a:lnSpc>
                          <a:spcPct val="150000"/>
                        </a:lnSpc>
                      </a:pPr>
                      <a:r>
                        <a:rPr lang="en-US" altLang="ko-KR" sz="1600" b="0" dirty="0" err="1">
                          <a:ln>
                            <a:solidFill>
                              <a:sysClr val="windowText" lastClr="000000"/>
                            </a:solidFill>
                          </a:ln>
                          <a:solidFill>
                            <a:sysClr val="windowText" lastClr="000000"/>
                          </a:solidFill>
                          <a:latin typeface="+mn-ea"/>
                          <a:ea typeface="+mn-ea"/>
                        </a:rPr>
                        <a:t>ver</a:t>
                      </a:r>
                      <a:endParaRPr lang="ko-KR" altLang="en-US" sz="16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600" b="0" dirty="0">
                          <a:ln>
                            <a:solidFill>
                              <a:sysClr val="windowText" lastClr="000000"/>
                            </a:solidFill>
                          </a:ln>
                          <a:solidFill>
                            <a:sysClr val="windowText" lastClr="000000"/>
                          </a:solidFill>
                          <a:latin typeface="+mn-ea"/>
                          <a:ea typeface="+mn-ea"/>
                        </a:rPr>
                        <a:t>날짜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600" b="0" dirty="0">
                          <a:ln>
                            <a:solidFill>
                              <a:sysClr val="windowText" lastClr="000000"/>
                            </a:solidFill>
                          </a:ln>
                          <a:solidFill>
                            <a:sysClr val="windowText" lastClr="000000"/>
                          </a:solidFill>
                          <a:latin typeface="+mn-ea"/>
                          <a:ea typeface="+mn-ea"/>
                        </a:rPr>
                        <a:t>작성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en-US" altLang="ko-KR" sz="1600" b="0" dirty="0">
                          <a:ln>
                            <a:solidFill>
                              <a:sysClr val="windowText" lastClr="000000"/>
                            </a:solidFill>
                          </a:ln>
                          <a:solidFill>
                            <a:sysClr val="windowText" lastClr="000000"/>
                          </a:solidFill>
                          <a:latin typeface="+mn-ea"/>
                          <a:ea typeface="+mn-ea"/>
                        </a:rPr>
                        <a:t>Page</a:t>
                      </a:r>
                      <a:endParaRPr lang="ko-KR" altLang="en-US" sz="16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902411211"/>
                  </a:ext>
                </a:extLst>
              </a:tr>
              <a:tr h="408492">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문서 최초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작성할 내용 정리</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시스템 작성</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7317376"/>
                  </a:ext>
                </a:extLst>
              </a:tr>
              <a:tr h="408492">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68729128"/>
                  </a:ext>
                </a:extLst>
              </a:tr>
              <a:tr h="250010">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71450" indent="-171450" algn="l" latinLnBrk="1">
                        <a:lnSpc>
                          <a:spcPct val="150000"/>
                        </a:lnSpc>
                        <a:buFont typeface="Arial" panose="020B0604020202020204" pitchFamily="34" charset="0"/>
                        <a:buChar char="•"/>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7023759"/>
                  </a:ext>
                </a:extLst>
              </a:tr>
              <a:tr h="250010">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171450" indent="-171450" algn="l" latinLnBrk="1">
                        <a:lnSpc>
                          <a:spcPct val="150000"/>
                        </a:lnSpc>
                        <a:buFont typeface="Arial" panose="020B0604020202020204" pitchFamily="34" charset="0"/>
                        <a:buChar char="•"/>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639576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79425" y="1425751"/>
            <a:ext cx="4354033" cy="276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ahyp="http://schemas.microsoft.com/office/drawing/2018/hyperlinkcolor"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ahyp="http://schemas.microsoft.com/office/drawing/2018/hyperlinkcolor"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ahyp="http://schemas.microsoft.com/office/drawing/2018/hyperlinkcolor"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1005403" cy="584775"/>
          </a:xfrm>
          <a:prstGeom prst="rect">
            <a:avLst/>
          </a:prstGeom>
          <a:noFill/>
        </p:spPr>
        <p:txBody>
          <a:bodyPr wrap="none" rtlCol="0">
            <a:spAutoFit/>
          </a:bodyPr>
          <a:lstStyle/>
          <a:p>
            <a:r>
              <a:rPr lang="ko-KR" altLang="en-US" sz="3200" dirty="0">
                <a:solidFill>
                  <a:schemeClr val="bg1"/>
                </a:solidFill>
                <a:latin typeface="+mn-ea"/>
                <a:ea typeface="+mn-ea"/>
              </a:rPr>
              <a:t>목차</a:t>
            </a:r>
          </a:p>
        </p:txBody>
      </p:sp>
    </p:spTree>
    <p:extLst>
      <p:ext uri="{BB962C8B-B14F-4D97-AF65-F5344CB8AC3E}">
        <p14:creationId xmlns:p14="http://schemas.microsoft.com/office/powerpoint/2010/main" val="2354969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GANTT CHART</a:t>
            </a:r>
            <a:endParaRPr/>
          </a:p>
        </p:txBody>
      </p:sp>
      <p:sp>
        <p:nvSpPr>
          <p:cNvPr id="1134" name="Google Shape;1134;p4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graphicFrame>
        <p:nvGraphicFramePr>
          <p:cNvPr id="1135" name="Google Shape;1135;p43"/>
          <p:cNvGraphicFramePr/>
          <p:nvPr/>
        </p:nvGraphicFramePr>
        <p:xfrm>
          <a:off x="829325" y="1354231"/>
          <a:ext cx="7482000" cy="2704250"/>
        </p:xfrm>
        <a:graphic>
          <a:graphicData uri="http://schemas.openxmlformats.org/drawingml/2006/table">
            <a:tbl>
              <a:tblPr>
                <a:noFill/>
                <a:tableStyleId>{65EB44B9-4524-4C0D-8AF8-5427DF5A4584}</a:tableStyleId>
              </a:tblPr>
              <a:tblGrid>
                <a:gridCol w="1288400">
                  <a:extLst>
                    <a:ext uri="{9D8B030D-6E8A-4147-A177-3AD203B41FA5}">
                      <a16:colId xmlns:a16="http://schemas.microsoft.com/office/drawing/2014/main" val="20000"/>
                    </a:ext>
                  </a:extLst>
                </a:gridCol>
                <a:gridCol w="442400">
                  <a:extLst>
                    <a:ext uri="{9D8B030D-6E8A-4147-A177-3AD203B41FA5}">
                      <a16:colId xmlns:a16="http://schemas.microsoft.com/office/drawing/2014/main" val="20001"/>
                    </a:ext>
                  </a:extLst>
                </a:gridCol>
                <a:gridCol w="442400">
                  <a:extLst>
                    <a:ext uri="{9D8B030D-6E8A-4147-A177-3AD203B41FA5}">
                      <a16:colId xmlns:a16="http://schemas.microsoft.com/office/drawing/2014/main" val="20002"/>
                    </a:ext>
                  </a:extLst>
                </a:gridCol>
                <a:gridCol w="442400">
                  <a:extLst>
                    <a:ext uri="{9D8B030D-6E8A-4147-A177-3AD203B41FA5}">
                      <a16:colId xmlns:a16="http://schemas.microsoft.com/office/drawing/2014/main" val="20003"/>
                    </a:ext>
                  </a:extLst>
                </a:gridCol>
                <a:gridCol w="442400">
                  <a:extLst>
                    <a:ext uri="{9D8B030D-6E8A-4147-A177-3AD203B41FA5}">
                      <a16:colId xmlns:a16="http://schemas.microsoft.com/office/drawing/2014/main" val="20004"/>
                    </a:ext>
                  </a:extLst>
                </a:gridCol>
                <a:gridCol w="442400">
                  <a:extLst>
                    <a:ext uri="{9D8B030D-6E8A-4147-A177-3AD203B41FA5}">
                      <a16:colId xmlns:a16="http://schemas.microsoft.com/office/drawing/2014/main" val="20005"/>
                    </a:ext>
                  </a:extLst>
                </a:gridCol>
                <a:gridCol w="442400">
                  <a:extLst>
                    <a:ext uri="{9D8B030D-6E8A-4147-A177-3AD203B41FA5}">
                      <a16:colId xmlns:a16="http://schemas.microsoft.com/office/drawing/2014/main" val="20006"/>
                    </a:ext>
                  </a:extLst>
                </a:gridCol>
                <a:gridCol w="442400">
                  <a:extLst>
                    <a:ext uri="{9D8B030D-6E8A-4147-A177-3AD203B41FA5}">
                      <a16:colId xmlns:a16="http://schemas.microsoft.com/office/drawing/2014/main" val="20007"/>
                    </a:ext>
                  </a:extLst>
                </a:gridCol>
                <a:gridCol w="442400">
                  <a:extLst>
                    <a:ext uri="{9D8B030D-6E8A-4147-A177-3AD203B41FA5}">
                      <a16:colId xmlns:a16="http://schemas.microsoft.com/office/drawing/2014/main" val="20008"/>
                    </a:ext>
                  </a:extLst>
                </a:gridCol>
                <a:gridCol w="442400">
                  <a:extLst>
                    <a:ext uri="{9D8B030D-6E8A-4147-A177-3AD203B41FA5}">
                      <a16:colId xmlns:a16="http://schemas.microsoft.com/office/drawing/2014/main" val="20009"/>
                    </a:ext>
                  </a:extLst>
                </a:gridCol>
                <a:gridCol w="442400">
                  <a:extLst>
                    <a:ext uri="{9D8B030D-6E8A-4147-A177-3AD203B41FA5}">
                      <a16:colId xmlns:a16="http://schemas.microsoft.com/office/drawing/2014/main" val="20010"/>
                    </a:ext>
                  </a:extLst>
                </a:gridCol>
                <a:gridCol w="442400">
                  <a:extLst>
                    <a:ext uri="{9D8B030D-6E8A-4147-A177-3AD203B41FA5}">
                      <a16:colId xmlns:a16="http://schemas.microsoft.com/office/drawing/2014/main" val="20011"/>
                    </a:ext>
                  </a:extLst>
                </a:gridCol>
                <a:gridCol w="442400">
                  <a:extLst>
                    <a:ext uri="{9D8B030D-6E8A-4147-A177-3AD203B41FA5}">
                      <a16:colId xmlns:a16="http://schemas.microsoft.com/office/drawing/2014/main" val="20012"/>
                    </a:ext>
                  </a:extLst>
                </a:gridCol>
                <a:gridCol w="442400">
                  <a:extLst>
                    <a:ext uri="{9D8B030D-6E8A-4147-A177-3AD203B41FA5}">
                      <a16:colId xmlns:a16="http://schemas.microsoft.com/office/drawing/2014/main" val="20013"/>
                    </a:ext>
                  </a:extLst>
                </a:gridCol>
                <a:gridCol w="442400">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1</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a:solidFill>
                            <a:schemeClr val="lt1"/>
                          </a:solidFill>
                          <a:latin typeface="Titillium Web"/>
                          <a:ea typeface="Titillium Web"/>
                          <a:cs typeface="Titillium Web"/>
                          <a:sym typeface="Titillium Web"/>
                        </a:rPr>
                        <a:t>Week 2</a:t>
                      </a:r>
                      <a:endParaRPr sz="800" b="1">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9</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10</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14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Task 1</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2</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3</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4</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5</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6</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7</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solid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 8</a:t>
                      </a: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graphicFrame>
        <p:nvGraphicFramePr>
          <p:cNvPr id="1269" name="Google Shape;1269;p49"/>
          <p:cNvGraphicFramePr/>
          <p:nvPr/>
        </p:nvGraphicFramePr>
        <p:xfrm>
          <a:off x="823425" y="1354650"/>
          <a:ext cx="7503850" cy="243816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TextBox 1">
            <a:extLst>
              <a:ext uri="{FF2B5EF4-FFF2-40B4-BE49-F238E27FC236}">
                <a16:creationId xmlns:a16="http://schemas.microsoft.com/office/drawing/2014/main" id="{E9E8224F-6BB6-7473-90F7-6F8315D17B71}"/>
              </a:ext>
            </a:extLst>
          </p:cNvPr>
          <p:cNvSpPr txBox="1"/>
          <p:nvPr/>
        </p:nvSpPr>
        <p:spPr>
          <a:xfrm>
            <a:off x="166914" y="145143"/>
            <a:ext cx="1564852" cy="400110"/>
          </a:xfrm>
          <a:prstGeom prst="rect">
            <a:avLst/>
          </a:prstGeom>
          <a:noFill/>
        </p:spPr>
        <p:txBody>
          <a:bodyPr wrap="none" rtlCol="0">
            <a:spAutoFit/>
          </a:bodyPr>
          <a:lstStyle/>
          <a:p>
            <a:r>
              <a:rPr lang="en-US" altLang="ko-KR" sz="2000" dirty="0">
                <a:solidFill>
                  <a:schemeClr val="bg1"/>
                </a:solidFill>
              </a:rPr>
              <a:t>1. </a:t>
            </a:r>
            <a:r>
              <a:rPr lang="ko-KR" altLang="en-US" sz="2000" dirty="0">
                <a:solidFill>
                  <a:schemeClr val="bg1"/>
                </a:solidFill>
              </a:rPr>
              <a:t>게임 개요</a:t>
            </a:r>
          </a:p>
        </p:txBody>
      </p:sp>
    </p:spTree>
    <p:extLst>
      <p:ext uri="{BB962C8B-B14F-4D97-AF65-F5344CB8AC3E}">
        <p14:creationId xmlns:p14="http://schemas.microsoft.com/office/powerpoint/2010/main" val="309642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a:t>HELLO!</a:t>
            </a:r>
            <a:endParaRPr sz="9200"/>
          </a:p>
        </p:txBody>
      </p:sp>
      <p:sp>
        <p:nvSpPr>
          <p:cNvPr id="794" name="Google Shape;794;p1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I am Jayden Smith</a:t>
            </a:r>
            <a:endParaRPr b="1"/>
          </a:p>
          <a:p>
            <a:pPr marL="0" lvl="0" indent="0" algn="l" rtl="0">
              <a:spcBef>
                <a:spcPts val="600"/>
              </a:spcBef>
              <a:spcAft>
                <a:spcPts val="0"/>
              </a:spcAft>
              <a:buClr>
                <a:schemeClr val="dk1"/>
              </a:buClr>
              <a:buSzPts val="1100"/>
              <a:buFont typeface="Arial"/>
              <a:buNone/>
            </a:pPr>
            <a:r>
              <a:rPr lang="en"/>
              <a:t>I am here because I love to give presentations. </a:t>
            </a:r>
            <a:endParaRPr/>
          </a:p>
          <a:p>
            <a:pPr marL="0" lvl="0" indent="0" algn="l" rtl="0">
              <a:spcBef>
                <a:spcPts val="600"/>
              </a:spcBef>
              <a:spcAft>
                <a:spcPts val="0"/>
              </a:spcAft>
              <a:buClr>
                <a:schemeClr val="dk1"/>
              </a:buClr>
              <a:buSzPts val="1100"/>
              <a:buFont typeface="Arial"/>
              <a:buNone/>
            </a:pPr>
            <a:r>
              <a:rPr lang="en"/>
              <a:t>You can find me at @username</a:t>
            </a:r>
            <a:endParaRPr b="1"/>
          </a:p>
        </p:txBody>
      </p:sp>
      <p:pic>
        <p:nvPicPr>
          <p:cNvPr id="795" name="Google Shape;795;p17"/>
          <p:cNvPicPr preferRelativeResize="0"/>
          <p:nvPr/>
        </p:nvPicPr>
        <p:blipFill rotWithShape="1">
          <a:blip r:embed="rId3">
            <a:alphaModFix/>
          </a:blip>
          <a:srcRect l="36052" r="13839"/>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“Quotations are commonly printed as a means of inspiration and to invoke philosophical thoughts from the reader.</a:t>
            </a:r>
            <a:r>
              <a:rPr lang="en">
                <a:solidFill>
                  <a:schemeClr val="lt1"/>
                </a:solidFill>
              </a:rPr>
              <a:t>”</a:t>
            </a:r>
            <a:endParaRPr/>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HEADLINE</a:t>
            </a:r>
            <a:endParaRPr/>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240138"/>
            <a:ext cx="517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dirty="0"/>
              <a:t>BIG CONCEPT</a:t>
            </a:r>
            <a:endParaRPr sz="9200" dirty="0"/>
          </a:p>
        </p:txBody>
      </p:sp>
      <p:sp>
        <p:nvSpPr>
          <p:cNvPr id="822" name="Google Shape;822;p21"/>
          <p:cNvSpPr txBox="1">
            <a:spLocks noGrp="1"/>
          </p:cNvSpPr>
          <p:nvPr>
            <p:ph type="subTitle" idx="4294967295"/>
          </p:nvPr>
        </p:nvSpPr>
        <p:spPr>
          <a:xfrm>
            <a:off x="641049" y="3411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1557</Words>
  <Application>Microsoft Office PowerPoint</Application>
  <PresentationFormat>화면 슬라이드 쇼(16:9)</PresentationFormat>
  <Paragraphs>395</Paragraphs>
  <Slides>39</Slides>
  <Notes>39</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39</vt:i4>
      </vt:variant>
    </vt:vector>
  </HeadingPairs>
  <TitlesOfParts>
    <vt:vector size="45" baseType="lpstr">
      <vt:lpstr>Arial</vt:lpstr>
      <vt:lpstr>맑은 고딕</vt:lpstr>
      <vt:lpstr>Titillium Web ExtraLight</vt:lpstr>
      <vt:lpstr>Calibri</vt:lpstr>
      <vt:lpstr>Titillium Web</vt:lpstr>
      <vt:lpstr>Thaliard template</vt:lpstr>
      <vt:lpstr>PowerPoint 프레젠테이션</vt:lpstr>
      <vt:lpstr>PowerPoint 프레젠테이션</vt:lpstr>
      <vt:lpstr>PowerPoint 프레젠테이션</vt:lpstr>
      <vt:lpstr>PowerPoint 프레젠테이션</vt:lpstr>
      <vt:lpstr>HELLO!</vt:lpstr>
      <vt:lpstr>PowerPoint 프레젠테이션</vt:lpstr>
      <vt:lpstr>TRANSITION HEADLINE</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프레젠테이션</vt:lpstr>
      <vt:lpstr>Diagrams and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황수연</cp:lastModifiedBy>
  <cp:revision>5</cp:revision>
  <dcterms:modified xsi:type="dcterms:W3CDTF">2022-08-10T13:18:06Z</dcterms:modified>
</cp:coreProperties>
</file>