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52"/>
  </p:notesMasterIdLst>
  <p:sldIdLst>
    <p:sldId id="256" r:id="rId2"/>
    <p:sldId id="257" r:id="rId3"/>
    <p:sldId id="294" r:id="rId4"/>
    <p:sldId id="295" r:id="rId5"/>
    <p:sldId id="296" r:id="rId6"/>
    <p:sldId id="297" r:id="rId7"/>
    <p:sldId id="298" r:id="rId8"/>
    <p:sldId id="299" r:id="rId9"/>
    <p:sldId id="300" r:id="rId10"/>
    <p:sldId id="301" r:id="rId11"/>
    <p:sldId id="302" r:id="rId12"/>
    <p:sldId id="303" r:id="rId13"/>
    <p:sldId id="304" r:id="rId14"/>
    <p:sldId id="305" r:id="rId15"/>
    <p:sldId id="306" r:id="rId16"/>
    <p:sldId id="259" r:id="rId17"/>
    <p:sldId id="258" r:id="rId18"/>
    <p:sldId id="260" r:id="rId19"/>
    <p:sldId id="261" r:id="rId20"/>
    <p:sldId id="262" r:id="rId21"/>
    <p:sldId id="263" r:id="rId22"/>
    <p:sldId id="264" r:id="rId23"/>
    <p:sldId id="265" r:id="rId24"/>
    <p:sldId id="266" r:id="rId25"/>
    <p:sldId id="267" r:id="rId26"/>
    <p:sldId id="268" r:id="rId27"/>
    <p:sldId id="269" r:id="rId28"/>
    <p:sldId id="270" r:id="rId29"/>
    <p:sldId id="271" r:id="rId30"/>
    <p:sldId id="272" r:id="rId31"/>
    <p:sldId id="273" r:id="rId32"/>
    <p:sldId id="274" r:id="rId33"/>
    <p:sldId id="275" r:id="rId34"/>
    <p:sldId id="276" r:id="rId35"/>
    <p:sldId id="277" r:id="rId36"/>
    <p:sldId id="278" r:id="rId37"/>
    <p:sldId id="279" r:id="rId38"/>
    <p:sldId id="280" r:id="rId39"/>
    <p:sldId id="281" r:id="rId40"/>
    <p:sldId id="282" r:id="rId41"/>
    <p:sldId id="283" r:id="rId42"/>
    <p:sldId id="284" r:id="rId43"/>
    <p:sldId id="285" r:id="rId44"/>
    <p:sldId id="286" r:id="rId45"/>
    <p:sldId id="287" r:id="rId46"/>
    <p:sldId id="288" r:id="rId47"/>
    <p:sldId id="289" r:id="rId48"/>
    <p:sldId id="290" r:id="rId49"/>
    <p:sldId id="291" r:id="rId50"/>
    <p:sldId id="292" r:id="rId51"/>
  </p:sldIdLst>
  <p:sldSz cx="9144000" cy="5143500" type="screen16x9"/>
  <p:notesSz cx="6858000" cy="9144000"/>
  <p:embeddedFontLst>
    <p:embeddedFont>
      <p:font typeface="맑은 고딕" panose="020B0503020000020004" pitchFamily="50" charset="-127"/>
      <p:regular r:id="rId53"/>
      <p:bold r:id="rId54"/>
    </p:embeddedFont>
    <p:embeddedFont>
      <p:font typeface="Calibri" panose="020F0502020204030204" pitchFamily="34" charset="0"/>
      <p:regular r:id="rId55"/>
      <p:bold r:id="rId56"/>
      <p:italic r:id="rId57"/>
      <p:boldItalic r:id="rId58"/>
    </p:embeddedFont>
    <p:embeddedFont>
      <p:font typeface="Titillium Web" panose="00000500000000000000" pitchFamily="2" charset="0"/>
      <p:regular r:id="rId59"/>
      <p:bold r:id="rId60"/>
      <p:italic r:id="rId61"/>
      <p:boldItalic r:id="rId62"/>
    </p:embeddedFont>
    <p:embeddedFont>
      <p:font typeface="Titillium Web ExtraLight" panose="00000300000000000000" pitchFamily="2" charset="0"/>
      <p:regular r:id="rId63"/>
      <p:bold r:id="rId64"/>
      <p:italic r:id="rId65"/>
      <p:boldItalic r:id="rId6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E8D4"/>
    <a:srgbClr val="2C33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5EB44B9-4524-4C0D-8AF8-5427DF5A4584}">
  <a:tblStyle styleId="{65EB44B9-4524-4C0D-8AF8-5427DF5A458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96F2201-81D1-4D0E-8F2B-302A704BEF2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2" autoAdjust="0"/>
    <p:restoredTop sz="92887" autoAdjust="0"/>
  </p:normalViewPr>
  <p:slideViewPr>
    <p:cSldViewPr snapToGrid="0">
      <p:cViewPr>
        <p:scale>
          <a:sx n="125" d="100"/>
          <a:sy n="125" d="100"/>
        </p:scale>
        <p:origin x="474" y="18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1.fntdata"/><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1.fntdata"/><Relationship Id="rId58" Type="http://schemas.openxmlformats.org/officeDocument/2006/relationships/font" Target="fonts/font6.fntdata"/><Relationship Id="rId66" Type="http://schemas.openxmlformats.org/officeDocument/2006/relationships/font" Target="fonts/font14.fntdata"/><Relationship Id="rId5" Type="http://schemas.openxmlformats.org/officeDocument/2006/relationships/slide" Target="slides/slide4.xml"/><Relationship Id="rId61" Type="http://schemas.openxmlformats.org/officeDocument/2006/relationships/font" Target="fonts/font9.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4.fntdata"/><Relationship Id="rId64" Type="http://schemas.openxmlformats.org/officeDocument/2006/relationships/font" Target="fonts/font12.fntdata"/><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7.fntdata"/><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2.fntdata"/><Relationship Id="rId62" Type="http://schemas.openxmlformats.org/officeDocument/2006/relationships/font" Target="fonts/font10.fntdata"/><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font" Target="fonts/font8.fntdata"/><Relationship Id="rId65"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6860488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Google Shape;845;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6" name="Google Shape;846;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3" name="Google Shape;863;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9" name="Google Shape;869;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2"/>
        <p:cNvGrpSpPr/>
        <p:nvPr/>
      </p:nvGrpSpPr>
      <p:grpSpPr>
        <a:xfrm>
          <a:off x="0" y="0"/>
          <a:ext cx="0" cy="0"/>
          <a:chOff x="0" y="0"/>
          <a:chExt cx="0" cy="0"/>
        </a:xfrm>
      </p:grpSpPr>
      <p:sp>
        <p:nvSpPr>
          <p:cNvPr id="903" name="Google Shape;90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4" name="Google Shape;90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9"/>
        <p:cNvGrpSpPr/>
        <p:nvPr/>
      </p:nvGrpSpPr>
      <p:grpSpPr>
        <a:xfrm>
          <a:off x="0" y="0"/>
          <a:ext cx="0" cy="0"/>
          <a:chOff x="0" y="0"/>
          <a:chExt cx="0" cy="0"/>
        </a:xfrm>
      </p:grpSpPr>
      <p:sp>
        <p:nvSpPr>
          <p:cNvPr id="910" name="Google Shape;910;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1" name="Google Shape;911;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Google Shape;924;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5" name="Google Shape;925;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2" name="Google Shape;932;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1"/>
        <p:cNvGrpSpPr/>
        <p:nvPr/>
      </p:nvGrpSpPr>
      <p:grpSpPr>
        <a:xfrm>
          <a:off x="0" y="0"/>
          <a:ext cx="0" cy="0"/>
          <a:chOff x="0" y="0"/>
          <a:chExt cx="0" cy="0"/>
        </a:xfrm>
      </p:grpSpPr>
      <p:sp>
        <p:nvSpPr>
          <p:cNvPr id="942" name="Google Shape;94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3" name="Google Shape;94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
        <p:cNvGrpSpPr/>
        <p:nvPr/>
      </p:nvGrpSpPr>
      <p:grpSpPr>
        <a:xfrm>
          <a:off x="0" y="0"/>
          <a:ext cx="0" cy="0"/>
          <a:chOff x="0" y="0"/>
          <a:chExt cx="0" cy="0"/>
        </a:xfrm>
      </p:grpSpPr>
      <p:sp>
        <p:nvSpPr>
          <p:cNvPr id="957" name="Google Shape;957;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8" name="Google Shape;958;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Google Shape;969;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0" name="Google Shape;970;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8"/>
        <p:cNvGrpSpPr/>
        <p:nvPr/>
      </p:nvGrpSpPr>
      <p:grpSpPr>
        <a:xfrm>
          <a:off x="0" y="0"/>
          <a:ext cx="0" cy="0"/>
          <a:chOff x="0" y="0"/>
          <a:chExt cx="0" cy="0"/>
        </a:xfrm>
      </p:grpSpPr>
      <p:sp>
        <p:nvSpPr>
          <p:cNvPr id="989" name="Google Shape;989;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0" name="Google Shape;990;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0"/>
        <p:cNvGrpSpPr/>
        <p:nvPr/>
      </p:nvGrpSpPr>
      <p:grpSpPr>
        <a:xfrm>
          <a:off x="0" y="0"/>
          <a:ext cx="0" cy="0"/>
          <a:chOff x="0" y="0"/>
          <a:chExt cx="0" cy="0"/>
        </a:xfrm>
      </p:grpSpPr>
      <p:sp>
        <p:nvSpPr>
          <p:cNvPr id="1001" name="Google Shape;1001;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2" name="Google Shape;1002;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451692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2"/>
        <p:cNvGrpSpPr/>
        <p:nvPr/>
      </p:nvGrpSpPr>
      <p:grpSpPr>
        <a:xfrm>
          <a:off x="0" y="0"/>
          <a:ext cx="0" cy="0"/>
          <a:chOff x="0" y="0"/>
          <a:chExt cx="0" cy="0"/>
        </a:xfrm>
      </p:grpSpPr>
      <p:sp>
        <p:nvSpPr>
          <p:cNvPr id="1013" name="Google Shape;1013;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4" name="Google Shape;1014;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4"/>
        <p:cNvGrpSpPr/>
        <p:nvPr/>
      </p:nvGrpSpPr>
      <p:grpSpPr>
        <a:xfrm>
          <a:off x="0" y="0"/>
          <a:ext cx="0" cy="0"/>
          <a:chOff x="0" y="0"/>
          <a:chExt cx="0" cy="0"/>
        </a:xfrm>
      </p:grpSpPr>
      <p:sp>
        <p:nvSpPr>
          <p:cNvPr id="1025" name="Google Shape;1025;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6" name="Google Shape;102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2"/>
        <p:cNvGrpSpPr/>
        <p:nvPr/>
      </p:nvGrpSpPr>
      <p:grpSpPr>
        <a:xfrm>
          <a:off x="0" y="0"/>
          <a:ext cx="0" cy="0"/>
          <a:chOff x="0" y="0"/>
          <a:chExt cx="0" cy="0"/>
        </a:xfrm>
      </p:grpSpPr>
      <p:sp>
        <p:nvSpPr>
          <p:cNvPr id="1033" name="Google Shape;103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4" name="Google Shape;103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9"/>
        <p:cNvGrpSpPr/>
        <p:nvPr/>
      </p:nvGrpSpPr>
      <p:grpSpPr>
        <a:xfrm>
          <a:off x="0" y="0"/>
          <a:ext cx="0" cy="0"/>
          <a:chOff x="0" y="0"/>
          <a:chExt cx="0" cy="0"/>
        </a:xfrm>
      </p:grpSpPr>
      <p:sp>
        <p:nvSpPr>
          <p:cNvPr id="1040" name="Google Shape;1040;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1" name="Google Shape;1041;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7"/>
        <p:cNvGrpSpPr/>
        <p:nvPr/>
      </p:nvGrpSpPr>
      <p:grpSpPr>
        <a:xfrm>
          <a:off x="0" y="0"/>
          <a:ext cx="0" cy="0"/>
          <a:chOff x="0" y="0"/>
          <a:chExt cx="0" cy="0"/>
        </a:xfrm>
      </p:grpSpPr>
      <p:sp>
        <p:nvSpPr>
          <p:cNvPr id="1048" name="Google Shape;1048;ge10566ab40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9" name="Google Shape;1049;ge10566ab40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4"/>
        <p:cNvGrpSpPr/>
        <p:nvPr/>
      </p:nvGrpSpPr>
      <p:grpSpPr>
        <a:xfrm>
          <a:off x="0" y="0"/>
          <a:ext cx="0" cy="0"/>
          <a:chOff x="0" y="0"/>
          <a:chExt cx="0" cy="0"/>
        </a:xfrm>
      </p:grpSpPr>
      <p:sp>
        <p:nvSpPr>
          <p:cNvPr id="1055" name="Google Shape;1055;ge10566ab40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6" name="Google Shape;1056;ge10566ab40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7"/>
        <p:cNvGrpSpPr/>
        <p:nvPr/>
      </p:nvGrpSpPr>
      <p:grpSpPr>
        <a:xfrm>
          <a:off x="0" y="0"/>
          <a:ext cx="0" cy="0"/>
          <a:chOff x="0" y="0"/>
          <a:chExt cx="0" cy="0"/>
        </a:xfrm>
      </p:grpSpPr>
      <p:sp>
        <p:nvSpPr>
          <p:cNvPr id="1098" name="Google Shape;1098;ge10566ab40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9" name="Google Shape;1099;ge10566ab40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e10566ab40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e10566ab40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6"/>
        <p:cNvGrpSpPr/>
        <p:nvPr/>
      </p:nvGrpSpPr>
      <p:grpSpPr>
        <a:xfrm>
          <a:off x="0" y="0"/>
          <a:ext cx="0" cy="0"/>
          <a:chOff x="0" y="0"/>
          <a:chExt cx="0" cy="0"/>
        </a:xfrm>
      </p:grpSpPr>
      <p:sp>
        <p:nvSpPr>
          <p:cNvPr id="1137" name="Google Shape;1137;ge10566ab40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8" name="Google Shape;1138;ge10566ab40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4"/>
        <p:cNvGrpSpPr/>
        <p:nvPr/>
      </p:nvGrpSpPr>
      <p:grpSpPr>
        <a:xfrm>
          <a:off x="0" y="0"/>
          <a:ext cx="0" cy="0"/>
          <a:chOff x="0" y="0"/>
          <a:chExt cx="0" cy="0"/>
        </a:xfrm>
      </p:grpSpPr>
      <p:sp>
        <p:nvSpPr>
          <p:cNvPr id="1155" name="Google Shape;1155;ge10566ab40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6" name="Google Shape;1156;ge10566ab40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85074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3"/>
        <p:cNvGrpSpPr/>
        <p:nvPr/>
      </p:nvGrpSpPr>
      <p:grpSpPr>
        <a:xfrm>
          <a:off x="0" y="0"/>
          <a:ext cx="0" cy="0"/>
          <a:chOff x="0" y="0"/>
          <a:chExt cx="0" cy="0"/>
        </a:xfrm>
      </p:grpSpPr>
      <p:sp>
        <p:nvSpPr>
          <p:cNvPr id="1204" name="Google Shape;1204;ge10566ab40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5" name="Google Shape;1205;ge10566ab40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ge10566ab40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e10566ab40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3"/>
        <p:cNvGrpSpPr/>
        <p:nvPr/>
      </p:nvGrpSpPr>
      <p:grpSpPr>
        <a:xfrm>
          <a:off x="0" y="0"/>
          <a:ext cx="0" cy="0"/>
          <a:chOff x="0" y="0"/>
          <a:chExt cx="0" cy="0"/>
        </a:xfrm>
      </p:grpSpPr>
      <p:sp>
        <p:nvSpPr>
          <p:cNvPr id="1244" name="Google Shape;1244;ge10566ab40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5" name="Google Shape;1245;ge10566ab40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ge10566ab40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5" name="Google Shape;1265;ge10566ab40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0"/>
        <p:cNvGrpSpPr/>
        <p:nvPr/>
      </p:nvGrpSpPr>
      <p:grpSpPr>
        <a:xfrm>
          <a:off x="0" y="0"/>
          <a:ext cx="0" cy="0"/>
          <a:chOff x="0" y="0"/>
          <a:chExt cx="0" cy="0"/>
        </a:xfrm>
      </p:grpSpPr>
      <p:sp>
        <p:nvSpPr>
          <p:cNvPr id="1271" name="Google Shape;1271;g35694cd56_0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2" name="Google Shape;1272;g35694cd56_0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3"/>
        <p:cNvGrpSpPr/>
        <p:nvPr/>
      </p:nvGrpSpPr>
      <p:grpSpPr>
        <a:xfrm>
          <a:off x="0" y="0"/>
          <a:ext cx="0" cy="0"/>
          <a:chOff x="0" y="0"/>
          <a:chExt cx="0" cy="0"/>
        </a:xfrm>
      </p:grpSpPr>
      <p:sp>
        <p:nvSpPr>
          <p:cNvPr id="1724" name="Google Shape;1724;g803d90e96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5" name="Google Shape;1725;g803d90e96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13911112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35803137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1719911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42662315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555485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696525" y="797291"/>
            <a:ext cx="7729200" cy="2081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5800"/>
              <a:buNone/>
              <a:defRPr sz="5800">
                <a:solidFill>
                  <a:schemeClr val="lt1"/>
                </a:solidFill>
              </a:defRPr>
            </a:lvl1pPr>
            <a:lvl2pPr lvl="1">
              <a:spcBef>
                <a:spcPts val="0"/>
              </a:spcBef>
              <a:spcAft>
                <a:spcPts val="0"/>
              </a:spcAft>
              <a:buClr>
                <a:schemeClr val="lt1"/>
              </a:buClr>
              <a:buSzPts val="5800"/>
              <a:buNone/>
              <a:defRPr sz="5800">
                <a:solidFill>
                  <a:schemeClr val="lt1"/>
                </a:solidFill>
              </a:defRPr>
            </a:lvl2pPr>
            <a:lvl3pPr lvl="2">
              <a:spcBef>
                <a:spcPts val="0"/>
              </a:spcBef>
              <a:spcAft>
                <a:spcPts val="0"/>
              </a:spcAft>
              <a:buClr>
                <a:schemeClr val="lt1"/>
              </a:buClr>
              <a:buSzPts val="5800"/>
              <a:buNone/>
              <a:defRPr sz="5800">
                <a:solidFill>
                  <a:schemeClr val="lt1"/>
                </a:solidFill>
              </a:defRPr>
            </a:lvl3pPr>
            <a:lvl4pPr lvl="3">
              <a:spcBef>
                <a:spcPts val="0"/>
              </a:spcBef>
              <a:spcAft>
                <a:spcPts val="0"/>
              </a:spcAft>
              <a:buClr>
                <a:schemeClr val="lt1"/>
              </a:buClr>
              <a:buSzPts val="5800"/>
              <a:buNone/>
              <a:defRPr sz="5800">
                <a:solidFill>
                  <a:schemeClr val="lt1"/>
                </a:solidFill>
              </a:defRPr>
            </a:lvl4pPr>
            <a:lvl5pPr lvl="4">
              <a:spcBef>
                <a:spcPts val="0"/>
              </a:spcBef>
              <a:spcAft>
                <a:spcPts val="0"/>
              </a:spcAft>
              <a:buClr>
                <a:schemeClr val="lt1"/>
              </a:buClr>
              <a:buSzPts val="5800"/>
              <a:buNone/>
              <a:defRPr sz="5800">
                <a:solidFill>
                  <a:schemeClr val="lt1"/>
                </a:solidFill>
              </a:defRPr>
            </a:lvl5pPr>
            <a:lvl6pPr lvl="5">
              <a:spcBef>
                <a:spcPts val="0"/>
              </a:spcBef>
              <a:spcAft>
                <a:spcPts val="0"/>
              </a:spcAft>
              <a:buClr>
                <a:schemeClr val="lt1"/>
              </a:buClr>
              <a:buSzPts val="5800"/>
              <a:buNone/>
              <a:defRPr sz="5800">
                <a:solidFill>
                  <a:schemeClr val="lt1"/>
                </a:solidFill>
              </a:defRPr>
            </a:lvl6pPr>
            <a:lvl7pPr lvl="6">
              <a:spcBef>
                <a:spcPts val="0"/>
              </a:spcBef>
              <a:spcAft>
                <a:spcPts val="0"/>
              </a:spcAft>
              <a:buClr>
                <a:schemeClr val="lt1"/>
              </a:buClr>
              <a:buSzPts val="5800"/>
              <a:buNone/>
              <a:defRPr sz="5800">
                <a:solidFill>
                  <a:schemeClr val="lt1"/>
                </a:solidFill>
              </a:defRPr>
            </a:lvl7pPr>
            <a:lvl8pPr lvl="7">
              <a:spcBef>
                <a:spcPts val="0"/>
              </a:spcBef>
              <a:spcAft>
                <a:spcPts val="0"/>
              </a:spcAft>
              <a:buClr>
                <a:schemeClr val="lt1"/>
              </a:buClr>
              <a:buSzPts val="5800"/>
              <a:buNone/>
              <a:defRPr sz="5800">
                <a:solidFill>
                  <a:schemeClr val="lt1"/>
                </a:solidFill>
              </a:defRPr>
            </a:lvl8pPr>
            <a:lvl9pPr lvl="8">
              <a:spcBef>
                <a:spcPts val="0"/>
              </a:spcBef>
              <a:spcAft>
                <a:spcPts val="0"/>
              </a:spcAft>
              <a:buClr>
                <a:schemeClr val="lt1"/>
              </a:buClr>
              <a:buSzPts val="5800"/>
              <a:buNone/>
              <a:defRPr sz="5800">
                <a:solidFill>
                  <a:schemeClr val="lt1"/>
                </a:solidFill>
              </a:defRPr>
            </a:lvl9pPr>
          </a:lstStyle>
          <a:p>
            <a:endParaRPr dirty="0"/>
          </a:p>
        </p:txBody>
      </p:sp>
      <p:grpSp>
        <p:nvGrpSpPr>
          <p:cNvPr id="12" name="Google Shape;12;p2"/>
          <p:cNvGrpSpPr/>
          <p:nvPr/>
        </p:nvGrpSpPr>
        <p:grpSpPr>
          <a:xfrm>
            <a:off x="-27656" y="2209988"/>
            <a:ext cx="9094048" cy="2946825"/>
            <a:chOff x="28544" y="3514688"/>
            <a:chExt cx="9094048" cy="1628800"/>
          </a:xfrm>
        </p:grpSpPr>
        <p:sp>
          <p:nvSpPr>
            <p:cNvPr id="13" name="Google Shape;13;p2"/>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2"/>
          <p:cNvGrpSpPr/>
          <p:nvPr/>
        </p:nvGrpSpPr>
        <p:grpSpPr>
          <a:xfrm>
            <a:off x="51620" y="3359889"/>
            <a:ext cx="9094048" cy="1783611"/>
            <a:chOff x="28544" y="4157632"/>
            <a:chExt cx="9094048" cy="985856"/>
          </a:xfrm>
        </p:grpSpPr>
        <p:sp>
          <p:nvSpPr>
            <p:cNvPr id="47" name="Google Shape;47;p2"/>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113;p2"/>
          <p:cNvSpPr/>
          <p:nvPr/>
        </p:nvSpPr>
        <p:spPr>
          <a:xfrm>
            <a:off x="44484" y="2682568"/>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2"/>
        <p:cNvGrpSpPr/>
        <p:nvPr/>
      </p:nvGrpSpPr>
      <p:grpSpPr>
        <a:xfrm>
          <a:off x="0" y="0"/>
          <a:ext cx="0" cy="0"/>
          <a:chOff x="0" y="0"/>
          <a:chExt cx="0" cy="0"/>
        </a:xfrm>
      </p:grpSpPr>
      <p:sp>
        <p:nvSpPr>
          <p:cNvPr id="663" name="Google Shape;663;p11"/>
          <p:cNvSpPr/>
          <p:nvPr/>
        </p:nvSpPr>
        <p:spPr>
          <a:xfrm>
            <a:off x="-25" y="4329000"/>
            <a:ext cx="9144000" cy="8145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1"/>
          <p:cNvSpPr txBox="1">
            <a:spLocks noGrp="1"/>
          </p:cNvSpPr>
          <p:nvPr>
            <p:ph type="body" idx="1"/>
          </p:nvPr>
        </p:nvSpPr>
        <p:spPr>
          <a:xfrm>
            <a:off x="553650" y="4496202"/>
            <a:ext cx="8036700" cy="5196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400"/>
              <a:buNone/>
              <a:defRPr sz="1400"/>
            </a:lvl1pPr>
          </a:lstStyle>
          <a:p>
            <a:endParaRPr/>
          </a:p>
        </p:txBody>
      </p:sp>
      <p:sp>
        <p:nvSpPr>
          <p:cNvPr id="665" name="Google Shape;665;p1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6"/>
        <p:cNvGrpSpPr/>
        <p:nvPr/>
      </p:nvGrpSpPr>
      <p:grpSpPr>
        <a:xfrm>
          <a:off x="0" y="0"/>
          <a:ext cx="0" cy="0"/>
          <a:chOff x="0" y="0"/>
          <a:chExt cx="0" cy="0"/>
        </a:xfrm>
      </p:grpSpPr>
      <p:sp>
        <p:nvSpPr>
          <p:cNvPr id="667" name="Google Shape;667;p12"/>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with graphs">
  <p:cSld name="BLANK_2">
    <p:spTree>
      <p:nvGrpSpPr>
        <p:cNvPr id="1" name="Shape 668"/>
        <p:cNvGrpSpPr/>
        <p:nvPr/>
      </p:nvGrpSpPr>
      <p:grpSpPr>
        <a:xfrm>
          <a:off x="0" y="0"/>
          <a:ext cx="0" cy="0"/>
          <a:chOff x="0" y="0"/>
          <a:chExt cx="0" cy="0"/>
        </a:xfrm>
      </p:grpSpPr>
      <p:sp>
        <p:nvSpPr>
          <p:cNvPr id="669" name="Google Shape;669;p13"/>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670" name="Google Shape;670;p13"/>
          <p:cNvGrpSpPr/>
          <p:nvPr/>
        </p:nvGrpSpPr>
        <p:grpSpPr>
          <a:xfrm>
            <a:off x="28550" y="3850565"/>
            <a:ext cx="9094048" cy="1293104"/>
            <a:chOff x="28544" y="3514688"/>
            <a:chExt cx="9094048" cy="1628800"/>
          </a:xfrm>
        </p:grpSpPr>
        <p:sp>
          <p:nvSpPr>
            <p:cNvPr id="671" name="Google Shape;671;p13"/>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3"/>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3"/>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3"/>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3"/>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3"/>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3"/>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3"/>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3"/>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3"/>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3"/>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3"/>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3"/>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3"/>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3"/>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3"/>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3"/>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3"/>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3"/>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3"/>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3"/>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3"/>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3"/>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3"/>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3"/>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3"/>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3"/>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3"/>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3"/>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3"/>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3"/>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3"/>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3"/>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4" name="Google Shape;704;p13"/>
          <p:cNvGrpSpPr/>
          <p:nvPr/>
        </p:nvGrpSpPr>
        <p:grpSpPr>
          <a:xfrm>
            <a:off x="28550" y="4360998"/>
            <a:ext cx="9094048" cy="782671"/>
            <a:chOff x="28544" y="4157632"/>
            <a:chExt cx="9094048" cy="985856"/>
          </a:xfrm>
        </p:grpSpPr>
        <p:sp>
          <p:nvSpPr>
            <p:cNvPr id="705" name="Google Shape;705;p13"/>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3"/>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3"/>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3"/>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3"/>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3"/>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3"/>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3"/>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3"/>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3"/>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3"/>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3"/>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3"/>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3"/>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3"/>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3"/>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3"/>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3"/>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3"/>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3"/>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3"/>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3"/>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3"/>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3"/>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3"/>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3"/>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3"/>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3"/>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3"/>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3"/>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3"/>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3"/>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3"/>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3"/>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3"/>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3"/>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3"/>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3"/>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3"/>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3"/>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3"/>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3"/>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3"/>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3"/>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3"/>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3"/>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3"/>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3"/>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3"/>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3"/>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3"/>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3"/>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3"/>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3"/>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3"/>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3"/>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3"/>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3"/>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3"/>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3"/>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3"/>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3"/>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3"/>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3"/>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3"/>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3"/>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1" name="Google Shape;771;p13"/>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with frame">
  <p:cSld name="BLANK_1">
    <p:spTree>
      <p:nvGrpSpPr>
        <p:cNvPr id="1" name="Shape 772"/>
        <p:cNvGrpSpPr/>
        <p:nvPr/>
      </p:nvGrpSpPr>
      <p:grpSpPr>
        <a:xfrm>
          <a:off x="0" y="0"/>
          <a:ext cx="0" cy="0"/>
          <a:chOff x="0" y="0"/>
          <a:chExt cx="0" cy="0"/>
        </a:xfrm>
      </p:grpSpPr>
      <p:sp>
        <p:nvSpPr>
          <p:cNvPr id="773" name="Google Shape;773;p14"/>
          <p:cNvSpPr/>
          <p:nvPr/>
        </p:nvSpPr>
        <p:spPr>
          <a:xfrm>
            <a:off x="-175" y="0"/>
            <a:ext cx="9144000" cy="5143500"/>
          </a:xfrm>
          <a:prstGeom prst="frame">
            <a:avLst>
              <a:gd name="adj1" fmla="val 5397"/>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4"/>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14"/>
        <p:cNvGrpSpPr/>
        <p:nvPr/>
      </p:nvGrpSpPr>
      <p:grpSpPr>
        <a:xfrm>
          <a:off x="0" y="0"/>
          <a:ext cx="0" cy="0"/>
          <a:chOff x="0" y="0"/>
          <a:chExt cx="0" cy="0"/>
        </a:xfrm>
      </p:grpSpPr>
      <p:sp>
        <p:nvSpPr>
          <p:cNvPr id="115" name="Google Shape;115;p3"/>
          <p:cNvSpPr txBox="1">
            <a:spLocks noGrp="1"/>
          </p:cNvSpPr>
          <p:nvPr>
            <p:ph type="ctrTitle"/>
          </p:nvPr>
        </p:nvSpPr>
        <p:spPr>
          <a:xfrm>
            <a:off x="448270" y="668942"/>
            <a:ext cx="7772400" cy="1159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16" name="Google Shape;116;p3"/>
          <p:cNvSpPr txBox="1">
            <a:spLocks noGrp="1"/>
          </p:cNvSpPr>
          <p:nvPr>
            <p:ph type="subTitle" idx="1"/>
          </p:nvPr>
        </p:nvSpPr>
        <p:spPr>
          <a:xfrm>
            <a:off x="448270" y="1585135"/>
            <a:ext cx="7772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1800"/>
              <a:buNone/>
              <a:defRPr sz="1800">
                <a:solidFill>
                  <a:schemeClr val="accent2"/>
                </a:solidFill>
              </a:defRPr>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a:endParaRPr/>
          </a:p>
        </p:txBody>
      </p:sp>
      <p:grpSp>
        <p:nvGrpSpPr>
          <p:cNvPr id="117" name="Google Shape;117;p3"/>
          <p:cNvGrpSpPr/>
          <p:nvPr/>
        </p:nvGrpSpPr>
        <p:grpSpPr>
          <a:xfrm>
            <a:off x="28550" y="2196764"/>
            <a:ext cx="9094048" cy="2946825"/>
            <a:chOff x="28544" y="3514688"/>
            <a:chExt cx="9094048" cy="1628800"/>
          </a:xfrm>
        </p:grpSpPr>
        <p:sp>
          <p:nvSpPr>
            <p:cNvPr id="118" name="Google Shape;118;p3"/>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151;p3"/>
          <p:cNvGrpSpPr/>
          <p:nvPr/>
        </p:nvGrpSpPr>
        <p:grpSpPr>
          <a:xfrm>
            <a:off x="28550" y="3359978"/>
            <a:ext cx="9094048" cy="1783611"/>
            <a:chOff x="28544" y="4157632"/>
            <a:chExt cx="9094048" cy="985856"/>
          </a:xfrm>
        </p:grpSpPr>
        <p:sp>
          <p:nvSpPr>
            <p:cNvPr id="152" name="Google Shape;152;p3"/>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18"/>
        <p:cNvGrpSpPr/>
        <p:nvPr/>
      </p:nvGrpSpPr>
      <p:grpSpPr>
        <a:xfrm>
          <a:off x="0" y="0"/>
          <a:ext cx="0" cy="0"/>
          <a:chOff x="0" y="0"/>
          <a:chExt cx="0" cy="0"/>
        </a:xfrm>
      </p:grpSpPr>
      <p:sp>
        <p:nvSpPr>
          <p:cNvPr id="219" name="Google Shape;219;p4"/>
          <p:cNvSpPr/>
          <p:nvPr/>
        </p:nvSpPr>
        <p:spPr>
          <a:xfrm rot="10800000" flipH="1">
            <a:off x="-25" y="1079400"/>
            <a:ext cx="9144000" cy="40641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txBox="1">
            <a:spLocks noGrp="1"/>
          </p:cNvSpPr>
          <p:nvPr>
            <p:ph type="body" idx="1"/>
          </p:nvPr>
        </p:nvSpPr>
        <p:spPr>
          <a:xfrm>
            <a:off x="1669850" y="1857000"/>
            <a:ext cx="5804400" cy="2741700"/>
          </a:xfrm>
          <a:prstGeom prst="rect">
            <a:avLst/>
          </a:prstGeom>
        </p:spPr>
        <p:txBody>
          <a:bodyPr spcFirstLastPara="1" wrap="square" lIns="91425" tIns="91425" rIns="91425" bIns="91425" anchor="t" anchorCtr="0">
            <a:noAutofit/>
          </a:bodyPr>
          <a:lstStyle>
            <a:lvl1pPr marL="457200" lvl="0" indent="-419100" algn="ctr" rtl="0">
              <a:spcBef>
                <a:spcPts val="60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1pPr>
            <a:lvl2pPr marL="914400" lvl="1"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2pPr>
            <a:lvl3pPr marL="1371600" lvl="2"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3pPr>
            <a:lvl4pPr marL="1828800" lvl="3"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4pPr>
            <a:lvl5pPr marL="2286000" lvl="4"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5pPr>
            <a:lvl6pPr marL="2743200" lvl="5"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6pPr>
            <a:lvl7pPr marL="3200400" lvl="6"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7pPr>
            <a:lvl8pPr marL="3657600" lvl="7"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8pPr>
            <a:lvl9pPr marL="4114800" lvl="8" indent="-41910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9pPr>
          </a:lstStyle>
          <a:p>
            <a:endParaRPr/>
          </a:p>
        </p:txBody>
      </p:sp>
      <p:sp>
        <p:nvSpPr>
          <p:cNvPr id="221" name="Google Shape;221;p4"/>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222" name="Google Shape;222;p4"/>
          <p:cNvSpPr/>
          <p:nvPr/>
        </p:nvSpPr>
        <p:spPr>
          <a:xfrm>
            <a:off x="0" y="401188"/>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3"/>
        <p:cNvGrpSpPr/>
        <p:nvPr/>
      </p:nvGrpSpPr>
      <p:grpSpPr>
        <a:xfrm>
          <a:off x="0" y="0"/>
          <a:ext cx="0" cy="0"/>
          <a:chOff x="0" y="0"/>
          <a:chExt cx="0" cy="0"/>
        </a:xfrm>
      </p:grpSpPr>
      <p:sp>
        <p:nvSpPr>
          <p:cNvPr id="224" name="Google Shape;224;p5"/>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5"/>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226" name="Google Shape;226;p5"/>
          <p:cNvGrpSpPr/>
          <p:nvPr/>
        </p:nvGrpSpPr>
        <p:grpSpPr>
          <a:xfrm>
            <a:off x="28550" y="3850565"/>
            <a:ext cx="9094048" cy="1293104"/>
            <a:chOff x="28544" y="3514688"/>
            <a:chExt cx="9094048" cy="1628800"/>
          </a:xfrm>
        </p:grpSpPr>
        <p:sp>
          <p:nvSpPr>
            <p:cNvPr id="227" name="Google Shape;227;p5"/>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5"/>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5"/>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5"/>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5"/>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5"/>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5"/>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5"/>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5"/>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5"/>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5"/>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5"/>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5"/>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5"/>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5"/>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5"/>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5"/>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5"/>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5"/>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260;p5"/>
          <p:cNvGrpSpPr/>
          <p:nvPr/>
        </p:nvGrpSpPr>
        <p:grpSpPr>
          <a:xfrm>
            <a:off x="28550" y="4360998"/>
            <a:ext cx="9094048" cy="782671"/>
            <a:chOff x="28544" y="4157632"/>
            <a:chExt cx="9094048" cy="985856"/>
          </a:xfrm>
        </p:grpSpPr>
        <p:sp>
          <p:nvSpPr>
            <p:cNvPr id="261" name="Google Shape;261;p5"/>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5"/>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5"/>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5"/>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5"/>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5"/>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5"/>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5"/>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5"/>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5"/>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5"/>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5"/>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5"/>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5"/>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5"/>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5"/>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5"/>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5"/>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5"/>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5"/>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5"/>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5"/>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5"/>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5"/>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5"/>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5"/>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5"/>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5"/>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5"/>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5"/>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5"/>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5"/>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 name="Google Shape;327;p5"/>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000"/>
              <a:buNone/>
              <a:defRPr>
                <a:solidFill>
                  <a:schemeClr val="lt1"/>
                </a:solidFill>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a:endParaRPr/>
          </a:p>
        </p:txBody>
      </p:sp>
      <p:sp>
        <p:nvSpPr>
          <p:cNvPr id="329" name="Google Shape;329;p5"/>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solidFill>
                  <a:schemeClr val="lt1"/>
                </a:solidFill>
              </a:defRPr>
            </a:lvl1pPr>
            <a:lvl2pPr marL="914400" lvl="1" indent="-381000">
              <a:spcBef>
                <a:spcPts val="0"/>
              </a:spcBef>
              <a:spcAft>
                <a:spcPts val="0"/>
              </a:spcAft>
              <a:buSzPts val="2400"/>
              <a:buChar char="-"/>
              <a:defRPr>
                <a:solidFill>
                  <a:schemeClr val="lt1"/>
                </a:solidFill>
              </a:defRPr>
            </a:lvl2pPr>
            <a:lvl3pPr marL="1371600" lvl="2" indent="-381000">
              <a:spcBef>
                <a:spcPts val="0"/>
              </a:spcBef>
              <a:spcAft>
                <a:spcPts val="0"/>
              </a:spcAft>
              <a:buSzPts val="2400"/>
              <a:buChar char="-"/>
              <a:defRPr>
                <a:solidFill>
                  <a:schemeClr val="lt1"/>
                </a:solidFill>
              </a:defRPr>
            </a:lvl3pPr>
            <a:lvl4pPr marL="1828800" lvl="3" indent="-381000">
              <a:spcBef>
                <a:spcPts val="0"/>
              </a:spcBef>
              <a:spcAft>
                <a:spcPts val="0"/>
              </a:spcAft>
              <a:buSzPts val="2400"/>
              <a:buChar char="-"/>
              <a:defRPr>
                <a:solidFill>
                  <a:schemeClr val="lt1"/>
                </a:solidFill>
              </a:defRPr>
            </a:lvl4pPr>
            <a:lvl5pPr marL="2286000" lvl="4" indent="-381000">
              <a:spcBef>
                <a:spcPts val="0"/>
              </a:spcBef>
              <a:spcAft>
                <a:spcPts val="0"/>
              </a:spcAft>
              <a:buSzPts val="2400"/>
              <a:buChar char="-"/>
              <a:defRPr>
                <a:solidFill>
                  <a:schemeClr val="lt1"/>
                </a:solidFill>
              </a:defRPr>
            </a:lvl5pPr>
            <a:lvl6pPr marL="2743200" lvl="5" indent="-381000">
              <a:spcBef>
                <a:spcPts val="0"/>
              </a:spcBef>
              <a:spcAft>
                <a:spcPts val="0"/>
              </a:spcAft>
              <a:buSzPts val="2400"/>
              <a:buChar char="-"/>
              <a:defRPr>
                <a:solidFill>
                  <a:schemeClr val="lt1"/>
                </a:solidFill>
              </a:defRPr>
            </a:lvl6pPr>
            <a:lvl7pPr marL="3200400" lvl="6" indent="-381000">
              <a:spcBef>
                <a:spcPts val="0"/>
              </a:spcBef>
              <a:spcAft>
                <a:spcPts val="0"/>
              </a:spcAft>
              <a:buSzPts val="2400"/>
              <a:buChar char="●"/>
              <a:defRPr>
                <a:solidFill>
                  <a:schemeClr val="lt1"/>
                </a:solidFill>
              </a:defRPr>
            </a:lvl7pPr>
            <a:lvl8pPr marL="3657600" lvl="7" indent="-381000">
              <a:spcBef>
                <a:spcPts val="0"/>
              </a:spcBef>
              <a:spcAft>
                <a:spcPts val="0"/>
              </a:spcAft>
              <a:buSzPts val="2400"/>
              <a:buChar char="○"/>
              <a:defRPr>
                <a:solidFill>
                  <a:schemeClr val="lt1"/>
                </a:solidFill>
              </a:defRPr>
            </a:lvl8pPr>
            <a:lvl9pPr marL="4114800" lvl="8" indent="-381000">
              <a:spcBef>
                <a:spcPts val="0"/>
              </a:spcBef>
              <a:spcAft>
                <a:spcPts val="0"/>
              </a:spcAft>
              <a:buSzPts val="2400"/>
              <a:buChar char="■"/>
              <a:defRPr>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 image">
  <p:cSld name="TITLE_AND_BODY_1">
    <p:spTree>
      <p:nvGrpSpPr>
        <p:cNvPr id="1" name="Shape 330"/>
        <p:cNvGrpSpPr/>
        <p:nvPr/>
      </p:nvGrpSpPr>
      <p:grpSpPr>
        <a:xfrm>
          <a:off x="0" y="0"/>
          <a:ext cx="0" cy="0"/>
          <a:chOff x="0" y="0"/>
          <a:chExt cx="0" cy="0"/>
        </a:xfrm>
      </p:grpSpPr>
      <p:sp>
        <p:nvSpPr>
          <p:cNvPr id="331" name="Google Shape;331;p6"/>
          <p:cNvSpPr/>
          <p:nvPr/>
        </p:nvSpPr>
        <p:spPr>
          <a:xfrm>
            <a:off x="4985150" y="150"/>
            <a:ext cx="4158900" cy="51435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333" name="Google Shape;333;p6"/>
          <p:cNvSpPr txBox="1">
            <a:spLocks noGrp="1"/>
          </p:cNvSpPr>
          <p:nvPr>
            <p:ph type="title"/>
          </p:nvPr>
        </p:nvSpPr>
        <p:spPr>
          <a:xfrm>
            <a:off x="452724" y="620920"/>
            <a:ext cx="3985200" cy="857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a:endParaRPr/>
          </a:p>
        </p:txBody>
      </p:sp>
      <p:sp>
        <p:nvSpPr>
          <p:cNvPr id="334" name="Google Shape;334;p6"/>
          <p:cNvSpPr txBox="1">
            <a:spLocks noGrp="1"/>
          </p:cNvSpPr>
          <p:nvPr>
            <p:ph type="body" idx="1"/>
          </p:nvPr>
        </p:nvSpPr>
        <p:spPr>
          <a:xfrm>
            <a:off x="452727" y="1412678"/>
            <a:ext cx="3985200" cy="30984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SzPts val="2400"/>
              <a:buChar char="▫"/>
              <a:defRPr>
                <a:solidFill>
                  <a:schemeClr val="lt1"/>
                </a:solidFill>
              </a:defRPr>
            </a:lvl1pPr>
            <a:lvl2pPr marL="914400" lvl="1" indent="-381000" rtl="0">
              <a:spcBef>
                <a:spcPts val="0"/>
              </a:spcBef>
              <a:spcAft>
                <a:spcPts val="0"/>
              </a:spcAft>
              <a:buSzPts val="2400"/>
              <a:buChar char="-"/>
              <a:defRPr>
                <a:solidFill>
                  <a:schemeClr val="lt1"/>
                </a:solidFill>
              </a:defRPr>
            </a:lvl2pPr>
            <a:lvl3pPr marL="1371600" lvl="2" indent="-381000" rtl="0">
              <a:spcBef>
                <a:spcPts val="0"/>
              </a:spcBef>
              <a:spcAft>
                <a:spcPts val="0"/>
              </a:spcAft>
              <a:buSzPts val="2400"/>
              <a:buChar char="-"/>
              <a:defRPr>
                <a:solidFill>
                  <a:schemeClr val="lt1"/>
                </a:solidFill>
              </a:defRPr>
            </a:lvl3pPr>
            <a:lvl4pPr marL="1828800" lvl="3" indent="-381000" rtl="0">
              <a:spcBef>
                <a:spcPts val="0"/>
              </a:spcBef>
              <a:spcAft>
                <a:spcPts val="0"/>
              </a:spcAft>
              <a:buSzPts val="2400"/>
              <a:buChar char="-"/>
              <a:defRPr>
                <a:solidFill>
                  <a:schemeClr val="lt1"/>
                </a:solidFill>
              </a:defRPr>
            </a:lvl4pPr>
            <a:lvl5pPr marL="2286000" lvl="4" indent="-381000" rtl="0">
              <a:spcBef>
                <a:spcPts val="0"/>
              </a:spcBef>
              <a:spcAft>
                <a:spcPts val="0"/>
              </a:spcAft>
              <a:buSzPts val="2400"/>
              <a:buChar char="-"/>
              <a:defRPr>
                <a:solidFill>
                  <a:schemeClr val="lt1"/>
                </a:solidFill>
              </a:defRPr>
            </a:lvl5pPr>
            <a:lvl6pPr marL="2743200" lvl="5" indent="-381000" rtl="0">
              <a:spcBef>
                <a:spcPts val="0"/>
              </a:spcBef>
              <a:spcAft>
                <a:spcPts val="0"/>
              </a:spcAft>
              <a:buSzPts val="2400"/>
              <a:buChar char="-"/>
              <a:defRPr>
                <a:solidFill>
                  <a:schemeClr val="lt1"/>
                </a:solidFill>
              </a:defRPr>
            </a:lvl6pPr>
            <a:lvl7pPr marL="3200400" lvl="6" indent="-381000" rtl="0">
              <a:spcBef>
                <a:spcPts val="0"/>
              </a:spcBef>
              <a:spcAft>
                <a:spcPts val="0"/>
              </a:spcAft>
              <a:buSzPts val="2400"/>
              <a:buChar char="●"/>
              <a:defRPr>
                <a:solidFill>
                  <a:schemeClr val="lt1"/>
                </a:solidFill>
              </a:defRPr>
            </a:lvl7pPr>
            <a:lvl8pPr marL="3657600" lvl="7" indent="-381000" rtl="0">
              <a:spcBef>
                <a:spcPts val="0"/>
              </a:spcBef>
              <a:spcAft>
                <a:spcPts val="0"/>
              </a:spcAft>
              <a:buSzPts val="2400"/>
              <a:buChar char="○"/>
              <a:defRPr>
                <a:solidFill>
                  <a:schemeClr val="lt1"/>
                </a:solidFill>
              </a:defRPr>
            </a:lvl8pPr>
            <a:lvl9pPr marL="4114800" lvl="8" indent="-381000" rtl="0">
              <a:spcBef>
                <a:spcPts val="0"/>
              </a:spcBef>
              <a:spcAft>
                <a:spcPts val="0"/>
              </a:spcAft>
              <a:buSzPts val="2400"/>
              <a:buChar char="■"/>
              <a:defRPr>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35"/>
        <p:cNvGrpSpPr/>
        <p:nvPr/>
      </p:nvGrpSpPr>
      <p:grpSpPr>
        <a:xfrm>
          <a:off x="0" y="0"/>
          <a:ext cx="0" cy="0"/>
          <a:chOff x="0" y="0"/>
          <a:chExt cx="0" cy="0"/>
        </a:xfrm>
      </p:grpSpPr>
      <p:sp>
        <p:nvSpPr>
          <p:cNvPr id="336" name="Google Shape;336;p7"/>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7" name="Google Shape;337;p7"/>
          <p:cNvGrpSpPr/>
          <p:nvPr/>
        </p:nvGrpSpPr>
        <p:grpSpPr>
          <a:xfrm>
            <a:off x="28550" y="3850565"/>
            <a:ext cx="9094048" cy="1293104"/>
            <a:chOff x="28544" y="3514688"/>
            <a:chExt cx="9094048" cy="1628800"/>
          </a:xfrm>
        </p:grpSpPr>
        <p:sp>
          <p:nvSpPr>
            <p:cNvPr id="338" name="Google Shape;338;p7"/>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7"/>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7"/>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7"/>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7"/>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7"/>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7"/>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7"/>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7"/>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7"/>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7"/>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7"/>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7"/>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7"/>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7"/>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7"/>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7"/>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7"/>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7"/>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1" name="Google Shape;371;p7"/>
          <p:cNvGrpSpPr/>
          <p:nvPr/>
        </p:nvGrpSpPr>
        <p:grpSpPr>
          <a:xfrm>
            <a:off x="28550" y="4360998"/>
            <a:ext cx="9094048" cy="782671"/>
            <a:chOff x="28544" y="4157632"/>
            <a:chExt cx="9094048" cy="985856"/>
          </a:xfrm>
        </p:grpSpPr>
        <p:sp>
          <p:nvSpPr>
            <p:cNvPr id="372" name="Google Shape;372;p7"/>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7"/>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7"/>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7"/>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7"/>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7"/>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7"/>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7"/>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7"/>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7"/>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7"/>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7"/>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7"/>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7"/>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7"/>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7"/>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7"/>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7"/>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7"/>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7"/>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7"/>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7"/>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7"/>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7"/>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7"/>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7"/>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7"/>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7"/>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7"/>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7"/>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7"/>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7"/>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7"/>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7"/>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7"/>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7"/>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7"/>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7"/>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7"/>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7"/>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7"/>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7"/>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7"/>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7"/>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7"/>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7"/>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7"/>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7"/>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7"/>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7"/>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7"/>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7"/>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7"/>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7"/>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7"/>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7"/>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7"/>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7"/>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7"/>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7"/>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7"/>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7"/>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7"/>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7"/>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7"/>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7"/>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7"/>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7"/>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40" name="Google Shape;440;p7"/>
          <p:cNvSpPr txBox="1">
            <a:spLocks noGrp="1"/>
          </p:cNvSpPr>
          <p:nvPr>
            <p:ph type="body" idx="1"/>
          </p:nvPr>
        </p:nvSpPr>
        <p:spPr>
          <a:xfrm>
            <a:off x="739675" y="1218009"/>
            <a:ext cx="3730800" cy="28539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41" name="Google Shape;441;p7"/>
          <p:cNvSpPr txBox="1">
            <a:spLocks noGrp="1"/>
          </p:cNvSpPr>
          <p:nvPr>
            <p:ph type="body" idx="2"/>
          </p:nvPr>
        </p:nvSpPr>
        <p:spPr>
          <a:xfrm>
            <a:off x="4694997" y="1218009"/>
            <a:ext cx="3730800" cy="28539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42" name="Google Shape;442;p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43"/>
        <p:cNvGrpSpPr/>
        <p:nvPr/>
      </p:nvGrpSpPr>
      <p:grpSpPr>
        <a:xfrm>
          <a:off x="0" y="0"/>
          <a:ext cx="0" cy="0"/>
          <a:chOff x="0" y="0"/>
          <a:chExt cx="0" cy="0"/>
        </a:xfrm>
      </p:grpSpPr>
      <p:sp>
        <p:nvSpPr>
          <p:cNvPr id="444" name="Google Shape;444;p8"/>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5" name="Google Shape;445;p8"/>
          <p:cNvGrpSpPr/>
          <p:nvPr/>
        </p:nvGrpSpPr>
        <p:grpSpPr>
          <a:xfrm>
            <a:off x="28550" y="3850565"/>
            <a:ext cx="9094048" cy="1293104"/>
            <a:chOff x="28544" y="3514688"/>
            <a:chExt cx="9094048" cy="1628800"/>
          </a:xfrm>
        </p:grpSpPr>
        <p:sp>
          <p:nvSpPr>
            <p:cNvPr id="446" name="Google Shape;446;p8"/>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8"/>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8"/>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8"/>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8"/>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8"/>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8"/>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8"/>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8"/>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8"/>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8"/>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8"/>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8"/>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8"/>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8"/>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8"/>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8"/>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8"/>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8"/>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8"/>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8"/>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8"/>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8"/>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8"/>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8"/>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8"/>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8"/>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8"/>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8"/>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8"/>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8"/>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8"/>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8"/>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8"/>
          <p:cNvGrpSpPr/>
          <p:nvPr/>
        </p:nvGrpSpPr>
        <p:grpSpPr>
          <a:xfrm>
            <a:off x="28550" y="4360998"/>
            <a:ext cx="9094048" cy="782671"/>
            <a:chOff x="28544" y="4157632"/>
            <a:chExt cx="9094048" cy="985856"/>
          </a:xfrm>
        </p:grpSpPr>
        <p:sp>
          <p:nvSpPr>
            <p:cNvPr id="480" name="Google Shape;480;p8"/>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8"/>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8"/>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8"/>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8"/>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8"/>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8"/>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8"/>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8"/>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8"/>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8"/>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8"/>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8"/>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8"/>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8"/>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8"/>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8"/>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8"/>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8"/>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8"/>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8"/>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8"/>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8"/>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8"/>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8"/>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8"/>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8"/>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8"/>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8"/>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8"/>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8"/>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8"/>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8"/>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8"/>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8"/>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8"/>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8"/>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8"/>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8"/>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8"/>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8"/>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8"/>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8"/>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8"/>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8"/>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8"/>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8"/>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8"/>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8"/>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8"/>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8"/>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8"/>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8"/>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8"/>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8"/>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8"/>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8"/>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8"/>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8"/>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8"/>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8"/>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8"/>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8"/>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8"/>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8"/>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8"/>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6" name="Google Shape;546;p8"/>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8"/>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48" name="Google Shape;548;p8"/>
          <p:cNvSpPr txBox="1">
            <a:spLocks noGrp="1"/>
          </p:cNvSpPr>
          <p:nvPr>
            <p:ph type="body" idx="1"/>
          </p:nvPr>
        </p:nvSpPr>
        <p:spPr>
          <a:xfrm>
            <a:off x="739675" y="1235873"/>
            <a:ext cx="2477400" cy="2818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49" name="Google Shape;549;p8"/>
          <p:cNvSpPr txBox="1">
            <a:spLocks noGrp="1"/>
          </p:cNvSpPr>
          <p:nvPr>
            <p:ph type="body" idx="2"/>
          </p:nvPr>
        </p:nvSpPr>
        <p:spPr>
          <a:xfrm>
            <a:off x="3344038" y="1235873"/>
            <a:ext cx="2477400" cy="2818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50" name="Google Shape;550;p8"/>
          <p:cNvSpPr txBox="1">
            <a:spLocks noGrp="1"/>
          </p:cNvSpPr>
          <p:nvPr>
            <p:ph type="body" idx="3"/>
          </p:nvPr>
        </p:nvSpPr>
        <p:spPr>
          <a:xfrm>
            <a:off x="5948402" y="1235873"/>
            <a:ext cx="2477400" cy="2818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51" name="Google Shape;551;p8"/>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2"/>
        <p:cNvGrpSpPr/>
        <p:nvPr/>
      </p:nvGrpSpPr>
      <p:grpSpPr>
        <a:xfrm>
          <a:off x="0" y="0"/>
          <a:ext cx="0" cy="0"/>
          <a:chOff x="0" y="0"/>
          <a:chExt cx="0" cy="0"/>
        </a:xfrm>
      </p:grpSpPr>
      <p:sp>
        <p:nvSpPr>
          <p:cNvPr id="553" name="Google Shape;553;p9"/>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4" name="Google Shape;554;p9"/>
          <p:cNvGrpSpPr/>
          <p:nvPr/>
        </p:nvGrpSpPr>
        <p:grpSpPr>
          <a:xfrm>
            <a:off x="28550" y="3850565"/>
            <a:ext cx="9094048" cy="1293104"/>
            <a:chOff x="28544" y="3514688"/>
            <a:chExt cx="9094048" cy="1628800"/>
          </a:xfrm>
        </p:grpSpPr>
        <p:sp>
          <p:nvSpPr>
            <p:cNvPr id="555" name="Google Shape;555;p9"/>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9"/>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9"/>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9"/>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9"/>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9"/>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9"/>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9"/>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9"/>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9"/>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9"/>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9"/>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9"/>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9"/>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9"/>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9"/>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9"/>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9"/>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9"/>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9"/>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9"/>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9"/>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9"/>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9"/>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9"/>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9"/>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9"/>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9"/>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9"/>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9"/>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9"/>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9"/>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9"/>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8" name="Google Shape;588;p9"/>
          <p:cNvGrpSpPr/>
          <p:nvPr/>
        </p:nvGrpSpPr>
        <p:grpSpPr>
          <a:xfrm>
            <a:off x="28550" y="4360998"/>
            <a:ext cx="9094048" cy="782671"/>
            <a:chOff x="28544" y="4157632"/>
            <a:chExt cx="9094048" cy="985856"/>
          </a:xfrm>
        </p:grpSpPr>
        <p:sp>
          <p:nvSpPr>
            <p:cNvPr id="589" name="Google Shape;589;p9"/>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9"/>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9"/>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9"/>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9"/>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9"/>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9"/>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9"/>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9"/>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9"/>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9"/>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9"/>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9"/>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9"/>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9"/>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9"/>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9"/>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9"/>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9"/>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9"/>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9"/>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9"/>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9"/>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9"/>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9"/>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9"/>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9"/>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9"/>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9"/>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9"/>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9"/>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9"/>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9"/>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9"/>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9"/>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9"/>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9"/>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9"/>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9"/>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9"/>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9"/>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9"/>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9"/>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9"/>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9"/>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9"/>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9"/>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9"/>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9"/>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9"/>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9"/>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9"/>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9"/>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9"/>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9"/>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9"/>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9"/>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9"/>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9"/>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9"/>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9"/>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9"/>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9"/>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9"/>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9"/>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9"/>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5" name="Google Shape;655;p9"/>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9"/>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57" name="Google Shape;657;p9"/>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no graph">
  <p:cSld name="TITLE_ONLY_1">
    <p:spTree>
      <p:nvGrpSpPr>
        <p:cNvPr id="1" name="Shape 658"/>
        <p:cNvGrpSpPr/>
        <p:nvPr/>
      </p:nvGrpSpPr>
      <p:grpSpPr>
        <a:xfrm>
          <a:off x="0" y="0"/>
          <a:ext cx="0" cy="0"/>
          <a:chOff x="0" y="0"/>
          <a:chExt cx="0" cy="0"/>
        </a:xfrm>
      </p:grpSpPr>
      <p:sp>
        <p:nvSpPr>
          <p:cNvPr id="659" name="Google Shape;659;p10"/>
          <p:cNvSpPr/>
          <p:nvPr/>
        </p:nvSpPr>
        <p:spPr>
          <a:xfrm>
            <a:off x="-25" y="-11875"/>
            <a:ext cx="9144000" cy="8232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0"/>
          <p:cNvSpPr txBox="1">
            <a:spLocks noGrp="1"/>
          </p:cNvSpPr>
          <p:nvPr>
            <p:ph type="title"/>
          </p:nvPr>
        </p:nvSpPr>
        <p:spPr>
          <a:xfrm>
            <a:off x="739675" y="-1"/>
            <a:ext cx="7686000" cy="716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61" name="Google Shape;661;p1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bg2">
            <a:lumMod val="25000"/>
          </a:schemeClr>
        </a:solidFill>
        <a:effectLst/>
      </p:bgPr>
    </p:bg>
    <p:spTree>
      <p:nvGrpSpPr>
        <p:cNvPr id="1" name="Shape 5"/>
        <p:cNvGrpSpPr/>
        <p:nvPr/>
      </p:nvGrpSpPr>
      <p:grpSpPr>
        <a:xfrm>
          <a:off x="0" y="0"/>
          <a:ext cx="0" cy="0"/>
          <a:chOff x="0" y="0"/>
          <a:chExt cx="0" cy="0"/>
        </a:xfrm>
      </p:grpSpPr>
      <p:sp>
        <p:nvSpPr>
          <p:cNvPr id="7" name="Google Shape;7;p1"/>
          <p:cNvSpPr txBox="1">
            <a:spLocks noGrp="1"/>
          </p:cNvSpPr>
          <p:nvPr>
            <p:ph type="title"/>
          </p:nvPr>
        </p:nvSpPr>
        <p:spPr>
          <a:xfrm>
            <a:off x="739675" y="401250"/>
            <a:ext cx="76860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1pPr>
            <a:lvl2pPr lvl="1">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2pPr>
            <a:lvl3pPr lvl="2">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3pPr>
            <a:lvl4pPr lvl="3">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4pPr>
            <a:lvl5pPr lvl="4">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5pPr>
            <a:lvl6pPr lvl="5">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6pPr>
            <a:lvl7pPr lvl="6">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7pPr>
            <a:lvl8pPr lvl="7">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8pPr>
            <a:lvl9pPr lvl="8">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9pPr>
          </a:lstStyle>
          <a:p>
            <a:endParaRPr/>
          </a:p>
        </p:txBody>
      </p:sp>
      <p:sp>
        <p:nvSpPr>
          <p:cNvPr id="8" name="Google Shape;8;p1"/>
          <p:cNvSpPr txBox="1">
            <a:spLocks noGrp="1"/>
          </p:cNvSpPr>
          <p:nvPr>
            <p:ph type="body" idx="1"/>
          </p:nvPr>
        </p:nvSpPr>
        <p:spPr>
          <a:xfrm>
            <a:off x="739680" y="1152528"/>
            <a:ext cx="7686000" cy="30984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1pPr>
            <a:lvl2pPr marL="914400" lvl="1"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2pPr>
            <a:lvl3pPr marL="1371600" lvl="2"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3pPr>
            <a:lvl4pPr marL="1828800" lvl="3"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4pPr>
            <a:lvl5pPr marL="2286000" lvl="4"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5pPr>
            <a:lvl6pPr marL="2743200" lvl="5"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6pPr>
            <a:lvl7pPr marL="3200400" lvl="6"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7pPr>
            <a:lvl8pPr marL="3657600" lvl="7"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8pPr>
            <a:lvl9pPr marL="4114800" lvl="8"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9pPr>
          </a:lstStyle>
          <a:p>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hyperlink" Target="http://unsplash.com/"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www.fontsquirrel.com/fonts/titillium" TargetMode="External"/><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41.xml"/><Relationship Id="rId1" Type="http://schemas.openxmlformats.org/officeDocument/2006/relationships/slideLayout" Target="../slideLayouts/slideLayout8.xml"/><Relationship Id="rId6" Type="http://schemas.openxmlformats.org/officeDocument/2006/relationships/image" Target="../media/image15.jpg"/><Relationship Id="rId5" Type="http://schemas.openxmlformats.org/officeDocument/2006/relationships/image" Target="../media/image14.jpg"/><Relationship Id="rId4" Type="http://schemas.openxmlformats.org/officeDocument/2006/relationships/image" Target="../media/image13.jp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hyperlink" Target="https://docs.google.com/spreadsheets/d/1yMcGeNdN_W9ruomM0wrKgGaNtvlzIKxG/edit?usp=sharing&amp;ouid=115015941775818643939&amp;rtpof=true&amp;sd=true" TargetMode="Externa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hyperlink" Target="https://docs.google.com/spreadsheets/d/1njmxHRALhgN4NsToFLT11H7ES9Lm9wjl/edit?usp=sharing&amp;ouid=115015941775818643939&amp;rtpof=true&amp;sd=true" TargetMode="Externa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5" name="TextBox 4">
            <a:extLst>
              <a:ext uri="{FF2B5EF4-FFF2-40B4-BE49-F238E27FC236}">
                <a16:creationId xmlns:a16="http://schemas.microsoft.com/office/drawing/2014/main" id="{1EE73646-1C91-2236-A95D-B8A942D72602}"/>
              </a:ext>
            </a:extLst>
          </p:cNvPr>
          <p:cNvSpPr txBox="1"/>
          <p:nvPr/>
        </p:nvSpPr>
        <p:spPr>
          <a:xfrm>
            <a:off x="2420609" y="740229"/>
            <a:ext cx="4302781" cy="1015663"/>
          </a:xfrm>
          <a:prstGeom prst="rect">
            <a:avLst/>
          </a:prstGeom>
          <a:noFill/>
        </p:spPr>
        <p:txBody>
          <a:bodyPr wrap="none" rtlCol="0">
            <a:spAutoFit/>
          </a:bodyPr>
          <a:lstStyle/>
          <a:p>
            <a:r>
              <a:rPr lang="ko-KR" altLang="en-US" sz="6000" dirty="0">
                <a:solidFill>
                  <a:schemeClr val="bg1"/>
                </a:solidFill>
                <a:latin typeface="+mn-ea"/>
                <a:ea typeface="+mn-ea"/>
              </a:rPr>
              <a:t>부자와 파산</a:t>
            </a:r>
          </a:p>
        </p:txBody>
      </p:sp>
      <p:graphicFrame>
        <p:nvGraphicFramePr>
          <p:cNvPr id="6" name="표 6">
            <a:extLst>
              <a:ext uri="{FF2B5EF4-FFF2-40B4-BE49-F238E27FC236}">
                <a16:creationId xmlns:a16="http://schemas.microsoft.com/office/drawing/2014/main" id="{37EABBAE-9C17-26CC-F709-8307BF3DA36A}"/>
              </a:ext>
            </a:extLst>
          </p:cNvPr>
          <p:cNvGraphicFramePr>
            <a:graphicFrameLocks noGrp="1"/>
          </p:cNvGraphicFramePr>
          <p:nvPr>
            <p:extLst>
              <p:ext uri="{D42A27DB-BD31-4B8C-83A1-F6EECF244321}">
                <p14:modId xmlns:p14="http://schemas.microsoft.com/office/powerpoint/2010/main" val="4248979561"/>
              </p:ext>
            </p:extLst>
          </p:nvPr>
        </p:nvGraphicFramePr>
        <p:xfrm>
          <a:off x="5386976" y="4161971"/>
          <a:ext cx="3548744" cy="741680"/>
        </p:xfrm>
        <a:graphic>
          <a:graphicData uri="http://schemas.openxmlformats.org/drawingml/2006/table">
            <a:tbl>
              <a:tblPr firstRow="1" bandRow="1">
                <a:tableStyleId>{65EB44B9-4524-4C0D-8AF8-5427DF5A4584}</a:tableStyleId>
              </a:tblPr>
              <a:tblGrid>
                <a:gridCol w="1161144">
                  <a:extLst>
                    <a:ext uri="{9D8B030D-6E8A-4147-A177-3AD203B41FA5}">
                      <a16:colId xmlns:a16="http://schemas.microsoft.com/office/drawing/2014/main" val="3916162007"/>
                    </a:ext>
                  </a:extLst>
                </a:gridCol>
                <a:gridCol w="2387600">
                  <a:extLst>
                    <a:ext uri="{9D8B030D-6E8A-4147-A177-3AD203B41FA5}">
                      <a16:colId xmlns:a16="http://schemas.microsoft.com/office/drawing/2014/main" val="1640932780"/>
                    </a:ext>
                  </a:extLst>
                </a:gridCol>
              </a:tblGrid>
              <a:tr h="370840">
                <a:tc>
                  <a:txBody>
                    <a:bodyPr/>
                    <a:lstStyle/>
                    <a:p>
                      <a:pPr algn="ctr" latinLnBrk="1"/>
                      <a:r>
                        <a:rPr lang="ko-KR" altLang="en-US" dirty="0">
                          <a:solidFill>
                            <a:schemeClr val="bg1"/>
                          </a:solidFill>
                          <a:latin typeface="+mn-ea"/>
                          <a:ea typeface="+mn-ea"/>
                        </a:rPr>
                        <a:t>이름</a:t>
                      </a:r>
                    </a:p>
                  </a:txBody>
                  <a:tcPr anchor="ctr">
                    <a:lnL w="12700" cap="flat" cmpd="sng" algn="ctr">
                      <a:noFill/>
                      <a:prstDash val="solid"/>
                      <a:round/>
                      <a:headEnd type="none" w="med" len="med"/>
                      <a:tailEnd type="none" w="med" len="med"/>
                    </a:lnL>
                    <a:lnR w="9525" cap="flat" cmpd="sng">
                      <a:noFill/>
                      <a:prstDash val="solid"/>
                      <a:round/>
                      <a:headEnd type="none" w="sm" len="sm"/>
                      <a:tailEnd type="none" w="sm" len="sm"/>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latinLnBrk="1"/>
                      <a:r>
                        <a:rPr lang="ko-KR" altLang="en-US" dirty="0">
                          <a:latin typeface="+mn-ea"/>
                          <a:ea typeface="+mn-ea"/>
                        </a:rPr>
                        <a:t>황수연</a:t>
                      </a:r>
                    </a:p>
                  </a:txBody>
                  <a:tcPr anchor="ctr">
                    <a:lnL w="9525" cap="flat" cmpd="sng">
                      <a:noFill/>
                      <a:prstDash val="solid"/>
                      <a:round/>
                      <a:headEnd type="none" w="sm" len="sm"/>
                      <a:tailEnd type="none" w="sm" len="sm"/>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470801390"/>
                  </a:ext>
                </a:extLst>
              </a:tr>
              <a:tr h="370840">
                <a:tc>
                  <a:txBody>
                    <a:bodyPr/>
                    <a:lstStyle/>
                    <a:p>
                      <a:pPr algn="ctr" latinLnBrk="1"/>
                      <a:r>
                        <a:rPr lang="ko-KR" altLang="en-US" dirty="0">
                          <a:solidFill>
                            <a:schemeClr val="bg1"/>
                          </a:solidFill>
                          <a:latin typeface="+mn-ea"/>
                          <a:ea typeface="+mn-ea"/>
                        </a:rPr>
                        <a:t>목적</a:t>
                      </a:r>
                    </a:p>
                  </a:txBody>
                  <a:tcPr anchor="ctr">
                    <a:lnL w="12700" cap="flat" cmpd="sng" algn="ctr">
                      <a:noFill/>
                      <a:prstDash val="solid"/>
                      <a:round/>
                      <a:headEnd type="none" w="med" len="med"/>
                      <a:tailEnd type="none" w="med" len="med"/>
                    </a:lnL>
                    <a:lnR w="9525" cap="flat" cmpd="sng">
                      <a:noFill/>
                      <a:prstDash val="solid"/>
                      <a:round/>
                      <a:headEnd type="none" w="sm" len="sm"/>
                      <a:tailEnd type="none" w="sm" len="sm"/>
                    </a:lnR>
                    <a:lnT w="12700" cap="flat" cmpd="sng" algn="ctr">
                      <a:solidFill>
                        <a:schemeClr val="bg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solidFill>
                      <a:schemeClr val="tx1"/>
                    </a:solidFill>
                  </a:tcPr>
                </a:tc>
                <a:tc>
                  <a:txBody>
                    <a:bodyPr/>
                    <a:lstStyle/>
                    <a:p>
                      <a:pPr algn="ctr" latinLnBrk="1"/>
                      <a:r>
                        <a:rPr lang="en-US" altLang="ko-KR" dirty="0">
                          <a:latin typeface="+mn-ea"/>
                          <a:ea typeface="+mn-ea"/>
                        </a:rPr>
                        <a:t>C# </a:t>
                      </a:r>
                      <a:r>
                        <a:rPr lang="ko-KR" altLang="en-US" dirty="0">
                          <a:latin typeface="+mn-ea"/>
                          <a:ea typeface="+mn-ea"/>
                        </a:rPr>
                        <a:t>게임 기획서</a:t>
                      </a:r>
                    </a:p>
                  </a:txBody>
                  <a:tcPr anchor="ctr">
                    <a:lnL w="9525" cap="flat" cmpd="sng">
                      <a:noFill/>
                      <a:prstDash val="solid"/>
                      <a:round/>
                      <a:headEnd type="none" w="sm" len="sm"/>
                      <a:tailEnd type="none" w="sm" len="sm"/>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790170237"/>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622712-2A66-E5DF-2FE8-6FAF1781C329}"/>
              </a:ext>
            </a:extLst>
          </p:cNvPr>
          <p:cNvSpPr txBox="1"/>
          <p:nvPr/>
        </p:nvSpPr>
        <p:spPr>
          <a:xfrm>
            <a:off x="166914" y="145143"/>
            <a:ext cx="2217274" cy="338554"/>
          </a:xfrm>
          <a:prstGeom prst="rect">
            <a:avLst/>
          </a:prstGeom>
          <a:noFill/>
        </p:spPr>
        <p:txBody>
          <a:bodyPr wrap="none" rtlCol="0">
            <a:spAutoFit/>
          </a:bodyPr>
          <a:lstStyle/>
          <a:p>
            <a:r>
              <a:rPr lang="en-US" altLang="ko-KR" sz="1600" dirty="0">
                <a:solidFill>
                  <a:schemeClr val="bg1"/>
                </a:solidFill>
                <a:latin typeface="+mn-ea"/>
                <a:ea typeface="+mn-ea"/>
              </a:rPr>
              <a:t>3. </a:t>
            </a:r>
            <a:r>
              <a:rPr lang="ko-KR" altLang="en-US" sz="1600" dirty="0">
                <a:solidFill>
                  <a:schemeClr val="bg1"/>
                </a:solidFill>
                <a:latin typeface="+mn-ea"/>
                <a:ea typeface="+mn-ea"/>
              </a:rPr>
              <a:t>순서도</a:t>
            </a:r>
            <a:r>
              <a:rPr lang="en-US" altLang="ko-KR" sz="1600" dirty="0">
                <a:solidFill>
                  <a:schemeClr val="bg1"/>
                </a:solidFill>
                <a:latin typeface="+mn-ea"/>
                <a:ea typeface="+mn-ea"/>
              </a:rPr>
              <a:t>_</a:t>
            </a:r>
            <a:r>
              <a:rPr lang="ko-KR" altLang="en-US" sz="1600" dirty="0">
                <a:solidFill>
                  <a:schemeClr val="bg1"/>
                </a:solidFill>
                <a:latin typeface="+mn-ea"/>
                <a:ea typeface="+mn-ea"/>
              </a:rPr>
              <a:t>챕터 플로우</a:t>
            </a:r>
          </a:p>
        </p:txBody>
      </p:sp>
      <p:pic>
        <p:nvPicPr>
          <p:cNvPr id="1030" name="Picture 6">
            <a:extLst>
              <a:ext uri="{FF2B5EF4-FFF2-40B4-BE49-F238E27FC236}">
                <a16:creationId xmlns:a16="http://schemas.microsoft.com/office/drawing/2014/main" id="{88514A2B-26F5-3737-4AF1-F482FB6475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50" y="483697"/>
            <a:ext cx="1515487" cy="44196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3AF9BDDA-41D0-8E9B-8627-4A54A29E4E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4473" y="145143"/>
            <a:ext cx="1343025" cy="492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331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622712-2A66-E5DF-2FE8-6FAF1781C329}"/>
              </a:ext>
            </a:extLst>
          </p:cNvPr>
          <p:cNvSpPr txBox="1"/>
          <p:nvPr/>
        </p:nvSpPr>
        <p:spPr>
          <a:xfrm>
            <a:off x="166914" y="145143"/>
            <a:ext cx="1308371" cy="338554"/>
          </a:xfrm>
          <a:prstGeom prst="rect">
            <a:avLst/>
          </a:prstGeom>
          <a:noFill/>
        </p:spPr>
        <p:txBody>
          <a:bodyPr wrap="none" rtlCol="0">
            <a:spAutoFit/>
          </a:bodyPr>
          <a:lstStyle/>
          <a:p>
            <a:r>
              <a:rPr lang="en-US" altLang="ko-KR" sz="1600" dirty="0">
                <a:solidFill>
                  <a:schemeClr val="bg1"/>
                </a:solidFill>
                <a:latin typeface="+mn-ea"/>
                <a:ea typeface="+mn-ea"/>
              </a:rPr>
              <a:t>4. </a:t>
            </a:r>
            <a:r>
              <a:rPr lang="ko-KR" altLang="en-US" sz="1600" dirty="0">
                <a:solidFill>
                  <a:schemeClr val="bg1"/>
                </a:solidFill>
                <a:latin typeface="+mn-ea"/>
                <a:ea typeface="+mn-ea"/>
              </a:rPr>
              <a:t>개발 방안</a:t>
            </a:r>
          </a:p>
        </p:txBody>
      </p:sp>
      <p:pic>
        <p:nvPicPr>
          <p:cNvPr id="5" name="그림 4">
            <a:extLst>
              <a:ext uri="{FF2B5EF4-FFF2-40B4-BE49-F238E27FC236}">
                <a16:creationId xmlns:a16="http://schemas.microsoft.com/office/drawing/2014/main" id="{DF63E717-C151-61B8-98DB-2F3AF748725A}"/>
              </a:ext>
            </a:extLst>
          </p:cNvPr>
          <p:cNvPicPr>
            <a:picLocks noChangeAspect="1"/>
          </p:cNvPicPr>
          <p:nvPr/>
        </p:nvPicPr>
        <p:blipFill>
          <a:blip r:embed="rId2"/>
          <a:stretch>
            <a:fillRect/>
          </a:stretch>
        </p:blipFill>
        <p:spPr>
          <a:xfrm>
            <a:off x="3344024" y="164592"/>
            <a:ext cx="2455952" cy="4814316"/>
          </a:xfrm>
          <a:prstGeom prst="rect">
            <a:avLst/>
          </a:prstGeom>
        </p:spPr>
      </p:pic>
      <p:sp>
        <p:nvSpPr>
          <p:cNvPr id="2" name="TextBox 1">
            <a:extLst>
              <a:ext uri="{FF2B5EF4-FFF2-40B4-BE49-F238E27FC236}">
                <a16:creationId xmlns:a16="http://schemas.microsoft.com/office/drawing/2014/main" id="{1018D4C9-D208-F61C-F6CE-4D611F6C9AAC}"/>
              </a:ext>
            </a:extLst>
          </p:cNvPr>
          <p:cNvSpPr txBox="1"/>
          <p:nvPr/>
        </p:nvSpPr>
        <p:spPr>
          <a:xfrm>
            <a:off x="6864096" y="490987"/>
            <a:ext cx="1426994" cy="261610"/>
          </a:xfrm>
          <a:prstGeom prst="rect">
            <a:avLst/>
          </a:prstGeom>
          <a:noFill/>
        </p:spPr>
        <p:txBody>
          <a:bodyPr wrap="none" rtlCol="0">
            <a:spAutoFit/>
          </a:bodyPr>
          <a:lstStyle/>
          <a:p>
            <a:r>
              <a:rPr lang="ko-KR" altLang="en-US" sz="1100" dirty="0">
                <a:solidFill>
                  <a:schemeClr val="bg1"/>
                </a:solidFill>
                <a:latin typeface="+mn-ea"/>
                <a:ea typeface="+mn-ea"/>
              </a:rPr>
              <a:t>전체 플로우</a:t>
            </a:r>
            <a:r>
              <a:rPr lang="en-US" altLang="ko-KR" sz="1100" dirty="0">
                <a:solidFill>
                  <a:schemeClr val="bg1"/>
                </a:solidFill>
                <a:latin typeface="+mn-ea"/>
                <a:ea typeface="+mn-ea"/>
              </a:rPr>
              <a:t>: Main()</a:t>
            </a:r>
            <a:endParaRPr lang="ko-KR" altLang="en-US" sz="1100" dirty="0">
              <a:solidFill>
                <a:schemeClr val="bg1"/>
              </a:solidFill>
              <a:latin typeface="+mn-ea"/>
              <a:ea typeface="+mn-ea"/>
            </a:endParaRPr>
          </a:p>
        </p:txBody>
      </p:sp>
      <p:sp>
        <p:nvSpPr>
          <p:cNvPr id="6" name="직사각형 5">
            <a:extLst>
              <a:ext uri="{FF2B5EF4-FFF2-40B4-BE49-F238E27FC236}">
                <a16:creationId xmlns:a16="http://schemas.microsoft.com/office/drawing/2014/main" id="{26A38956-2289-B05E-14CF-39B041557131}"/>
              </a:ext>
            </a:extLst>
          </p:cNvPr>
          <p:cNvSpPr/>
          <p:nvPr/>
        </p:nvSpPr>
        <p:spPr>
          <a:xfrm>
            <a:off x="3162300" y="109728"/>
            <a:ext cx="2726436" cy="4930140"/>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8" name="직선 화살표 연결선 7">
            <a:extLst>
              <a:ext uri="{FF2B5EF4-FFF2-40B4-BE49-F238E27FC236}">
                <a16:creationId xmlns:a16="http://schemas.microsoft.com/office/drawing/2014/main" id="{AA37B60A-29BF-E250-461B-5A7B6A6EEB33}"/>
              </a:ext>
            </a:extLst>
          </p:cNvPr>
          <p:cNvCxnSpPr/>
          <p:nvPr/>
        </p:nvCxnSpPr>
        <p:spPr>
          <a:xfrm>
            <a:off x="5888736" y="621792"/>
            <a:ext cx="975360"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9" name="직사각형 8">
            <a:extLst>
              <a:ext uri="{FF2B5EF4-FFF2-40B4-BE49-F238E27FC236}">
                <a16:creationId xmlns:a16="http://schemas.microsoft.com/office/drawing/2014/main" id="{C075812D-392F-1538-C267-51DA00856372}"/>
              </a:ext>
            </a:extLst>
          </p:cNvPr>
          <p:cNvSpPr/>
          <p:nvPr/>
        </p:nvSpPr>
        <p:spPr>
          <a:xfrm>
            <a:off x="3255264" y="1664208"/>
            <a:ext cx="1145286" cy="579120"/>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10" name="직선 화살표 연결선 9">
            <a:extLst>
              <a:ext uri="{FF2B5EF4-FFF2-40B4-BE49-F238E27FC236}">
                <a16:creationId xmlns:a16="http://schemas.microsoft.com/office/drawing/2014/main" id="{CD21CBCE-D2A7-99B0-F27F-B4C16F438E1F}"/>
              </a:ext>
            </a:extLst>
          </p:cNvPr>
          <p:cNvCxnSpPr>
            <a:cxnSpLocks/>
          </p:cNvCxnSpPr>
          <p:nvPr/>
        </p:nvCxnSpPr>
        <p:spPr>
          <a:xfrm flipH="1">
            <a:off x="2368664" y="1950720"/>
            <a:ext cx="975360"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8E018B9-DBCD-3ED4-2ED8-59255CA19B46}"/>
              </a:ext>
            </a:extLst>
          </p:cNvPr>
          <p:cNvSpPr txBox="1"/>
          <p:nvPr/>
        </p:nvSpPr>
        <p:spPr>
          <a:xfrm>
            <a:off x="853888" y="1735276"/>
            <a:ext cx="1556836" cy="430887"/>
          </a:xfrm>
          <a:prstGeom prst="rect">
            <a:avLst/>
          </a:prstGeom>
          <a:noFill/>
        </p:spPr>
        <p:txBody>
          <a:bodyPr wrap="none" rtlCol="0">
            <a:spAutoFit/>
          </a:bodyPr>
          <a:lstStyle/>
          <a:p>
            <a:r>
              <a:rPr lang="en-US" altLang="ko-KR" sz="1100" dirty="0">
                <a:solidFill>
                  <a:schemeClr val="bg1"/>
                </a:solidFill>
                <a:latin typeface="+mn-ea"/>
                <a:ea typeface="+mn-ea"/>
              </a:rPr>
              <a:t>chapter</a:t>
            </a:r>
            <a:r>
              <a:rPr lang="ko-KR" altLang="en-US" sz="1100" dirty="0">
                <a:solidFill>
                  <a:schemeClr val="bg1"/>
                </a:solidFill>
                <a:latin typeface="+mn-ea"/>
                <a:ea typeface="+mn-ea"/>
              </a:rPr>
              <a:t> 플로우</a:t>
            </a:r>
            <a:r>
              <a:rPr lang="en-US" altLang="ko-KR" sz="1100" dirty="0">
                <a:solidFill>
                  <a:schemeClr val="bg1"/>
                </a:solidFill>
                <a:latin typeface="+mn-ea"/>
                <a:ea typeface="+mn-ea"/>
              </a:rPr>
              <a:t>: </a:t>
            </a:r>
            <a:br>
              <a:rPr lang="en-US" altLang="ko-KR" sz="1100" dirty="0">
                <a:solidFill>
                  <a:schemeClr val="bg1"/>
                </a:solidFill>
                <a:latin typeface="+mn-ea"/>
                <a:ea typeface="+mn-ea"/>
              </a:rPr>
            </a:br>
            <a:r>
              <a:rPr lang="en-US" altLang="ko-KR" sz="1100" dirty="0">
                <a:solidFill>
                  <a:schemeClr val="bg1"/>
                </a:solidFill>
                <a:latin typeface="+mn-ea"/>
                <a:ea typeface="+mn-ea"/>
              </a:rPr>
              <a:t>chapter() </a:t>
            </a:r>
            <a:r>
              <a:rPr lang="ko-KR" altLang="en-US" sz="1100" dirty="0">
                <a:solidFill>
                  <a:schemeClr val="bg1"/>
                </a:solidFill>
                <a:latin typeface="+mn-ea"/>
                <a:ea typeface="+mn-ea"/>
              </a:rPr>
              <a:t>메소드 호출</a:t>
            </a:r>
          </a:p>
        </p:txBody>
      </p:sp>
      <p:sp>
        <p:nvSpPr>
          <p:cNvPr id="14" name="TextBox 13">
            <a:extLst>
              <a:ext uri="{FF2B5EF4-FFF2-40B4-BE49-F238E27FC236}">
                <a16:creationId xmlns:a16="http://schemas.microsoft.com/office/drawing/2014/main" id="{FA9D1D1B-FF9B-4234-E5B2-1DBA603AE782}"/>
              </a:ext>
            </a:extLst>
          </p:cNvPr>
          <p:cNvSpPr txBox="1"/>
          <p:nvPr/>
        </p:nvSpPr>
        <p:spPr>
          <a:xfrm>
            <a:off x="4100513" y="2770596"/>
            <a:ext cx="61912" cy="153888"/>
          </a:xfrm>
          <a:prstGeom prst="rect">
            <a:avLst/>
          </a:prstGeom>
          <a:solidFill>
            <a:srgbClr val="D5E8D4"/>
          </a:solidFill>
        </p:spPr>
        <p:txBody>
          <a:bodyPr wrap="square" rtlCol="0">
            <a:spAutoFit/>
          </a:bodyPr>
          <a:lstStyle/>
          <a:p>
            <a:endParaRPr lang="ko-KR" altLang="en-US" sz="400" dirty="0"/>
          </a:p>
        </p:txBody>
      </p:sp>
      <p:sp>
        <p:nvSpPr>
          <p:cNvPr id="15" name="TextBox 14">
            <a:extLst>
              <a:ext uri="{FF2B5EF4-FFF2-40B4-BE49-F238E27FC236}">
                <a16:creationId xmlns:a16="http://schemas.microsoft.com/office/drawing/2014/main" id="{3FBE1B80-6CEA-84FD-56BF-2C61656C9993}"/>
              </a:ext>
            </a:extLst>
          </p:cNvPr>
          <p:cNvSpPr txBox="1"/>
          <p:nvPr/>
        </p:nvSpPr>
        <p:spPr>
          <a:xfrm>
            <a:off x="4100513" y="3770721"/>
            <a:ext cx="61912" cy="153888"/>
          </a:xfrm>
          <a:prstGeom prst="rect">
            <a:avLst/>
          </a:prstGeom>
          <a:solidFill>
            <a:srgbClr val="D5E8D4"/>
          </a:solidFill>
        </p:spPr>
        <p:txBody>
          <a:bodyPr wrap="square" rtlCol="0">
            <a:spAutoFit/>
          </a:bodyPr>
          <a:lstStyle/>
          <a:p>
            <a:endParaRPr lang="ko-KR" altLang="en-US" sz="400" dirty="0"/>
          </a:p>
        </p:txBody>
      </p:sp>
    </p:spTree>
    <p:extLst>
      <p:ext uri="{BB962C8B-B14F-4D97-AF65-F5344CB8AC3E}">
        <p14:creationId xmlns:p14="http://schemas.microsoft.com/office/powerpoint/2010/main" val="4194336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88514A2B-26F5-3737-4AF1-F482FB6475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9656" y="115003"/>
            <a:ext cx="1684844" cy="491349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A4FC148-8C46-7D4A-9C61-2948DAD2C0A0}"/>
              </a:ext>
            </a:extLst>
          </p:cNvPr>
          <p:cNvSpPr txBox="1"/>
          <p:nvPr/>
        </p:nvSpPr>
        <p:spPr>
          <a:xfrm>
            <a:off x="6499860" y="380948"/>
            <a:ext cx="1550424" cy="430887"/>
          </a:xfrm>
          <a:prstGeom prst="rect">
            <a:avLst/>
          </a:prstGeom>
          <a:noFill/>
        </p:spPr>
        <p:txBody>
          <a:bodyPr wrap="none" rtlCol="0">
            <a:spAutoFit/>
          </a:bodyPr>
          <a:lstStyle/>
          <a:p>
            <a:r>
              <a:rPr lang="ko-KR" altLang="en-US" sz="1100" dirty="0">
                <a:solidFill>
                  <a:schemeClr val="bg1"/>
                </a:solidFill>
                <a:latin typeface="+mn-ea"/>
                <a:ea typeface="+mn-ea"/>
              </a:rPr>
              <a:t>전체 </a:t>
            </a:r>
            <a:r>
              <a:rPr lang="en-US" altLang="ko-KR" sz="1100" dirty="0">
                <a:solidFill>
                  <a:schemeClr val="bg1"/>
                </a:solidFill>
                <a:latin typeface="+mn-ea"/>
                <a:ea typeface="+mn-ea"/>
              </a:rPr>
              <a:t>chapter </a:t>
            </a:r>
            <a:r>
              <a:rPr lang="ko-KR" altLang="en-US" sz="1100" dirty="0">
                <a:solidFill>
                  <a:schemeClr val="bg1"/>
                </a:solidFill>
                <a:latin typeface="+mn-ea"/>
                <a:ea typeface="+mn-ea"/>
              </a:rPr>
              <a:t>플로우</a:t>
            </a:r>
            <a:r>
              <a:rPr lang="en-US" altLang="ko-KR" sz="1100" dirty="0">
                <a:solidFill>
                  <a:schemeClr val="bg1"/>
                </a:solidFill>
                <a:latin typeface="+mn-ea"/>
                <a:ea typeface="+mn-ea"/>
              </a:rPr>
              <a:t>: </a:t>
            </a:r>
            <a:br>
              <a:rPr lang="en-US" altLang="ko-KR" sz="1100" dirty="0">
                <a:solidFill>
                  <a:schemeClr val="bg1"/>
                </a:solidFill>
                <a:latin typeface="+mn-ea"/>
                <a:ea typeface="+mn-ea"/>
              </a:rPr>
            </a:br>
            <a:r>
              <a:rPr lang="en-US" altLang="ko-KR" sz="1100" dirty="0">
                <a:solidFill>
                  <a:schemeClr val="bg1"/>
                </a:solidFill>
                <a:latin typeface="+mn-ea"/>
                <a:ea typeface="+mn-ea"/>
              </a:rPr>
              <a:t>chapter() </a:t>
            </a:r>
            <a:r>
              <a:rPr lang="ko-KR" altLang="en-US" sz="1100" dirty="0">
                <a:solidFill>
                  <a:schemeClr val="bg1"/>
                </a:solidFill>
                <a:latin typeface="+mn-ea"/>
                <a:ea typeface="+mn-ea"/>
              </a:rPr>
              <a:t>메소드</a:t>
            </a:r>
          </a:p>
        </p:txBody>
      </p:sp>
      <p:sp>
        <p:nvSpPr>
          <p:cNvPr id="4" name="직사각형 3">
            <a:extLst>
              <a:ext uri="{FF2B5EF4-FFF2-40B4-BE49-F238E27FC236}">
                <a16:creationId xmlns:a16="http://schemas.microsoft.com/office/drawing/2014/main" id="{71F65258-2C4C-CD9C-433B-DCA081EF34C0}"/>
              </a:ext>
            </a:extLst>
          </p:cNvPr>
          <p:cNvSpPr/>
          <p:nvPr/>
        </p:nvSpPr>
        <p:spPr>
          <a:xfrm>
            <a:off x="3723784" y="109728"/>
            <a:ext cx="1800716" cy="4930140"/>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5" name="직선 화살표 연결선 4">
            <a:extLst>
              <a:ext uri="{FF2B5EF4-FFF2-40B4-BE49-F238E27FC236}">
                <a16:creationId xmlns:a16="http://schemas.microsoft.com/office/drawing/2014/main" id="{2D461D35-ACF2-DA19-3CBE-59EFF0BF6CB7}"/>
              </a:ext>
            </a:extLst>
          </p:cNvPr>
          <p:cNvCxnSpPr/>
          <p:nvPr/>
        </p:nvCxnSpPr>
        <p:spPr>
          <a:xfrm>
            <a:off x="5524500" y="596392"/>
            <a:ext cx="975360"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E8A864B3-A49A-F406-AF50-3555C767CEA7}"/>
              </a:ext>
            </a:extLst>
          </p:cNvPr>
          <p:cNvSpPr/>
          <p:nvPr/>
        </p:nvSpPr>
        <p:spPr>
          <a:xfrm>
            <a:off x="3873500" y="3638547"/>
            <a:ext cx="1179513" cy="619919"/>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TextBox 8">
            <a:extLst>
              <a:ext uri="{FF2B5EF4-FFF2-40B4-BE49-F238E27FC236}">
                <a16:creationId xmlns:a16="http://schemas.microsoft.com/office/drawing/2014/main" id="{75B393B4-D3E6-68CC-1645-94FBD97B9EAE}"/>
              </a:ext>
            </a:extLst>
          </p:cNvPr>
          <p:cNvSpPr txBox="1"/>
          <p:nvPr/>
        </p:nvSpPr>
        <p:spPr>
          <a:xfrm>
            <a:off x="6499860" y="3744876"/>
            <a:ext cx="1958340" cy="430887"/>
          </a:xfrm>
          <a:prstGeom prst="rect">
            <a:avLst/>
          </a:prstGeom>
          <a:noFill/>
        </p:spPr>
        <p:txBody>
          <a:bodyPr wrap="square" rtlCol="0">
            <a:spAutoFit/>
          </a:bodyPr>
          <a:lstStyle/>
          <a:p>
            <a:r>
              <a:rPr lang="en-US" altLang="ko-KR" sz="1100" dirty="0" err="1">
                <a:solidFill>
                  <a:schemeClr val="bg1"/>
                </a:solidFill>
                <a:latin typeface="+mn-ea"/>
                <a:ea typeface="+mn-ea"/>
              </a:rPr>
              <a:t>valuechange</a:t>
            </a:r>
            <a:r>
              <a:rPr lang="en-US" altLang="ko-KR" sz="1100" dirty="0">
                <a:solidFill>
                  <a:schemeClr val="bg1"/>
                </a:solidFill>
                <a:latin typeface="+mn-ea"/>
                <a:ea typeface="+mn-ea"/>
              </a:rPr>
              <a:t> </a:t>
            </a:r>
            <a:r>
              <a:rPr lang="ko-KR" altLang="en-US" sz="1100" dirty="0">
                <a:solidFill>
                  <a:schemeClr val="bg1"/>
                </a:solidFill>
                <a:latin typeface="+mn-ea"/>
                <a:ea typeface="+mn-ea"/>
              </a:rPr>
              <a:t>플로우</a:t>
            </a:r>
            <a:r>
              <a:rPr lang="en-US" altLang="ko-KR" sz="1100" dirty="0">
                <a:solidFill>
                  <a:schemeClr val="bg1"/>
                </a:solidFill>
                <a:latin typeface="+mn-ea"/>
                <a:ea typeface="+mn-ea"/>
              </a:rPr>
              <a:t>: </a:t>
            </a:r>
            <a:br>
              <a:rPr lang="en-US" altLang="ko-KR" sz="1100" dirty="0">
                <a:solidFill>
                  <a:schemeClr val="bg1"/>
                </a:solidFill>
                <a:latin typeface="+mn-ea"/>
                <a:ea typeface="+mn-ea"/>
              </a:rPr>
            </a:br>
            <a:r>
              <a:rPr lang="en-US" altLang="ko-KR" sz="1100" dirty="0" err="1">
                <a:solidFill>
                  <a:schemeClr val="bg1"/>
                </a:solidFill>
                <a:latin typeface="+mn-ea"/>
                <a:ea typeface="+mn-ea"/>
              </a:rPr>
              <a:t>valuechange</a:t>
            </a:r>
            <a:r>
              <a:rPr lang="en-US" altLang="ko-KR" sz="1100" dirty="0">
                <a:solidFill>
                  <a:schemeClr val="bg1"/>
                </a:solidFill>
                <a:latin typeface="+mn-ea"/>
                <a:ea typeface="+mn-ea"/>
              </a:rPr>
              <a:t>() </a:t>
            </a:r>
            <a:r>
              <a:rPr lang="ko-KR" altLang="en-US" sz="1100" dirty="0">
                <a:solidFill>
                  <a:schemeClr val="bg1"/>
                </a:solidFill>
                <a:latin typeface="+mn-ea"/>
                <a:ea typeface="+mn-ea"/>
              </a:rPr>
              <a:t>메소드 호출</a:t>
            </a:r>
          </a:p>
        </p:txBody>
      </p:sp>
      <p:cxnSp>
        <p:nvCxnSpPr>
          <p:cNvPr id="10" name="직선 화살표 연결선 9">
            <a:extLst>
              <a:ext uri="{FF2B5EF4-FFF2-40B4-BE49-F238E27FC236}">
                <a16:creationId xmlns:a16="http://schemas.microsoft.com/office/drawing/2014/main" id="{E3BFFE4B-B463-F597-FFAA-DD7D3CBA132D}"/>
              </a:ext>
            </a:extLst>
          </p:cNvPr>
          <p:cNvCxnSpPr>
            <a:cxnSpLocks/>
          </p:cNvCxnSpPr>
          <p:nvPr/>
        </p:nvCxnSpPr>
        <p:spPr>
          <a:xfrm>
            <a:off x="4971538" y="3960320"/>
            <a:ext cx="1528322"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12" name="직사각형 11">
            <a:extLst>
              <a:ext uri="{FF2B5EF4-FFF2-40B4-BE49-F238E27FC236}">
                <a16:creationId xmlns:a16="http://schemas.microsoft.com/office/drawing/2014/main" id="{DDAE4034-F2CB-911E-C733-C3BCF33B6A92}"/>
              </a:ext>
            </a:extLst>
          </p:cNvPr>
          <p:cNvSpPr/>
          <p:nvPr/>
        </p:nvSpPr>
        <p:spPr>
          <a:xfrm>
            <a:off x="3873500" y="2215341"/>
            <a:ext cx="1179513" cy="619919"/>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 name="TextBox 12">
            <a:extLst>
              <a:ext uri="{FF2B5EF4-FFF2-40B4-BE49-F238E27FC236}">
                <a16:creationId xmlns:a16="http://schemas.microsoft.com/office/drawing/2014/main" id="{6288E25D-8719-B0D1-CA6F-B6E210BC15EA}"/>
              </a:ext>
            </a:extLst>
          </p:cNvPr>
          <p:cNvSpPr txBox="1"/>
          <p:nvPr/>
        </p:nvSpPr>
        <p:spPr>
          <a:xfrm>
            <a:off x="6499860" y="2321670"/>
            <a:ext cx="1800716" cy="430887"/>
          </a:xfrm>
          <a:prstGeom prst="rect">
            <a:avLst/>
          </a:prstGeom>
          <a:noFill/>
        </p:spPr>
        <p:txBody>
          <a:bodyPr wrap="square" rtlCol="0">
            <a:spAutoFit/>
          </a:bodyPr>
          <a:lstStyle/>
          <a:p>
            <a:r>
              <a:rPr lang="en-US" altLang="ko-KR" sz="1100" dirty="0">
                <a:solidFill>
                  <a:schemeClr val="bg1"/>
                </a:solidFill>
                <a:latin typeface="+mn-ea"/>
                <a:ea typeface="+mn-ea"/>
              </a:rPr>
              <a:t>investment </a:t>
            </a:r>
            <a:r>
              <a:rPr lang="ko-KR" altLang="en-US" sz="1100" dirty="0">
                <a:solidFill>
                  <a:schemeClr val="bg1"/>
                </a:solidFill>
                <a:latin typeface="+mn-ea"/>
                <a:ea typeface="+mn-ea"/>
              </a:rPr>
              <a:t>플로우</a:t>
            </a:r>
            <a:r>
              <a:rPr lang="en-US" altLang="ko-KR" sz="1100" dirty="0">
                <a:solidFill>
                  <a:schemeClr val="bg1"/>
                </a:solidFill>
                <a:latin typeface="+mn-ea"/>
                <a:ea typeface="+mn-ea"/>
              </a:rPr>
              <a:t>: </a:t>
            </a:r>
            <a:br>
              <a:rPr lang="en-US" altLang="ko-KR" sz="1100" dirty="0">
                <a:solidFill>
                  <a:schemeClr val="bg1"/>
                </a:solidFill>
                <a:latin typeface="+mn-ea"/>
                <a:ea typeface="+mn-ea"/>
              </a:rPr>
            </a:br>
            <a:r>
              <a:rPr lang="en-US" altLang="ko-KR" sz="1100" dirty="0">
                <a:solidFill>
                  <a:schemeClr val="bg1"/>
                </a:solidFill>
                <a:latin typeface="+mn-ea"/>
                <a:ea typeface="+mn-ea"/>
              </a:rPr>
              <a:t>investment() </a:t>
            </a:r>
            <a:r>
              <a:rPr lang="ko-KR" altLang="en-US" sz="1100" dirty="0">
                <a:solidFill>
                  <a:schemeClr val="bg1"/>
                </a:solidFill>
                <a:latin typeface="+mn-ea"/>
                <a:ea typeface="+mn-ea"/>
              </a:rPr>
              <a:t>메소드 호출</a:t>
            </a:r>
          </a:p>
        </p:txBody>
      </p:sp>
      <p:cxnSp>
        <p:nvCxnSpPr>
          <p:cNvPr id="14" name="직선 화살표 연결선 13">
            <a:extLst>
              <a:ext uri="{FF2B5EF4-FFF2-40B4-BE49-F238E27FC236}">
                <a16:creationId xmlns:a16="http://schemas.microsoft.com/office/drawing/2014/main" id="{50EC60FC-2463-597F-AA1C-7811AE831B9E}"/>
              </a:ext>
            </a:extLst>
          </p:cNvPr>
          <p:cNvCxnSpPr>
            <a:cxnSpLocks/>
          </p:cNvCxnSpPr>
          <p:nvPr/>
        </p:nvCxnSpPr>
        <p:spPr>
          <a:xfrm>
            <a:off x="4971538" y="2537114"/>
            <a:ext cx="1528322"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15" name="직사각형 14">
            <a:extLst>
              <a:ext uri="{FF2B5EF4-FFF2-40B4-BE49-F238E27FC236}">
                <a16:creationId xmlns:a16="http://schemas.microsoft.com/office/drawing/2014/main" id="{3418AA3D-96A7-AD34-C344-73AB1E549AEB}"/>
              </a:ext>
            </a:extLst>
          </p:cNvPr>
          <p:cNvSpPr/>
          <p:nvPr/>
        </p:nvSpPr>
        <p:spPr>
          <a:xfrm>
            <a:off x="3873500" y="2926944"/>
            <a:ext cx="1179513" cy="619919"/>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 name="TextBox 15">
            <a:extLst>
              <a:ext uri="{FF2B5EF4-FFF2-40B4-BE49-F238E27FC236}">
                <a16:creationId xmlns:a16="http://schemas.microsoft.com/office/drawing/2014/main" id="{C6F02C56-F72C-DAA3-5F39-81DFF29506D3}"/>
              </a:ext>
            </a:extLst>
          </p:cNvPr>
          <p:cNvSpPr txBox="1"/>
          <p:nvPr/>
        </p:nvSpPr>
        <p:spPr>
          <a:xfrm>
            <a:off x="6499860" y="3033273"/>
            <a:ext cx="1550424" cy="430887"/>
          </a:xfrm>
          <a:prstGeom prst="rect">
            <a:avLst/>
          </a:prstGeom>
          <a:noFill/>
        </p:spPr>
        <p:txBody>
          <a:bodyPr wrap="square" rtlCol="0">
            <a:spAutoFit/>
          </a:bodyPr>
          <a:lstStyle/>
          <a:p>
            <a:r>
              <a:rPr lang="en-US" altLang="ko-KR" sz="1100" dirty="0">
                <a:solidFill>
                  <a:schemeClr val="bg1"/>
                </a:solidFill>
                <a:latin typeface="+mn-ea"/>
                <a:ea typeface="+mn-ea"/>
              </a:rPr>
              <a:t>sale </a:t>
            </a:r>
            <a:r>
              <a:rPr lang="ko-KR" altLang="en-US" sz="1100" dirty="0">
                <a:solidFill>
                  <a:schemeClr val="bg1"/>
                </a:solidFill>
                <a:latin typeface="+mn-ea"/>
                <a:ea typeface="+mn-ea"/>
              </a:rPr>
              <a:t>플로우</a:t>
            </a:r>
            <a:r>
              <a:rPr lang="en-US" altLang="ko-KR" sz="1100" dirty="0">
                <a:solidFill>
                  <a:schemeClr val="bg1"/>
                </a:solidFill>
                <a:latin typeface="+mn-ea"/>
                <a:ea typeface="+mn-ea"/>
              </a:rPr>
              <a:t>: </a:t>
            </a:r>
            <a:br>
              <a:rPr lang="en-US" altLang="ko-KR" sz="1100" dirty="0">
                <a:solidFill>
                  <a:schemeClr val="bg1"/>
                </a:solidFill>
                <a:latin typeface="+mn-ea"/>
                <a:ea typeface="+mn-ea"/>
              </a:rPr>
            </a:br>
            <a:r>
              <a:rPr lang="en-US" altLang="ko-KR" sz="1100" dirty="0">
                <a:solidFill>
                  <a:schemeClr val="bg1"/>
                </a:solidFill>
                <a:latin typeface="+mn-ea"/>
                <a:ea typeface="+mn-ea"/>
              </a:rPr>
              <a:t>sale() </a:t>
            </a:r>
            <a:r>
              <a:rPr lang="ko-KR" altLang="en-US" sz="1100" dirty="0">
                <a:solidFill>
                  <a:schemeClr val="bg1"/>
                </a:solidFill>
                <a:latin typeface="+mn-ea"/>
                <a:ea typeface="+mn-ea"/>
              </a:rPr>
              <a:t>메소드 호출</a:t>
            </a:r>
          </a:p>
        </p:txBody>
      </p:sp>
      <p:cxnSp>
        <p:nvCxnSpPr>
          <p:cNvPr id="17" name="직선 화살표 연결선 16">
            <a:extLst>
              <a:ext uri="{FF2B5EF4-FFF2-40B4-BE49-F238E27FC236}">
                <a16:creationId xmlns:a16="http://schemas.microsoft.com/office/drawing/2014/main" id="{E2EBEB06-CD10-56D9-503E-60978629C223}"/>
              </a:ext>
            </a:extLst>
          </p:cNvPr>
          <p:cNvCxnSpPr>
            <a:cxnSpLocks/>
          </p:cNvCxnSpPr>
          <p:nvPr/>
        </p:nvCxnSpPr>
        <p:spPr>
          <a:xfrm>
            <a:off x="4971538" y="3248717"/>
            <a:ext cx="1528322"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83E9916-62FB-A05F-1F27-E67D91A166CF}"/>
              </a:ext>
            </a:extLst>
          </p:cNvPr>
          <p:cNvSpPr txBox="1"/>
          <p:nvPr/>
        </p:nvSpPr>
        <p:spPr>
          <a:xfrm>
            <a:off x="166914" y="145143"/>
            <a:ext cx="1308371" cy="338554"/>
          </a:xfrm>
          <a:prstGeom prst="rect">
            <a:avLst/>
          </a:prstGeom>
          <a:noFill/>
        </p:spPr>
        <p:txBody>
          <a:bodyPr wrap="none" rtlCol="0">
            <a:spAutoFit/>
          </a:bodyPr>
          <a:lstStyle/>
          <a:p>
            <a:r>
              <a:rPr lang="en-US" altLang="ko-KR" sz="1600" dirty="0">
                <a:solidFill>
                  <a:schemeClr val="bg1"/>
                </a:solidFill>
                <a:latin typeface="+mn-ea"/>
                <a:ea typeface="+mn-ea"/>
              </a:rPr>
              <a:t>4. </a:t>
            </a:r>
            <a:r>
              <a:rPr lang="ko-KR" altLang="en-US" sz="1600" dirty="0">
                <a:solidFill>
                  <a:schemeClr val="bg1"/>
                </a:solidFill>
                <a:latin typeface="+mn-ea"/>
                <a:ea typeface="+mn-ea"/>
              </a:rPr>
              <a:t>개발 방안</a:t>
            </a:r>
          </a:p>
        </p:txBody>
      </p:sp>
    </p:spTree>
    <p:extLst>
      <p:ext uri="{BB962C8B-B14F-4D97-AF65-F5344CB8AC3E}">
        <p14:creationId xmlns:p14="http://schemas.microsoft.com/office/powerpoint/2010/main" val="1734872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88514A2B-26F5-3737-4AF1-F482FB6475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50" y="483697"/>
            <a:ext cx="1515487" cy="4419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FB8D7D8C-30C2-0D70-B6D4-0F379B83B0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8035" y="0"/>
            <a:ext cx="1257300"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779DA82-0102-774E-D905-B77401D1EEEA}"/>
              </a:ext>
            </a:extLst>
          </p:cNvPr>
          <p:cNvSpPr txBox="1"/>
          <p:nvPr/>
        </p:nvSpPr>
        <p:spPr>
          <a:xfrm>
            <a:off x="5342403" y="162456"/>
            <a:ext cx="3026791" cy="261610"/>
          </a:xfrm>
          <a:prstGeom prst="rect">
            <a:avLst/>
          </a:prstGeom>
          <a:noFill/>
        </p:spPr>
        <p:txBody>
          <a:bodyPr wrap="none" rtlCol="0">
            <a:spAutoFit/>
          </a:bodyPr>
          <a:lstStyle/>
          <a:p>
            <a:r>
              <a:rPr lang="ko-KR" altLang="en-US" sz="1100" dirty="0">
                <a:solidFill>
                  <a:schemeClr val="bg1"/>
                </a:solidFill>
                <a:latin typeface="+mn-ea"/>
                <a:ea typeface="+mn-ea"/>
              </a:rPr>
              <a:t>전체 </a:t>
            </a:r>
            <a:r>
              <a:rPr lang="en-US" altLang="ko-KR" sz="1100" dirty="0">
                <a:solidFill>
                  <a:schemeClr val="bg1"/>
                </a:solidFill>
                <a:latin typeface="+mn-ea"/>
                <a:ea typeface="+mn-ea"/>
              </a:rPr>
              <a:t>investment </a:t>
            </a:r>
            <a:r>
              <a:rPr lang="ko-KR" altLang="en-US" sz="1100" dirty="0">
                <a:solidFill>
                  <a:schemeClr val="bg1"/>
                </a:solidFill>
                <a:latin typeface="+mn-ea"/>
                <a:ea typeface="+mn-ea"/>
              </a:rPr>
              <a:t>플로우</a:t>
            </a:r>
            <a:r>
              <a:rPr lang="en-US" altLang="ko-KR" sz="1100" dirty="0">
                <a:solidFill>
                  <a:schemeClr val="bg1"/>
                </a:solidFill>
                <a:latin typeface="+mn-ea"/>
                <a:ea typeface="+mn-ea"/>
              </a:rPr>
              <a:t>: investment() </a:t>
            </a:r>
            <a:r>
              <a:rPr lang="ko-KR" altLang="en-US" sz="1100" dirty="0">
                <a:solidFill>
                  <a:schemeClr val="bg1"/>
                </a:solidFill>
                <a:latin typeface="+mn-ea"/>
                <a:ea typeface="+mn-ea"/>
              </a:rPr>
              <a:t>메소드</a:t>
            </a:r>
          </a:p>
        </p:txBody>
      </p:sp>
      <p:sp>
        <p:nvSpPr>
          <p:cNvPr id="4" name="직사각형 3">
            <a:extLst>
              <a:ext uri="{FF2B5EF4-FFF2-40B4-BE49-F238E27FC236}">
                <a16:creationId xmlns:a16="http://schemas.microsoft.com/office/drawing/2014/main" id="{18EE08E7-AD69-6A3B-03AA-37E2584FE202}"/>
              </a:ext>
            </a:extLst>
          </p:cNvPr>
          <p:cNvSpPr/>
          <p:nvPr/>
        </p:nvSpPr>
        <p:spPr>
          <a:xfrm>
            <a:off x="2566327" y="48918"/>
            <a:ext cx="1800716" cy="5036820"/>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5" name="직선 화살표 연결선 4">
            <a:extLst>
              <a:ext uri="{FF2B5EF4-FFF2-40B4-BE49-F238E27FC236}">
                <a16:creationId xmlns:a16="http://schemas.microsoft.com/office/drawing/2014/main" id="{21E25B40-68C1-3451-FA84-83B35D33EFFD}"/>
              </a:ext>
            </a:extLst>
          </p:cNvPr>
          <p:cNvCxnSpPr/>
          <p:nvPr/>
        </p:nvCxnSpPr>
        <p:spPr>
          <a:xfrm>
            <a:off x="4367043" y="295479"/>
            <a:ext cx="975360"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98E6F29A-7A7D-7DB2-B593-D0588C4DBDF2}"/>
              </a:ext>
            </a:extLst>
          </p:cNvPr>
          <p:cNvSpPr/>
          <p:nvPr/>
        </p:nvSpPr>
        <p:spPr>
          <a:xfrm>
            <a:off x="2870200" y="3049700"/>
            <a:ext cx="1179513" cy="619919"/>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 name="TextBox 6">
            <a:extLst>
              <a:ext uri="{FF2B5EF4-FFF2-40B4-BE49-F238E27FC236}">
                <a16:creationId xmlns:a16="http://schemas.microsoft.com/office/drawing/2014/main" id="{AE2E87B6-4339-3211-4B86-C60B9B0979F0}"/>
              </a:ext>
            </a:extLst>
          </p:cNvPr>
          <p:cNvSpPr txBox="1"/>
          <p:nvPr/>
        </p:nvSpPr>
        <p:spPr>
          <a:xfrm>
            <a:off x="5496560" y="3156029"/>
            <a:ext cx="3440176" cy="430887"/>
          </a:xfrm>
          <a:prstGeom prst="rect">
            <a:avLst/>
          </a:prstGeom>
          <a:noFill/>
        </p:spPr>
        <p:txBody>
          <a:bodyPr wrap="square" rtlCol="0">
            <a:spAutoFit/>
          </a:bodyPr>
          <a:lstStyle/>
          <a:p>
            <a:r>
              <a:rPr lang="ko-KR" altLang="en-US" sz="1100" dirty="0">
                <a:solidFill>
                  <a:schemeClr val="bg1"/>
                </a:solidFill>
                <a:latin typeface="+mn-ea"/>
                <a:ea typeface="+mn-ea"/>
              </a:rPr>
              <a:t>기존 리스트에 입력된 값을</a:t>
            </a:r>
            <a:endParaRPr lang="en-US" altLang="ko-KR" sz="1100" dirty="0">
              <a:solidFill>
                <a:schemeClr val="bg1"/>
              </a:solidFill>
              <a:latin typeface="+mn-ea"/>
              <a:ea typeface="+mn-ea"/>
            </a:endParaRPr>
          </a:p>
          <a:p>
            <a:r>
              <a:rPr lang="ko-KR" altLang="en-US" sz="1100" dirty="0">
                <a:solidFill>
                  <a:schemeClr val="bg1"/>
                </a:solidFill>
                <a:latin typeface="+mn-ea"/>
                <a:ea typeface="+mn-ea"/>
              </a:rPr>
              <a:t>각각 더하고 뺀다</a:t>
            </a:r>
            <a:r>
              <a:rPr lang="en-US" altLang="ko-KR" sz="1100" dirty="0">
                <a:solidFill>
                  <a:schemeClr val="bg1"/>
                </a:solidFill>
                <a:latin typeface="+mn-ea"/>
                <a:ea typeface="+mn-ea"/>
              </a:rPr>
              <a:t>.</a:t>
            </a:r>
          </a:p>
        </p:txBody>
      </p:sp>
      <p:cxnSp>
        <p:nvCxnSpPr>
          <p:cNvPr id="8" name="직선 화살표 연결선 7">
            <a:extLst>
              <a:ext uri="{FF2B5EF4-FFF2-40B4-BE49-F238E27FC236}">
                <a16:creationId xmlns:a16="http://schemas.microsoft.com/office/drawing/2014/main" id="{E231F772-B61F-6DF4-D24D-ADD9C5504A86}"/>
              </a:ext>
            </a:extLst>
          </p:cNvPr>
          <p:cNvCxnSpPr>
            <a:cxnSpLocks/>
          </p:cNvCxnSpPr>
          <p:nvPr/>
        </p:nvCxnSpPr>
        <p:spPr>
          <a:xfrm>
            <a:off x="3968238" y="3371473"/>
            <a:ext cx="1528322"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9" name="직사각형 8">
            <a:extLst>
              <a:ext uri="{FF2B5EF4-FFF2-40B4-BE49-F238E27FC236}">
                <a16:creationId xmlns:a16="http://schemas.microsoft.com/office/drawing/2014/main" id="{38D00B7B-146D-0F24-BC79-8FF683E5D292}"/>
              </a:ext>
            </a:extLst>
          </p:cNvPr>
          <p:cNvSpPr/>
          <p:nvPr/>
        </p:nvSpPr>
        <p:spPr>
          <a:xfrm>
            <a:off x="2867026" y="2328595"/>
            <a:ext cx="1203324" cy="619919"/>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 name="TextBox 9">
            <a:extLst>
              <a:ext uri="{FF2B5EF4-FFF2-40B4-BE49-F238E27FC236}">
                <a16:creationId xmlns:a16="http://schemas.microsoft.com/office/drawing/2014/main" id="{F8A4E2A4-E2CF-A7E2-D306-AD60A853203B}"/>
              </a:ext>
            </a:extLst>
          </p:cNvPr>
          <p:cNvSpPr txBox="1"/>
          <p:nvPr/>
        </p:nvSpPr>
        <p:spPr>
          <a:xfrm>
            <a:off x="5547360" y="2448373"/>
            <a:ext cx="3389376" cy="600164"/>
          </a:xfrm>
          <a:prstGeom prst="rect">
            <a:avLst/>
          </a:prstGeom>
          <a:noFill/>
        </p:spPr>
        <p:txBody>
          <a:bodyPr wrap="square" rtlCol="0">
            <a:spAutoFit/>
          </a:bodyPr>
          <a:lstStyle/>
          <a:p>
            <a:r>
              <a:rPr lang="ko-KR" altLang="en-US" sz="1100" dirty="0">
                <a:solidFill>
                  <a:schemeClr val="bg1"/>
                </a:solidFill>
                <a:latin typeface="+mn-ea"/>
                <a:ea typeface="+mn-ea"/>
              </a:rPr>
              <a:t>최대 투자 가능 금액</a:t>
            </a:r>
            <a:r>
              <a:rPr lang="en-US" altLang="ko-KR" sz="1100">
                <a:solidFill>
                  <a:schemeClr val="bg1"/>
                </a:solidFill>
                <a:latin typeface="+mn-ea"/>
                <a:ea typeface="+mn-ea"/>
              </a:rPr>
              <a:t>: </a:t>
            </a:r>
            <a:r>
              <a:rPr lang="ko-KR" altLang="en-US" sz="1100">
                <a:solidFill>
                  <a:schemeClr val="bg1"/>
                </a:solidFill>
                <a:latin typeface="+mn-ea"/>
                <a:ea typeface="+mn-ea"/>
              </a:rPr>
              <a:t>현재 </a:t>
            </a:r>
            <a:r>
              <a:rPr lang="ko-KR" altLang="en-US" sz="1100" dirty="0">
                <a:solidFill>
                  <a:schemeClr val="bg1"/>
                </a:solidFill>
                <a:latin typeface="+mn-ea"/>
                <a:ea typeface="+mn-ea"/>
              </a:rPr>
              <a:t>보유 현금 이하</a:t>
            </a:r>
            <a:endParaRPr lang="en-US" altLang="ko-KR" sz="1100">
              <a:solidFill>
                <a:schemeClr val="bg1"/>
              </a:solidFill>
              <a:latin typeface="+mn-ea"/>
              <a:ea typeface="+mn-ea"/>
            </a:endParaRPr>
          </a:p>
          <a:p>
            <a:r>
              <a:rPr lang="en-US" altLang="ko-KR" sz="1100">
                <a:solidFill>
                  <a:schemeClr val="bg1"/>
                </a:solidFill>
                <a:latin typeface="+mn-ea"/>
                <a:ea typeface="+mn-ea"/>
              </a:rPr>
              <a:t>if(</a:t>
            </a:r>
            <a:r>
              <a:rPr lang="ko-KR" altLang="en-US" sz="1100">
                <a:solidFill>
                  <a:schemeClr val="bg1"/>
                </a:solidFill>
                <a:latin typeface="+mn-ea"/>
                <a:ea typeface="+mn-ea"/>
              </a:rPr>
              <a:t>투자한 </a:t>
            </a:r>
            <a:r>
              <a:rPr lang="ko-KR" altLang="en-US" sz="1100" dirty="0">
                <a:solidFill>
                  <a:schemeClr val="bg1"/>
                </a:solidFill>
                <a:latin typeface="+mn-ea"/>
                <a:ea typeface="+mn-ea"/>
              </a:rPr>
              <a:t>금액</a:t>
            </a:r>
            <a:r>
              <a:rPr lang="en-US" altLang="ko-KR" sz="1100">
                <a:solidFill>
                  <a:schemeClr val="bg1"/>
                </a:solidFill>
                <a:latin typeface="+mn-ea"/>
                <a:ea typeface="+mn-ea"/>
              </a:rPr>
              <a:t>&gt;</a:t>
            </a:r>
            <a:r>
              <a:rPr lang="ko-KR" altLang="en-US" sz="1100">
                <a:solidFill>
                  <a:schemeClr val="bg1"/>
                </a:solidFill>
                <a:latin typeface="+mn-ea"/>
                <a:ea typeface="+mn-ea"/>
              </a:rPr>
              <a:t>현재 </a:t>
            </a:r>
            <a:r>
              <a:rPr lang="ko-KR" altLang="en-US" sz="1100" dirty="0">
                <a:solidFill>
                  <a:schemeClr val="bg1"/>
                </a:solidFill>
                <a:latin typeface="+mn-ea"/>
                <a:ea typeface="+mn-ea"/>
              </a:rPr>
              <a:t>보유 금액</a:t>
            </a:r>
            <a:r>
              <a:rPr lang="en-US" altLang="ko-KR" sz="1100">
                <a:solidFill>
                  <a:schemeClr val="bg1"/>
                </a:solidFill>
                <a:latin typeface="+mn-ea"/>
                <a:ea typeface="+mn-ea"/>
              </a:rPr>
              <a:t>)</a:t>
            </a:r>
          </a:p>
          <a:p>
            <a:r>
              <a:rPr lang="en-US" altLang="ko-KR" sz="1100">
                <a:solidFill>
                  <a:schemeClr val="bg1"/>
                </a:solidFill>
                <a:latin typeface="+mn-ea"/>
                <a:ea typeface="+mn-ea"/>
              </a:rPr>
              <a:t>  {</a:t>
            </a:r>
            <a:r>
              <a:rPr lang="ko-KR" altLang="en-US" sz="1100">
                <a:solidFill>
                  <a:schemeClr val="bg1"/>
                </a:solidFill>
                <a:latin typeface="+mn-ea"/>
                <a:ea typeface="+mn-ea"/>
              </a:rPr>
              <a:t>다시 </a:t>
            </a:r>
            <a:r>
              <a:rPr lang="ko-KR" altLang="en-US" sz="1100" dirty="0">
                <a:solidFill>
                  <a:schemeClr val="bg1"/>
                </a:solidFill>
                <a:latin typeface="+mn-ea"/>
                <a:ea typeface="+mn-ea"/>
              </a:rPr>
              <a:t>투자하도록 설계</a:t>
            </a:r>
            <a:r>
              <a:rPr lang="en-US" altLang="ko-KR" sz="1100">
                <a:solidFill>
                  <a:schemeClr val="bg1"/>
                </a:solidFill>
                <a:latin typeface="+mn-ea"/>
                <a:ea typeface="+mn-ea"/>
              </a:rPr>
              <a:t>}</a:t>
            </a:r>
            <a:endParaRPr lang="ko-KR" altLang="en-US" sz="1100" dirty="0">
              <a:solidFill>
                <a:schemeClr val="bg1"/>
              </a:solidFill>
              <a:latin typeface="+mn-ea"/>
              <a:ea typeface="+mn-ea"/>
            </a:endParaRPr>
          </a:p>
        </p:txBody>
      </p:sp>
      <p:cxnSp>
        <p:nvCxnSpPr>
          <p:cNvPr id="11" name="직선 화살표 연결선 10">
            <a:extLst>
              <a:ext uri="{FF2B5EF4-FFF2-40B4-BE49-F238E27FC236}">
                <a16:creationId xmlns:a16="http://schemas.microsoft.com/office/drawing/2014/main" id="{706BD7D6-D0C8-4366-9225-6F474C1773BE}"/>
              </a:ext>
            </a:extLst>
          </p:cNvPr>
          <p:cNvCxnSpPr>
            <a:cxnSpLocks/>
          </p:cNvCxnSpPr>
          <p:nvPr/>
        </p:nvCxnSpPr>
        <p:spPr>
          <a:xfrm>
            <a:off x="4019038" y="2663817"/>
            <a:ext cx="1528322"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12" name="직사각형 11">
            <a:extLst>
              <a:ext uri="{FF2B5EF4-FFF2-40B4-BE49-F238E27FC236}">
                <a16:creationId xmlns:a16="http://schemas.microsoft.com/office/drawing/2014/main" id="{19052E1C-B58D-DE60-3D62-4933A8D4C42B}"/>
              </a:ext>
            </a:extLst>
          </p:cNvPr>
          <p:cNvSpPr/>
          <p:nvPr/>
        </p:nvSpPr>
        <p:spPr>
          <a:xfrm>
            <a:off x="2867026" y="758826"/>
            <a:ext cx="1203324" cy="790574"/>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 name="TextBox 12">
            <a:extLst>
              <a:ext uri="{FF2B5EF4-FFF2-40B4-BE49-F238E27FC236}">
                <a16:creationId xmlns:a16="http://schemas.microsoft.com/office/drawing/2014/main" id="{16342D77-A296-BD13-718B-02CBA87BC7CE}"/>
              </a:ext>
            </a:extLst>
          </p:cNvPr>
          <p:cNvSpPr txBox="1"/>
          <p:nvPr/>
        </p:nvSpPr>
        <p:spPr>
          <a:xfrm>
            <a:off x="5547360" y="922629"/>
            <a:ext cx="1800716" cy="430887"/>
          </a:xfrm>
          <a:prstGeom prst="rect">
            <a:avLst/>
          </a:prstGeom>
          <a:noFill/>
        </p:spPr>
        <p:txBody>
          <a:bodyPr wrap="square" rtlCol="0">
            <a:spAutoFit/>
          </a:bodyPr>
          <a:lstStyle/>
          <a:p>
            <a:r>
              <a:rPr lang="en-US" altLang="ko-KR" sz="1100" dirty="0">
                <a:solidFill>
                  <a:schemeClr val="bg1"/>
                </a:solidFill>
                <a:latin typeface="+mn-ea"/>
                <a:ea typeface="+mn-ea"/>
              </a:rPr>
              <a:t>foreach </a:t>
            </a:r>
            <a:r>
              <a:rPr lang="ko-KR" altLang="en-US" sz="1100" dirty="0">
                <a:solidFill>
                  <a:schemeClr val="bg1"/>
                </a:solidFill>
                <a:latin typeface="+mn-ea"/>
                <a:ea typeface="+mn-ea"/>
              </a:rPr>
              <a:t>사용하여 리스트 내 모든 항목 출력</a:t>
            </a:r>
          </a:p>
        </p:txBody>
      </p:sp>
      <p:cxnSp>
        <p:nvCxnSpPr>
          <p:cNvPr id="14" name="직선 화살표 연결선 13">
            <a:extLst>
              <a:ext uri="{FF2B5EF4-FFF2-40B4-BE49-F238E27FC236}">
                <a16:creationId xmlns:a16="http://schemas.microsoft.com/office/drawing/2014/main" id="{55778B3F-0794-7641-8F6A-AD87C3BE5A3B}"/>
              </a:ext>
            </a:extLst>
          </p:cNvPr>
          <p:cNvCxnSpPr>
            <a:cxnSpLocks/>
          </p:cNvCxnSpPr>
          <p:nvPr/>
        </p:nvCxnSpPr>
        <p:spPr>
          <a:xfrm>
            <a:off x="4019038" y="1138073"/>
            <a:ext cx="1528322"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0525AD4-7373-6A3A-DC50-5CD69C30F4A2}"/>
              </a:ext>
            </a:extLst>
          </p:cNvPr>
          <p:cNvSpPr txBox="1"/>
          <p:nvPr/>
        </p:nvSpPr>
        <p:spPr>
          <a:xfrm>
            <a:off x="166914" y="145143"/>
            <a:ext cx="1308371" cy="338554"/>
          </a:xfrm>
          <a:prstGeom prst="rect">
            <a:avLst/>
          </a:prstGeom>
          <a:noFill/>
        </p:spPr>
        <p:txBody>
          <a:bodyPr wrap="none" rtlCol="0">
            <a:spAutoFit/>
          </a:bodyPr>
          <a:lstStyle/>
          <a:p>
            <a:r>
              <a:rPr lang="en-US" altLang="ko-KR" sz="1600" dirty="0">
                <a:solidFill>
                  <a:schemeClr val="bg1"/>
                </a:solidFill>
                <a:latin typeface="+mn-ea"/>
                <a:ea typeface="+mn-ea"/>
              </a:rPr>
              <a:t>4. </a:t>
            </a:r>
            <a:r>
              <a:rPr lang="ko-KR" altLang="en-US" sz="1600" dirty="0">
                <a:solidFill>
                  <a:schemeClr val="bg1"/>
                </a:solidFill>
                <a:latin typeface="+mn-ea"/>
                <a:ea typeface="+mn-ea"/>
              </a:rPr>
              <a:t>개발 방안</a:t>
            </a:r>
          </a:p>
        </p:txBody>
      </p:sp>
      <p:sp>
        <p:nvSpPr>
          <p:cNvPr id="16" name="직사각형 15">
            <a:extLst>
              <a:ext uri="{FF2B5EF4-FFF2-40B4-BE49-F238E27FC236}">
                <a16:creationId xmlns:a16="http://schemas.microsoft.com/office/drawing/2014/main" id="{47131CC6-7FBF-6E99-BA41-1A3CA3D87B67}"/>
              </a:ext>
            </a:extLst>
          </p:cNvPr>
          <p:cNvSpPr/>
          <p:nvPr/>
        </p:nvSpPr>
        <p:spPr>
          <a:xfrm>
            <a:off x="765174" y="2361247"/>
            <a:ext cx="1085851" cy="582504"/>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183999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F46214CB-722C-E18A-81DC-8CE6DA5118E2}"/>
              </a:ext>
            </a:extLst>
          </p:cNvPr>
          <p:cNvSpPr/>
          <p:nvPr/>
        </p:nvSpPr>
        <p:spPr>
          <a:xfrm>
            <a:off x="2384188" y="48918"/>
            <a:ext cx="4200525" cy="5036820"/>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1030" name="Picture 6">
            <a:extLst>
              <a:ext uri="{FF2B5EF4-FFF2-40B4-BE49-F238E27FC236}">
                <a16:creationId xmlns:a16="http://schemas.microsoft.com/office/drawing/2014/main" id="{88514A2B-26F5-3737-4AF1-F482FB6475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50" y="483697"/>
            <a:ext cx="1515487" cy="44196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B175CA97-5827-8AC0-A2FB-4D53DEDFE8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4188" y="83457"/>
            <a:ext cx="4200525" cy="49149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090BB57-28A6-70AC-B4B1-37AFE36FDFEC}"/>
              </a:ext>
            </a:extLst>
          </p:cNvPr>
          <p:cNvSpPr txBox="1"/>
          <p:nvPr/>
        </p:nvSpPr>
        <p:spPr>
          <a:xfrm>
            <a:off x="7425203" y="80035"/>
            <a:ext cx="1314784" cy="430887"/>
          </a:xfrm>
          <a:prstGeom prst="rect">
            <a:avLst/>
          </a:prstGeom>
          <a:noFill/>
        </p:spPr>
        <p:txBody>
          <a:bodyPr wrap="none" rtlCol="0">
            <a:spAutoFit/>
          </a:bodyPr>
          <a:lstStyle/>
          <a:p>
            <a:r>
              <a:rPr lang="ko-KR" altLang="en-US" sz="1100" dirty="0">
                <a:solidFill>
                  <a:schemeClr val="bg1"/>
                </a:solidFill>
                <a:latin typeface="+mn-ea"/>
                <a:ea typeface="+mn-ea"/>
              </a:rPr>
              <a:t>전체 </a:t>
            </a:r>
            <a:r>
              <a:rPr lang="en-US" altLang="ko-KR" sz="1100" dirty="0">
                <a:solidFill>
                  <a:schemeClr val="bg1"/>
                </a:solidFill>
                <a:latin typeface="+mn-ea"/>
                <a:ea typeface="+mn-ea"/>
              </a:rPr>
              <a:t>sale </a:t>
            </a:r>
            <a:r>
              <a:rPr lang="ko-KR" altLang="en-US" sz="1100" dirty="0">
                <a:solidFill>
                  <a:schemeClr val="bg1"/>
                </a:solidFill>
                <a:latin typeface="+mn-ea"/>
                <a:ea typeface="+mn-ea"/>
              </a:rPr>
              <a:t>플로우</a:t>
            </a:r>
            <a:r>
              <a:rPr lang="en-US" altLang="ko-KR" sz="1100" dirty="0">
                <a:solidFill>
                  <a:schemeClr val="bg1"/>
                </a:solidFill>
                <a:latin typeface="+mn-ea"/>
                <a:ea typeface="+mn-ea"/>
              </a:rPr>
              <a:t>: </a:t>
            </a:r>
          </a:p>
          <a:p>
            <a:r>
              <a:rPr lang="en-US" altLang="ko-KR" sz="1100" dirty="0">
                <a:solidFill>
                  <a:schemeClr val="bg1"/>
                </a:solidFill>
                <a:latin typeface="+mn-ea"/>
                <a:ea typeface="+mn-ea"/>
              </a:rPr>
              <a:t>sale() </a:t>
            </a:r>
            <a:r>
              <a:rPr lang="ko-KR" altLang="en-US" sz="1100" dirty="0">
                <a:solidFill>
                  <a:schemeClr val="bg1"/>
                </a:solidFill>
                <a:latin typeface="+mn-ea"/>
                <a:ea typeface="+mn-ea"/>
              </a:rPr>
              <a:t>메소드</a:t>
            </a:r>
          </a:p>
        </p:txBody>
      </p:sp>
      <p:cxnSp>
        <p:nvCxnSpPr>
          <p:cNvPr id="5" name="직선 화살표 연결선 4">
            <a:extLst>
              <a:ext uri="{FF2B5EF4-FFF2-40B4-BE49-F238E27FC236}">
                <a16:creationId xmlns:a16="http://schemas.microsoft.com/office/drawing/2014/main" id="{B8A06D35-C2D9-28BF-0325-1345FD1F202E}"/>
              </a:ext>
            </a:extLst>
          </p:cNvPr>
          <p:cNvCxnSpPr>
            <a:cxnSpLocks/>
          </p:cNvCxnSpPr>
          <p:nvPr/>
        </p:nvCxnSpPr>
        <p:spPr>
          <a:xfrm>
            <a:off x="6584713" y="295479"/>
            <a:ext cx="840490"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EE665ED-CD4E-4251-5812-3E0072C730CB}"/>
              </a:ext>
            </a:extLst>
          </p:cNvPr>
          <p:cNvSpPr txBox="1"/>
          <p:nvPr/>
        </p:nvSpPr>
        <p:spPr>
          <a:xfrm>
            <a:off x="166914" y="145143"/>
            <a:ext cx="1308371" cy="338554"/>
          </a:xfrm>
          <a:prstGeom prst="rect">
            <a:avLst/>
          </a:prstGeom>
          <a:noFill/>
        </p:spPr>
        <p:txBody>
          <a:bodyPr wrap="none" rtlCol="0">
            <a:spAutoFit/>
          </a:bodyPr>
          <a:lstStyle/>
          <a:p>
            <a:r>
              <a:rPr lang="en-US" altLang="ko-KR" sz="1600" dirty="0">
                <a:solidFill>
                  <a:schemeClr val="bg1"/>
                </a:solidFill>
                <a:latin typeface="+mn-ea"/>
                <a:ea typeface="+mn-ea"/>
              </a:rPr>
              <a:t>4. </a:t>
            </a:r>
            <a:r>
              <a:rPr lang="ko-KR" altLang="en-US" sz="1600" dirty="0">
                <a:solidFill>
                  <a:schemeClr val="bg1"/>
                </a:solidFill>
                <a:latin typeface="+mn-ea"/>
                <a:ea typeface="+mn-ea"/>
              </a:rPr>
              <a:t>개발 방안</a:t>
            </a:r>
          </a:p>
        </p:txBody>
      </p:sp>
      <p:sp>
        <p:nvSpPr>
          <p:cNvPr id="8" name="직사각형 7">
            <a:extLst>
              <a:ext uri="{FF2B5EF4-FFF2-40B4-BE49-F238E27FC236}">
                <a16:creationId xmlns:a16="http://schemas.microsoft.com/office/drawing/2014/main" id="{AD08866A-83A6-DCB5-7235-F209D258DCF6}"/>
              </a:ext>
            </a:extLst>
          </p:cNvPr>
          <p:cNvSpPr/>
          <p:nvPr/>
        </p:nvSpPr>
        <p:spPr>
          <a:xfrm>
            <a:off x="2443163" y="3529013"/>
            <a:ext cx="1247775" cy="638701"/>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TextBox 8">
            <a:extLst>
              <a:ext uri="{FF2B5EF4-FFF2-40B4-BE49-F238E27FC236}">
                <a16:creationId xmlns:a16="http://schemas.microsoft.com/office/drawing/2014/main" id="{702903F5-AA16-2D8A-EAEA-FCF4DC711387}"/>
              </a:ext>
            </a:extLst>
          </p:cNvPr>
          <p:cNvSpPr txBox="1"/>
          <p:nvPr/>
        </p:nvSpPr>
        <p:spPr>
          <a:xfrm>
            <a:off x="5179060" y="3582935"/>
            <a:ext cx="3761740" cy="600164"/>
          </a:xfrm>
          <a:prstGeom prst="rect">
            <a:avLst/>
          </a:prstGeom>
          <a:solidFill>
            <a:srgbClr val="2C333E"/>
          </a:solidFill>
        </p:spPr>
        <p:txBody>
          <a:bodyPr wrap="square" rtlCol="0">
            <a:spAutoFit/>
          </a:bodyPr>
          <a:lstStyle/>
          <a:p>
            <a:r>
              <a:rPr lang="ko-KR" altLang="en-US" sz="1100" dirty="0">
                <a:solidFill>
                  <a:schemeClr val="bg1"/>
                </a:solidFill>
                <a:latin typeface="+mn-ea"/>
                <a:ea typeface="+mn-ea"/>
              </a:rPr>
              <a:t>최대 투자 가능 금액</a:t>
            </a:r>
            <a:r>
              <a:rPr lang="en-US" altLang="ko-KR" sz="1100" dirty="0">
                <a:solidFill>
                  <a:schemeClr val="bg1"/>
                </a:solidFill>
                <a:latin typeface="+mn-ea"/>
                <a:ea typeface="+mn-ea"/>
              </a:rPr>
              <a:t>: </a:t>
            </a:r>
            <a:r>
              <a:rPr lang="ko-KR" altLang="en-US" sz="1100" dirty="0">
                <a:solidFill>
                  <a:schemeClr val="bg1"/>
                </a:solidFill>
                <a:latin typeface="+mn-ea"/>
                <a:ea typeface="+mn-ea"/>
              </a:rPr>
              <a:t>각 투자처 별 현재 보유액 이하</a:t>
            </a:r>
            <a:endParaRPr lang="en-US" altLang="ko-KR" sz="1100" dirty="0">
              <a:solidFill>
                <a:schemeClr val="bg1"/>
              </a:solidFill>
              <a:latin typeface="+mn-ea"/>
              <a:ea typeface="+mn-ea"/>
            </a:endParaRPr>
          </a:p>
          <a:p>
            <a:r>
              <a:rPr lang="en-US" altLang="ko-KR" sz="1100" dirty="0">
                <a:solidFill>
                  <a:schemeClr val="bg1"/>
                </a:solidFill>
                <a:latin typeface="+mn-ea"/>
                <a:ea typeface="+mn-ea"/>
              </a:rPr>
              <a:t>if(</a:t>
            </a:r>
            <a:r>
              <a:rPr lang="ko-KR" altLang="en-US" sz="1100" dirty="0">
                <a:solidFill>
                  <a:schemeClr val="bg1"/>
                </a:solidFill>
                <a:latin typeface="+mn-ea"/>
                <a:ea typeface="+mn-ea"/>
              </a:rPr>
              <a:t>판매한 금액</a:t>
            </a:r>
            <a:r>
              <a:rPr lang="en-US" altLang="ko-KR" sz="1100" dirty="0">
                <a:solidFill>
                  <a:schemeClr val="bg1"/>
                </a:solidFill>
                <a:latin typeface="+mn-ea"/>
                <a:ea typeface="+mn-ea"/>
              </a:rPr>
              <a:t>&gt;</a:t>
            </a:r>
            <a:r>
              <a:rPr lang="ko-KR" altLang="en-US" sz="1100" dirty="0">
                <a:solidFill>
                  <a:schemeClr val="bg1"/>
                </a:solidFill>
                <a:latin typeface="+mn-ea"/>
                <a:ea typeface="+mn-ea"/>
              </a:rPr>
              <a:t>현재 보유 금액</a:t>
            </a:r>
            <a:r>
              <a:rPr lang="en-US" altLang="ko-KR" sz="1100" dirty="0">
                <a:solidFill>
                  <a:schemeClr val="bg1"/>
                </a:solidFill>
                <a:latin typeface="+mn-ea"/>
                <a:ea typeface="+mn-ea"/>
              </a:rPr>
              <a:t>)</a:t>
            </a:r>
          </a:p>
          <a:p>
            <a:r>
              <a:rPr lang="en-US" altLang="ko-KR" sz="1100" dirty="0">
                <a:solidFill>
                  <a:schemeClr val="bg1"/>
                </a:solidFill>
                <a:latin typeface="+mn-ea"/>
                <a:ea typeface="+mn-ea"/>
              </a:rPr>
              <a:t>  {</a:t>
            </a:r>
            <a:r>
              <a:rPr lang="ko-KR" altLang="en-US" sz="1100" dirty="0">
                <a:solidFill>
                  <a:schemeClr val="bg1"/>
                </a:solidFill>
                <a:latin typeface="+mn-ea"/>
                <a:ea typeface="+mn-ea"/>
              </a:rPr>
              <a:t>다시 투자하도록 설계</a:t>
            </a:r>
            <a:r>
              <a:rPr lang="en-US" altLang="ko-KR" sz="1100" dirty="0">
                <a:solidFill>
                  <a:schemeClr val="bg1"/>
                </a:solidFill>
                <a:latin typeface="+mn-ea"/>
                <a:ea typeface="+mn-ea"/>
              </a:rPr>
              <a:t>}</a:t>
            </a:r>
            <a:endParaRPr lang="ko-KR" altLang="en-US" sz="1100" dirty="0">
              <a:solidFill>
                <a:schemeClr val="bg1"/>
              </a:solidFill>
              <a:latin typeface="+mn-ea"/>
              <a:ea typeface="+mn-ea"/>
            </a:endParaRPr>
          </a:p>
        </p:txBody>
      </p:sp>
      <p:cxnSp>
        <p:nvCxnSpPr>
          <p:cNvPr id="10" name="직선 화살표 연결선 9">
            <a:extLst>
              <a:ext uri="{FF2B5EF4-FFF2-40B4-BE49-F238E27FC236}">
                <a16:creationId xmlns:a16="http://schemas.microsoft.com/office/drawing/2014/main" id="{EC1B3660-5BD9-3D5D-286F-72510D8E9700}"/>
              </a:ext>
            </a:extLst>
          </p:cNvPr>
          <p:cNvCxnSpPr>
            <a:cxnSpLocks/>
          </p:cNvCxnSpPr>
          <p:nvPr/>
        </p:nvCxnSpPr>
        <p:spPr>
          <a:xfrm>
            <a:off x="3650738" y="3883017"/>
            <a:ext cx="1528322"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11" name="직사각형 10">
            <a:extLst>
              <a:ext uri="{FF2B5EF4-FFF2-40B4-BE49-F238E27FC236}">
                <a16:creationId xmlns:a16="http://schemas.microsoft.com/office/drawing/2014/main" id="{C633FA1B-ADB3-E11C-8EED-539A3C43316C}"/>
              </a:ext>
            </a:extLst>
          </p:cNvPr>
          <p:cNvSpPr/>
          <p:nvPr/>
        </p:nvSpPr>
        <p:spPr>
          <a:xfrm>
            <a:off x="2443163" y="4302770"/>
            <a:ext cx="1247775" cy="638701"/>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 name="TextBox 11">
            <a:extLst>
              <a:ext uri="{FF2B5EF4-FFF2-40B4-BE49-F238E27FC236}">
                <a16:creationId xmlns:a16="http://schemas.microsoft.com/office/drawing/2014/main" id="{250569EC-A2FF-56A4-102B-65E0F19ABAA3}"/>
              </a:ext>
            </a:extLst>
          </p:cNvPr>
          <p:cNvSpPr txBox="1"/>
          <p:nvPr/>
        </p:nvSpPr>
        <p:spPr>
          <a:xfrm>
            <a:off x="5179060" y="4356692"/>
            <a:ext cx="3761740" cy="600164"/>
          </a:xfrm>
          <a:prstGeom prst="rect">
            <a:avLst/>
          </a:prstGeom>
          <a:solidFill>
            <a:srgbClr val="2C333E"/>
          </a:solidFill>
        </p:spPr>
        <p:txBody>
          <a:bodyPr wrap="square" rtlCol="0">
            <a:spAutoFit/>
          </a:bodyPr>
          <a:lstStyle/>
          <a:p>
            <a:r>
              <a:rPr lang="en-US" altLang="ko-KR" sz="1100" dirty="0">
                <a:solidFill>
                  <a:schemeClr val="bg1"/>
                </a:solidFill>
                <a:latin typeface="+mn-ea"/>
                <a:ea typeface="+mn-ea"/>
              </a:rPr>
              <a:t>rand(1,100) </a:t>
            </a:r>
            <a:r>
              <a:rPr lang="ko-KR" altLang="en-US" sz="1100" dirty="0">
                <a:solidFill>
                  <a:schemeClr val="bg1"/>
                </a:solidFill>
                <a:latin typeface="+mn-ea"/>
                <a:ea typeface="+mn-ea"/>
              </a:rPr>
              <a:t>사용</a:t>
            </a:r>
            <a:endParaRPr lang="en-US" altLang="ko-KR" sz="1100" dirty="0">
              <a:solidFill>
                <a:schemeClr val="bg1"/>
              </a:solidFill>
              <a:latin typeface="+mn-ea"/>
              <a:ea typeface="+mn-ea"/>
            </a:endParaRPr>
          </a:p>
          <a:p>
            <a:r>
              <a:rPr lang="ko-KR" altLang="en-US" sz="1100" dirty="0">
                <a:solidFill>
                  <a:schemeClr val="bg1"/>
                </a:solidFill>
                <a:latin typeface="+mn-ea"/>
                <a:ea typeface="+mn-ea"/>
              </a:rPr>
              <a:t>나온 숫자가 </a:t>
            </a:r>
            <a:r>
              <a:rPr lang="en-US" altLang="ko-KR" sz="1100" dirty="0">
                <a:solidFill>
                  <a:schemeClr val="bg1"/>
                </a:solidFill>
                <a:latin typeface="+mn-ea"/>
                <a:ea typeface="+mn-ea"/>
              </a:rPr>
              <a:t>1~possibility_of_sale</a:t>
            </a:r>
            <a:r>
              <a:rPr lang="ko-KR" altLang="en-US" sz="1100" dirty="0">
                <a:solidFill>
                  <a:schemeClr val="bg1"/>
                </a:solidFill>
                <a:latin typeface="+mn-ea"/>
                <a:ea typeface="+mn-ea"/>
              </a:rPr>
              <a:t>라면 실행</a:t>
            </a:r>
            <a:r>
              <a:rPr lang="en-US" altLang="ko-KR" sz="1100" dirty="0">
                <a:solidFill>
                  <a:schemeClr val="bg1"/>
                </a:solidFill>
                <a:latin typeface="+mn-ea"/>
                <a:ea typeface="+mn-ea"/>
              </a:rPr>
              <a:t>,</a:t>
            </a:r>
          </a:p>
          <a:p>
            <a:r>
              <a:rPr lang="ko-KR" altLang="en-US" sz="1100" dirty="0">
                <a:solidFill>
                  <a:schemeClr val="bg1"/>
                </a:solidFill>
                <a:latin typeface="+mn-ea"/>
                <a:ea typeface="+mn-ea"/>
              </a:rPr>
              <a:t>그렇지 않다면 </a:t>
            </a:r>
            <a:r>
              <a:rPr lang="en-US" altLang="ko-KR" sz="1100" dirty="0" err="1">
                <a:solidFill>
                  <a:schemeClr val="bg1"/>
                </a:solidFill>
                <a:latin typeface="+mn-ea"/>
                <a:ea typeface="+mn-ea"/>
              </a:rPr>
              <a:t>Readline</a:t>
            </a:r>
            <a:r>
              <a:rPr lang="ko-KR" altLang="en-US" sz="1100" dirty="0">
                <a:solidFill>
                  <a:schemeClr val="bg1"/>
                </a:solidFill>
                <a:latin typeface="+mn-ea"/>
                <a:ea typeface="+mn-ea"/>
              </a:rPr>
              <a:t>에서 받은 값은 무시되고 진행</a:t>
            </a:r>
            <a:endParaRPr lang="en-US" altLang="ko-KR" sz="1100" dirty="0">
              <a:solidFill>
                <a:schemeClr val="bg1"/>
              </a:solidFill>
              <a:latin typeface="+mn-ea"/>
              <a:ea typeface="+mn-ea"/>
            </a:endParaRPr>
          </a:p>
        </p:txBody>
      </p:sp>
      <p:cxnSp>
        <p:nvCxnSpPr>
          <p:cNvPr id="13" name="직선 화살표 연결선 12">
            <a:extLst>
              <a:ext uri="{FF2B5EF4-FFF2-40B4-BE49-F238E27FC236}">
                <a16:creationId xmlns:a16="http://schemas.microsoft.com/office/drawing/2014/main" id="{750D1C76-56EA-BB96-8F84-19C7AAA93197}"/>
              </a:ext>
            </a:extLst>
          </p:cNvPr>
          <p:cNvCxnSpPr>
            <a:cxnSpLocks/>
          </p:cNvCxnSpPr>
          <p:nvPr/>
        </p:nvCxnSpPr>
        <p:spPr>
          <a:xfrm>
            <a:off x="3650738" y="4656774"/>
            <a:ext cx="1528322"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18" name="직사각형 17">
            <a:extLst>
              <a:ext uri="{FF2B5EF4-FFF2-40B4-BE49-F238E27FC236}">
                <a16:creationId xmlns:a16="http://schemas.microsoft.com/office/drawing/2014/main" id="{9141284E-4930-AE5D-FCD0-996808390D27}"/>
              </a:ext>
            </a:extLst>
          </p:cNvPr>
          <p:cNvSpPr/>
          <p:nvPr/>
        </p:nvSpPr>
        <p:spPr>
          <a:xfrm>
            <a:off x="3948112" y="908604"/>
            <a:ext cx="1247775" cy="638701"/>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9" name="TextBox 18">
            <a:extLst>
              <a:ext uri="{FF2B5EF4-FFF2-40B4-BE49-F238E27FC236}">
                <a16:creationId xmlns:a16="http://schemas.microsoft.com/office/drawing/2014/main" id="{2EE5E378-05BE-3651-31C1-4A06E8684250}"/>
              </a:ext>
            </a:extLst>
          </p:cNvPr>
          <p:cNvSpPr txBox="1"/>
          <p:nvPr/>
        </p:nvSpPr>
        <p:spPr>
          <a:xfrm>
            <a:off x="6971055" y="1051015"/>
            <a:ext cx="1939291" cy="430887"/>
          </a:xfrm>
          <a:prstGeom prst="rect">
            <a:avLst/>
          </a:prstGeom>
          <a:solidFill>
            <a:srgbClr val="2C333E"/>
          </a:solidFill>
        </p:spPr>
        <p:txBody>
          <a:bodyPr wrap="square" rtlCol="0">
            <a:spAutoFit/>
          </a:bodyPr>
          <a:lstStyle/>
          <a:p>
            <a:r>
              <a:rPr lang="ko-KR" altLang="en-US" sz="1100" dirty="0">
                <a:solidFill>
                  <a:schemeClr val="bg1"/>
                </a:solidFill>
                <a:latin typeface="+mn-ea"/>
                <a:ea typeface="+mn-ea"/>
              </a:rPr>
              <a:t>기존 리스트에 입력된 값을</a:t>
            </a:r>
            <a:endParaRPr lang="en-US" altLang="ko-KR" sz="1100" dirty="0">
              <a:solidFill>
                <a:schemeClr val="bg1"/>
              </a:solidFill>
              <a:latin typeface="+mn-ea"/>
              <a:ea typeface="+mn-ea"/>
            </a:endParaRPr>
          </a:p>
          <a:p>
            <a:r>
              <a:rPr lang="ko-KR" altLang="en-US" sz="1100" dirty="0">
                <a:solidFill>
                  <a:schemeClr val="bg1"/>
                </a:solidFill>
                <a:latin typeface="+mn-ea"/>
                <a:ea typeface="+mn-ea"/>
              </a:rPr>
              <a:t>각각 더하고 뺀다</a:t>
            </a:r>
            <a:r>
              <a:rPr lang="en-US" altLang="ko-KR" sz="1100" dirty="0">
                <a:solidFill>
                  <a:schemeClr val="bg1"/>
                </a:solidFill>
                <a:latin typeface="+mn-ea"/>
                <a:ea typeface="+mn-ea"/>
              </a:rPr>
              <a:t>.</a:t>
            </a:r>
          </a:p>
        </p:txBody>
      </p:sp>
      <p:cxnSp>
        <p:nvCxnSpPr>
          <p:cNvPr id="20" name="직선 화살표 연결선 19">
            <a:extLst>
              <a:ext uri="{FF2B5EF4-FFF2-40B4-BE49-F238E27FC236}">
                <a16:creationId xmlns:a16="http://schemas.microsoft.com/office/drawing/2014/main" id="{2C3ED913-B419-1AC4-B910-9C149406EE07}"/>
              </a:ext>
            </a:extLst>
          </p:cNvPr>
          <p:cNvCxnSpPr>
            <a:cxnSpLocks/>
            <a:stCxn id="18" idx="3"/>
            <a:endCxn id="19" idx="1"/>
          </p:cNvCxnSpPr>
          <p:nvPr/>
        </p:nvCxnSpPr>
        <p:spPr>
          <a:xfrm>
            <a:off x="5195887" y="1227955"/>
            <a:ext cx="1775168" cy="38504"/>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26" name="직사각형 25">
            <a:extLst>
              <a:ext uri="{FF2B5EF4-FFF2-40B4-BE49-F238E27FC236}">
                <a16:creationId xmlns:a16="http://schemas.microsoft.com/office/drawing/2014/main" id="{45E34DE3-E2D8-CD33-9438-D11B96D215DC}"/>
              </a:ext>
            </a:extLst>
          </p:cNvPr>
          <p:cNvSpPr/>
          <p:nvPr/>
        </p:nvSpPr>
        <p:spPr>
          <a:xfrm>
            <a:off x="765174" y="3000432"/>
            <a:ext cx="1085851" cy="582504"/>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3861625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88514A2B-26F5-3737-4AF1-F482FB6475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50" y="483697"/>
            <a:ext cx="1515487" cy="44196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3AF9BDDA-41D0-8E9B-8627-4A54A29E4E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7029" y="145143"/>
            <a:ext cx="1343025" cy="49244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14ED1E4-B5B9-DFEF-B02B-5EA633F4B255}"/>
              </a:ext>
            </a:extLst>
          </p:cNvPr>
          <p:cNvSpPr txBox="1"/>
          <p:nvPr/>
        </p:nvSpPr>
        <p:spPr>
          <a:xfrm>
            <a:off x="166914" y="145143"/>
            <a:ext cx="1308371" cy="338554"/>
          </a:xfrm>
          <a:prstGeom prst="rect">
            <a:avLst/>
          </a:prstGeom>
          <a:noFill/>
        </p:spPr>
        <p:txBody>
          <a:bodyPr wrap="none" rtlCol="0">
            <a:spAutoFit/>
          </a:bodyPr>
          <a:lstStyle/>
          <a:p>
            <a:r>
              <a:rPr lang="en-US" altLang="ko-KR" sz="1600" dirty="0">
                <a:solidFill>
                  <a:schemeClr val="bg1"/>
                </a:solidFill>
                <a:latin typeface="+mn-ea"/>
                <a:ea typeface="+mn-ea"/>
              </a:rPr>
              <a:t>4. </a:t>
            </a:r>
            <a:r>
              <a:rPr lang="ko-KR" altLang="en-US" sz="1600" dirty="0">
                <a:solidFill>
                  <a:schemeClr val="bg1"/>
                </a:solidFill>
                <a:latin typeface="+mn-ea"/>
                <a:ea typeface="+mn-ea"/>
              </a:rPr>
              <a:t>개발 방안</a:t>
            </a:r>
          </a:p>
        </p:txBody>
      </p:sp>
      <p:sp>
        <p:nvSpPr>
          <p:cNvPr id="4" name="직사각형 3">
            <a:extLst>
              <a:ext uri="{FF2B5EF4-FFF2-40B4-BE49-F238E27FC236}">
                <a16:creationId xmlns:a16="http://schemas.microsoft.com/office/drawing/2014/main" id="{3CEC7CBC-C919-78F1-B45B-EBCEBA9F77EE}"/>
              </a:ext>
            </a:extLst>
          </p:cNvPr>
          <p:cNvSpPr/>
          <p:nvPr/>
        </p:nvSpPr>
        <p:spPr>
          <a:xfrm>
            <a:off x="768349" y="3644957"/>
            <a:ext cx="1085851" cy="582504"/>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TextBox 4">
            <a:extLst>
              <a:ext uri="{FF2B5EF4-FFF2-40B4-BE49-F238E27FC236}">
                <a16:creationId xmlns:a16="http://schemas.microsoft.com/office/drawing/2014/main" id="{0828F34B-E8BB-9C84-9314-84EBC4AECC36}"/>
              </a:ext>
            </a:extLst>
          </p:cNvPr>
          <p:cNvSpPr txBox="1"/>
          <p:nvPr/>
        </p:nvSpPr>
        <p:spPr>
          <a:xfrm>
            <a:off x="5374259" y="220218"/>
            <a:ext cx="3228769" cy="261610"/>
          </a:xfrm>
          <a:prstGeom prst="rect">
            <a:avLst/>
          </a:prstGeom>
          <a:noFill/>
        </p:spPr>
        <p:txBody>
          <a:bodyPr wrap="none" rtlCol="0">
            <a:spAutoFit/>
          </a:bodyPr>
          <a:lstStyle/>
          <a:p>
            <a:r>
              <a:rPr lang="ko-KR" altLang="en-US" sz="1100" dirty="0">
                <a:solidFill>
                  <a:schemeClr val="bg1"/>
                </a:solidFill>
                <a:latin typeface="+mn-ea"/>
                <a:ea typeface="+mn-ea"/>
              </a:rPr>
              <a:t>전체 </a:t>
            </a:r>
            <a:r>
              <a:rPr lang="en-US" altLang="ko-KR" sz="1100" dirty="0" err="1">
                <a:solidFill>
                  <a:schemeClr val="bg1"/>
                </a:solidFill>
                <a:latin typeface="+mn-ea"/>
                <a:ea typeface="+mn-ea"/>
              </a:rPr>
              <a:t>valuechange</a:t>
            </a:r>
            <a:r>
              <a:rPr lang="en-US" altLang="ko-KR" sz="1100" dirty="0">
                <a:solidFill>
                  <a:schemeClr val="bg1"/>
                </a:solidFill>
                <a:latin typeface="+mn-ea"/>
                <a:ea typeface="+mn-ea"/>
              </a:rPr>
              <a:t> </a:t>
            </a:r>
            <a:r>
              <a:rPr lang="ko-KR" altLang="en-US" sz="1100" dirty="0">
                <a:solidFill>
                  <a:schemeClr val="bg1"/>
                </a:solidFill>
                <a:latin typeface="+mn-ea"/>
                <a:ea typeface="+mn-ea"/>
              </a:rPr>
              <a:t>플로우</a:t>
            </a:r>
            <a:r>
              <a:rPr lang="en-US" altLang="ko-KR" sz="1100" dirty="0">
                <a:solidFill>
                  <a:schemeClr val="bg1"/>
                </a:solidFill>
                <a:latin typeface="+mn-ea"/>
                <a:ea typeface="+mn-ea"/>
              </a:rPr>
              <a:t>: </a:t>
            </a:r>
            <a:r>
              <a:rPr lang="en-US" altLang="ko-KR" sz="1100" dirty="0" err="1">
                <a:solidFill>
                  <a:schemeClr val="bg1"/>
                </a:solidFill>
                <a:latin typeface="+mn-ea"/>
                <a:ea typeface="+mn-ea"/>
              </a:rPr>
              <a:t>valuechange</a:t>
            </a:r>
            <a:r>
              <a:rPr lang="en-US" altLang="ko-KR" sz="1100" dirty="0">
                <a:solidFill>
                  <a:schemeClr val="bg1"/>
                </a:solidFill>
                <a:latin typeface="+mn-ea"/>
                <a:ea typeface="+mn-ea"/>
              </a:rPr>
              <a:t>() </a:t>
            </a:r>
            <a:r>
              <a:rPr lang="ko-KR" altLang="en-US" sz="1100" dirty="0">
                <a:solidFill>
                  <a:schemeClr val="bg1"/>
                </a:solidFill>
                <a:latin typeface="+mn-ea"/>
                <a:ea typeface="+mn-ea"/>
              </a:rPr>
              <a:t>메소드</a:t>
            </a:r>
          </a:p>
        </p:txBody>
      </p:sp>
      <p:sp>
        <p:nvSpPr>
          <p:cNvPr id="6" name="직사각형 5">
            <a:extLst>
              <a:ext uri="{FF2B5EF4-FFF2-40B4-BE49-F238E27FC236}">
                <a16:creationId xmlns:a16="http://schemas.microsoft.com/office/drawing/2014/main" id="{29342E21-898F-889B-6871-6908E2E4D7EA}"/>
              </a:ext>
            </a:extLst>
          </p:cNvPr>
          <p:cNvSpPr/>
          <p:nvPr/>
        </p:nvSpPr>
        <p:spPr>
          <a:xfrm>
            <a:off x="2598183" y="106680"/>
            <a:ext cx="1800716" cy="4962887"/>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7" name="직선 화살표 연결선 6">
            <a:extLst>
              <a:ext uri="{FF2B5EF4-FFF2-40B4-BE49-F238E27FC236}">
                <a16:creationId xmlns:a16="http://schemas.microsoft.com/office/drawing/2014/main" id="{BF89121E-9DA7-E236-085C-C2AC9268C529}"/>
              </a:ext>
            </a:extLst>
          </p:cNvPr>
          <p:cNvCxnSpPr/>
          <p:nvPr/>
        </p:nvCxnSpPr>
        <p:spPr>
          <a:xfrm>
            <a:off x="4398899" y="353241"/>
            <a:ext cx="975360"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8" name="직사각형 7">
            <a:extLst>
              <a:ext uri="{FF2B5EF4-FFF2-40B4-BE49-F238E27FC236}">
                <a16:creationId xmlns:a16="http://schemas.microsoft.com/office/drawing/2014/main" id="{6FBDC07C-7BF2-C759-F187-29A205B11CC5}"/>
              </a:ext>
            </a:extLst>
          </p:cNvPr>
          <p:cNvSpPr/>
          <p:nvPr/>
        </p:nvSpPr>
        <p:spPr>
          <a:xfrm>
            <a:off x="2874169" y="2685202"/>
            <a:ext cx="1238363" cy="639022"/>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9" name="직선 화살표 연결선 8">
            <a:extLst>
              <a:ext uri="{FF2B5EF4-FFF2-40B4-BE49-F238E27FC236}">
                <a16:creationId xmlns:a16="http://schemas.microsoft.com/office/drawing/2014/main" id="{7A80BF82-444A-0204-BD8B-1C79D16F1BE6}"/>
              </a:ext>
            </a:extLst>
          </p:cNvPr>
          <p:cNvCxnSpPr>
            <a:cxnSpLocks/>
          </p:cNvCxnSpPr>
          <p:nvPr/>
        </p:nvCxnSpPr>
        <p:spPr>
          <a:xfrm>
            <a:off x="4007246" y="3006975"/>
            <a:ext cx="1528322"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12" name="직사각형 11">
            <a:extLst>
              <a:ext uri="{FF2B5EF4-FFF2-40B4-BE49-F238E27FC236}">
                <a16:creationId xmlns:a16="http://schemas.microsoft.com/office/drawing/2014/main" id="{2997E3CC-07F5-E47D-B93D-2C429D931FC1}"/>
              </a:ext>
            </a:extLst>
          </p:cNvPr>
          <p:cNvSpPr/>
          <p:nvPr/>
        </p:nvSpPr>
        <p:spPr>
          <a:xfrm>
            <a:off x="2898882" y="3414026"/>
            <a:ext cx="1203324" cy="868413"/>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 name="TextBox 12">
            <a:extLst>
              <a:ext uri="{FF2B5EF4-FFF2-40B4-BE49-F238E27FC236}">
                <a16:creationId xmlns:a16="http://schemas.microsoft.com/office/drawing/2014/main" id="{E67E0736-ECE1-5E9C-1321-37A04050C665}"/>
              </a:ext>
            </a:extLst>
          </p:cNvPr>
          <p:cNvSpPr txBox="1"/>
          <p:nvPr/>
        </p:nvSpPr>
        <p:spPr>
          <a:xfrm>
            <a:off x="5579216" y="3600690"/>
            <a:ext cx="1800716" cy="430887"/>
          </a:xfrm>
          <a:prstGeom prst="rect">
            <a:avLst/>
          </a:prstGeom>
          <a:noFill/>
        </p:spPr>
        <p:txBody>
          <a:bodyPr wrap="square" rtlCol="0">
            <a:spAutoFit/>
          </a:bodyPr>
          <a:lstStyle/>
          <a:p>
            <a:r>
              <a:rPr lang="en-US" altLang="ko-KR" sz="1100" dirty="0">
                <a:solidFill>
                  <a:schemeClr val="bg1"/>
                </a:solidFill>
                <a:latin typeface="+mn-ea"/>
                <a:ea typeface="+mn-ea"/>
              </a:rPr>
              <a:t>foreach </a:t>
            </a:r>
            <a:r>
              <a:rPr lang="ko-KR" altLang="en-US" sz="1100" dirty="0">
                <a:solidFill>
                  <a:schemeClr val="bg1"/>
                </a:solidFill>
                <a:latin typeface="+mn-ea"/>
                <a:ea typeface="+mn-ea"/>
              </a:rPr>
              <a:t>사용하여 리스트 내 모든 항목 출력</a:t>
            </a:r>
          </a:p>
        </p:txBody>
      </p:sp>
      <p:cxnSp>
        <p:nvCxnSpPr>
          <p:cNvPr id="14" name="직선 화살표 연결선 13">
            <a:extLst>
              <a:ext uri="{FF2B5EF4-FFF2-40B4-BE49-F238E27FC236}">
                <a16:creationId xmlns:a16="http://schemas.microsoft.com/office/drawing/2014/main" id="{A34425FB-7460-1707-3C50-F8ABFD22F81F}"/>
              </a:ext>
            </a:extLst>
          </p:cNvPr>
          <p:cNvCxnSpPr>
            <a:cxnSpLocks/>
          </p:cNvCxnSpPr>
          <p:nvPr/>
        </p:nvCxnSpPr>
        <p:spPr>
          <a:xfrm>
            <a:off x="4050894" y="3816134"/>
            <a:ext cx="1528322"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F9E1DD6B-A04A-A619-7DEF-43F515794066}"/>
              </a:ext>
            </a:extLst>
          </p:cNvPr>
          <p:cNvSpPr txBox="1"/>
          <p:nvPr/>
        </p:nvSpPr>
        <p:spPr>
          <a:xfrm>
            <a:off x="5579216" y="2789269"/>
            <a:ext cx="2480778" cy="430887"/>
          </a:xfrm>
          <a:prstGeom prst="rect">
            <a:avLst/>
          </a:prstGeom>
          <a:noFill/>
        </p:spPr>
        <p:txBody>
          <a:bodyPr wrap="square" rtlCol="0">
            <a:spAutoFit/>
          </a:bodyPr>
          <a:lstStyle/>
          <a:p>
            <a:r>
              <a:rPr lang="en-US" altLang="ko-KR" sz="1100" dirty="0" err="1">
                <a:solidFill>
                  <a:schemeClr val="bg1"/>
                </a:solidFill>
                <a:latin typeface="+mn-ea"/>
                <a:ea typeface="+mn-ea"/>
              </a:rPr>
              <a:t>math.truncate</a:t>
            </a:r>
            <a:r>
              <a:rPr lang="en-US" altLang="ko-KR" sz="1100" dirty="0">
                <a:solidFill>
                  <a:schemeClr val="bg1"/>
                </a:solidFill>
                <a:latin typeface="+mn-ea"/>
                <a:ea typeface="+mn-ea"/>
              </a:rPr>
              <a:t>()</a:t>
            </a:r>
            <a:r>
              <a:rPr lang="ko-KR" altLang="en-US" sz="1100" dirty="0">
                <a:solidFill>
                  <a:schemeClr val="bg1"/>
                </a:solidFill>
                <a:latin typeface="+mn-ea"/>
                <a:ea typeface="+mn-ea"/>
              </a:rPr>
              <a:t>를 사용하여</a:t>
            </a:r>
            <a:endParaRPr lang="en-US" altLang="ko-KR" sz="1100" dirty="0">
              <a:solidFill>
                <a:schemeClr val="bg1"/>
              </a:solidFill>
              <a:latin typeface="+mn-ea"/>
              <a:ea typeface="+mn-ea"/>
            </a:endParaRPr>
          </a:p>
          <a:p>
            <a:r>
              <a:rPr lang="ko-KR" altLang="en-US" sz="1100" dirty="0">
                <a:solidFill>
                  <a:schemeClr val="bg1"/>
                </a:solidFill>
                <a:latin typeface="+mn-ea"/>
                <a:ea typeface="+mn-ea"/>
              </a:rPr>
              <a:t>소수점이 발생하면 버리도록 한다</a:t>
            </a:r>
            <a:r>
              <a:rPr lang="en-US" altLang="ko-KR" sz="1100" dirty="0">
                <a:solidFill>
                  <a:schemeClr val="bg1"/>
                </a:solidFill>
                <a:latin typeface="+mn-ea"/>
                <a:ea typeface="+mn-ea"/>
              </a:rPr>
              <a:t>.</a:t>
            </a:r>
            <a:endParaRPr lang="ko-KR" altLang="en-US" sz="1100" dirty="0">
              <a:solidFill>
                <a:schemeClr val="bg1"/>
              </a:solidFill>
              <a:latin typeface="+mn-ea"/>
              <a:ea typeface="+mn-ea"/>
            </a:endParaRPr>
          </a:p>
        </p:txBody>
      </p:sp>
    </p:spTree>
    <p:extLst>
      <p:ext uri="{BB962C8B-B14F-4D97-AF65-F5344CB8AC3E}">
        <p14:creationId xmlns:p14="http://schemas.microsoft.com/office/powerpoint/2010/main" val="2013833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2" name="TextBox 1">
            <a:extLst>
              <a:ext uri="{FF2B5EF4-FFF2-40B4-BE49-F238E27FC236}">
                <a16:creationId xmlns:a16="http://schemas.microsoft.com/office/drawing/2014/main" id="{D65F1C0B-1135-9D17-1680-728AE7995023}"/>
              </a:ext>
            </a:extLst>
          </p:cNvPr>
          <p:cNvSpPr txBox="1"/>
          <p:nvPr/>
        </p:nvSpPr>
        <p:spPr>
          <a:xfrm>
            <a:off x="166914" y="145143"/>
            <a:ext cx="4799712" cy="338554"/>
          </a:xfrm>
          <a:prstGeom prst="rect">
            <a:avLst/>
          </a:prstGeom>
          <a:noFill/>
        </p:spPr>
        <p:txBody>
          <a:bodyPr wrap="none" rtlCol="0">
            <a:spAutoFit/>
          </a:bodyPr>
          <a:lstStyle/>
          <a:p>
            <a:r>
              <a:rPr lang="en-US" altLang="ko-KR" sz="1600" dirty="0">
                <a:solidFill>
                  <a:schemeClr val="bg1"/>
                </a:solidFill>
                <a:latin typeface="+mn-ea"/>
                <a:ea typeface="+mn-ea"/>
              </a:rPr>
              <a:t>5. </a:t>
            </a:r>
            <a:r>
              <a:rPr lang="ko-KR" altLang="en-US" sz="1600" dirty="0">
                <a:solidFill>
                  <a:schemeClr val="bg1"/>
                </a:solidFill>
                <a:latin typeface="+mn-ea"/>
                <a:ea typeface="+mn-ea"/>
              </a:rPr>
              <a:t>게임 방법 설명</a:t>
            </a:r>
            <a:r>
              <a:rPr lang="en-US" altLang="ko-KR" sz="1600" dirty="0">
                <a:solidFill>
                  <a:schemeClr val="bg1"/>
                </a:solidFill>
                <a:latin typeface="+mn-ea"/>
                <a:ea typeface="+mn-ea"/>
              </a:rPr>
              <a:t>(</a:t>
            </a:r>
            <a:r>
              <a:rPr lang="ko-KR" altLang="en-US" sz="1600" dirty="0">
                <a:solidFill>
                  <a:schemeClr val="bg1"/>
                </a:solidFill>
                <a:latin typeface="+mn-ea"/>
                <a:ea typeface="+mn-ea"/>
              </a:rPr>
              <a:t>유저에게 출력하여 보여줄 내용</a:t>
            </a:r>
            <a:r>
              <a:rPr lang="en-US" altLang="ko-KR" sz="1600" dirty="0">
                <a:solidFill>
                  <a:schemeClr val="bg1"/>
                </a:solidFill>
                <a:latin typeface="+mn-ea"/>
                <a:ea typeface="+mn-ea"/>
              </a:rPr>
              <a:t>)</a:t>
            </a:r>
            <a:endParaRPr lang="ko-KR" altLang="en-US" sz="1600" dirty="0">
              <a:solidFill>
                <a:schemeClr val="bg1"/>
              </a:solidFill>
              <a:latin typeface="+mn-ea"/>
              <a:ea typeface="+mn-ea"/>
            </a:endParaRPr>
          </a:p>
        </p:txBody>
      </p:sp>
      <p:sp>
        <p:nvSpPr>
          <p:cNvPr id="5" name="TextBox 4">
            <a:extLst>
              <a:ext uri="{FF2B5EF4-FFF2-40B4-BE49-F238E27FC236}">
                <a16:creationId xmlns:a16="http://schemas.microsoft.com/office/drawing/2014/main" id="{F46EF848-0874-8753-A5DE-3D867C94BB6B}"/>
              </a:ext>
            </a:extLst>
          </p:cNvPr>
          <p:cNvSpPr txBox="1"/>
          <p:nvPr/>
        </p:nvSpPr>
        <p:spPr>
          <a:xfrm>
            <a:off x="324465" y="1976283"/>
            <a:ext cx="8339142" cy="2852704"/>
          </a:xfrm>
          <a:prstGeom prst="rect">
            <a:avLst/>
          </a:prstGeom>
          <a:noFill/>
        </p:spPr>
        <p:txBody>
          <a:bodyPr wrap="none" rtlCol="0">
            <a:spAutoFit/>
          </a:bodyPr>
          <a:lstStyle/>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유동자산은 현금화할 가능성이 높다는 의미</a:t>
            </a:r>
            <a:r>
              <a:rPr lang="en-US" altLang="ko-KR" sz="1100" dirty="0">
                <a:solidFill>
                  <a:schemeClr val="bg1"/>
                </a:solidFill>
                <a:latin typeface="+mn-ea"/>
                <a:ea typeface="+mn-ea"/>
              </a:rPr>
              <a:t>, </a:t>
            </a:r>
            <a:r>
              <a:rPr lang="ko-KR" altLang="en-US" sz="1100" dirty="0">
                <a:solidFill>
                  <a:schemeClr val="bg1"/>
                </a:solidFill>
                <a:latin typeface="+mn-ea"/>
                <a:ea typeface="+mn-ea"/>
              </a:rPr>
              <a:t>반대로 비유동자산은 현금화할 가능성이 낮다는 의미를 가진다</a:t>
            </a:r>
            <a:r>
              <a:rPr lang="en-US" altLang="ko-KR" sz="1100" dirty="0">
                <a:solidFill>
                  <a:schemeClr val="bg1"/>
                </a:solidFill>
                <a:latin typeface="+mn-ea"/>
                <a:ea typeface="+mn-ea"/>
              </a:rPr>
              <a:t>.</a:t>
            </a: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따라서 현금은 매각 가능성 즉</a:t>
            </a:r>
            <a:r>
              <a:rPr lang="en-US" altLang="ko-KR" sz="1100" dirty="0">
                <a:solidFill>
                  <a:schemeClr val="bg1"/>
                </a:solidFill>
                <a:latin typeface="+mn-ea"/>
                <a:ea typeface="+mn-ea"/>
              </a:rPr>
              <a:t>, </a:t>
            </a:r>
            <a:r>
              <a:rPr lang="ko-KR" altLang="en-US" sz="1100" dirty="0">
                <a:solidFill>
                  <a:schemeClr val="bg1"/>
                </a:solidFill>
                <a:latin typeface="+mn-ea"/>
                <a:ea typeface="+mn-ea"/>
              </a:rPr>
              <a:t>현금화할 가능성은 </a:t>
            </a:r>
            <a:r>
              <a:rPr lang="en-US" altLang="ko-KR" sz="1100" dirty="0">
                <a:solidFill>
                  <a:schemeClr val="bg1"/>
                </a:solidFill>
                <a:latin typeface="+mn-ea"/>
                <a:ea typeface="+mn-ea"/>
              </a:rPr>
              <a:t>100</a:t>
            </a:r>
            <a:r>
              <a:rPr lang="ko-KR" altLang="en-US" sz="1100" dirty="0">
                <a:solidFill>
                  <a:schemeClr val="bg1"/>
                </a:solidFill>
                <a:latin typeface="+mn-ea"/>
                <a:ea typeface="+mn-ea"/>
              </a:rPr>
              <a:t>이나</a:t>
            </a:r>
            <a:r>
              <a:rPr lang="en-US" altLang="ko-KR" sz="1100" dirty="0">
                <a:solidFill>
                  <a:schemeClr val="bg1"/>
                </a:solidFill>
                <a:latin typeface="+mn-ea"/>
                <a:ea typeface="+mn-ea"/>
              </a:rPr>
              <a:t>, </a:t>
            </a:r>
            <a:r>
              <a:rPr lang="ko-KR" altLang="en-US" sz="1100" dirty="0">
                <a:solidFill>
                  <a:schemeClr val="bg1"/>
                </a:solidFill>
                <a:latin typeface="+mn-ea"/>
                <a:ea typeface="+mn-ea"/>
              </a:rPr>
              <a:t>게임 내에서 의미가 없을 뿐더러</a:t>
            </a:r>
            <a:r>
              <a:rPr lang="en-US" altLang="ko-KR" sz="1100" dirty="0">
                <a:solidFill>
                  <a:schemeClr val="bg1"/>
                </a:solidFill>
                <a:latin typeface="+mn-ea"/>
                <a:ea typeface="+mn-ea"/>
              </a:rPr>
              <a:t>, </a:t>
            </a:r>
            <a:r>
              <a:rPr lang="ko-KR" altLang="en-US" sz="1100" dirty="0">
                <a:solidFill>
                  <a:schemeClr val="bg1"/>
                </a:solidFill>
                <a:latin typeface="+mn-ea"/>
                <a:ea typeface="+mn-ea"/>
              </a:rPr>
              <a:t>현금은 재화로만 쓰이도록 한다</a:t>
            </a:r>
            <a:r>
              <a:rPr lang="en-US" altLang="ko-KR" sz="1100" dirty="0">
                <a:solidFill>
                  <a:schemeClr val="bg1"/>
                </a:solidFill>
                <a:latin typeface="+mn-ea"/>
                <a:ea typeface="+mn-ea"/>
              </a:rPr>
              <a:t>.</a:t>
            </a: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본 게임 내에서 유동자산은 현금</a:t>
            </a:r>
            <a:r>
              <a:rPr lang="en-US" altLang="ko-KR" sz="1100" dirty="0">
                <a:solidFill>
                  <a:schemeClr val="bg1"/>
                </a:solidFill>
                <a:latin typeface="+mn-ea"/>
                <a:ea typeface="+mn-ea"/>
              </a:rPr>
              <a:t>, </a:t>
            </a:r>
            <a:r>
              <a:rPr lang="ko-KR" altLang="en-US" sz="1100" dirty="0">
                <a:solidFill>
                  <a:schemeClr val="bg1"/>
                </a:solidFill>
                <a:latin typeface="+mn-ea"/>
                <a:ea typeface="+mn-ea"/>
              </a:rPr>
              <a:t>원재료</a:t>
            </a:r>
            <a:r>
              <a:rPr lang="en-US" altLang="ko-KR" sz="1100" dirty="0">
                <a:solidFill>
                  <a:schemeClr val="bg1"/>
                </a:solidFill>
                <a:latin typeface="+mn-ea"/>
                <a:ea typeface="+mn-ea"/>
              </a:rPr>
              <a:t>, </a:t>
            </a:r>
            <a:r>
              <a:rPr lang="ko-KR" altLang="en-US" sz="1100" dirty="0">
                <a:solidFill>
                  <a:schemeClr val="bg1"/>
                </a:solidFill>
                <a:latin typeface="+mn-ea"/>
                <a:ea typeface="+mn-ea"/>
              </a:rPr>
              <a:t>제품이며</a:t>
            </a:r>
            <a:r>
              <a:rPr lang="en-US" altLang="ko-KR" sz="1100" dirty="0">
                <a:solidFill>
                  <a:schemeClr val="bg1"/>
                </a:solidFill>
                <a:latin typeface="+mn-ea"/>
                <a:ea typeface="+mn-ea"/>
              </a:rPr>
              <a:t>, </a:t>
            </a:r>
            <a:r>
              <a:rPr lang="ko-KR" altLang="en-US" sz="1100" dirty="0">
                <a:solidFill>
                  <a:schemeClr val="bg1"/>
                </a:solidFill>
                <a:latin typeface="+mn-ea"/>
                <a:ea typeface="+mn-ea"/>
              </a:rPr>
              <a:t>비유동자산은 주식</a:t>
            </a:r>
            <a:r>
              <a:rPr lang="en-US" altLang="ko-KR" sz="1100" dirty="0">
                <a:solidFill>
                  <a:schemeClr val="bg1"/>
                </a:solidFill>
                <a:latin typeface="+mn-ea"/>
                <a:ea typeface="+mn-ea"/>
              </a:rPr>
              <a:t>, </a:t>
            </a:r>
            <a:r>
              <a:rPr lang="ko-KR" altLang="en-US" sz="1100" dirty="0">
                <a:solidFill>
                  <a:schemeClr val="bg1"/>
                </a:solidFill>
                <a:latin typeface="+mn-ea"/>
                <a:ea typeface="+mn-ea"/>
              </a:rPr>
              <a:t>부동산이다</a:t>
            </a:r>
            <a:r>
              <a:rPr lang="en-US" altLang="ko-KR" sz="1100" dirty="0">
                <a:solidFill>
                  <a:schemeClr val="bg1"/>
                </a:solidFill>
                <a:latin typeface="+mn-ea"/>
                <a:ea typeface="+mn-ea"/>
              </a:rPr>
              <a:t>.</a:t>
            </a: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투자는 현금</a:t>
            </a:r>
            <a:r>
              <a:rPr lang="en-US" altLang="ko-KR" sz="1100" dirty="0">
                <a:solidFill>
                  <a:schemeClr val="bg1"/>
                </a:solidFill>
                <a:latin typeface="+mn-ea"/>
                <a:ea typeface="+mn-ea"/>
              </a:rPr>
              <a:t>, </a:t>
            </a:r>
            <a:r>
              <a:rPr lang="ko-KR" altLang="en-US" sz="1100" dirty="0">
                <a:solidFill>
                  <a:schemeClr val="bg1"/>
                </a:solidFill>
                <a:latin typeface="+mn-ea"/>
                <a:ea typeface="+mn-ea"/>
              </a:rPr>
              <a:t>원재료</a:t>
            </a:r>
            <a:r>
              <a:rPr lang="en-US" altLang="ko-KR" sz="1100" dirty="0">
                <a:solidFill>
                  <a:schemeClr val="bg1"/>
                </a:solidFill>
                <a:latin typeface="+mn-ea"/>
                <a:ea typeface="+mn-ea"/>
              </a:rPr>
              <a:t>, </a:t>
            </a:r>
            <a:r>
              <a:rPr lang="ko-KR" altLang="en-US" sz="1100" dirty="0">
                <a:solidFill>
                  <a:schemeClr val="bg1"/>
                </a:solidFill>
                <a:latin typeface="+mn-ea"/>
                <a:ea typeface="+mn-ea"/>
              </a:rPr>
              <a:t>제품</a:t>
            </a:r>
            <a:r>
              <a:rPr lang="en-US" altLang="ko-KR" sz="1100" dirty="0">
                <a:solidFill>
                  <a:schemeClr val="bg1"/>
                </a:solidFill>
                <a:latin typeface="+mn-ea"/>
                <a:ea typeface="+mn-ea"/>
              </a:rPr>
              <a:t>, </a:t>
            </a:r>
            <a:r>
              <a:rPr lang="ko-KR" altLang="en-US" sz="1100" dirty="0">
                <a:solidFill>
                  <a:schemeClr val="bg1"/>
                </a:solidFill>
                <a:latin typeface="+mn-ea"/>
                <a:ea typeface="+mn-ea"/>
              </a:rPr>
              <a:t>주식</a:t>
            </a:r>
            <a:r>
              <a:rPr lang="en-US" altLang="ko-KR" sz="1100" dirty="0">
                <a:solidFill>
                  <a:schemeClr val="bg1"/>
                </a:solidFill>
                <a:latin typeface="+mn-ea"/>
                <a:ea typeface="+mn-ea"/>
              </a:rPr>
              <a:t>, </a:t>
            </a:r>
            <a:r>
              <a:rPr lang="ko-KR" altLang="en-US" sz="1100" dirty="0">
                <a:solidFill>
                  <a:schemeClr val="bg1"/>
                </a:solidFill>
                <a:latin typeface="+mn-ea"/>
                <a:ea typeface="+mn-ea"/>
              </a:rPr>
              <a:t>부동산에 할 수 있으며</a:t>
            </a:r>
            <a:r>
              <a:rPr lang="en-US" altLang="ko-KR" sz="1100" dirty="0">
                <a:solidFill>
                  <a:schemeClr val="bg1"/>
                </a:solidFill>
                <a:latin typeface="+mn-ea"/>
                <a:ea typeface="+mn-ea"/>
              </a:rPr>
              <a:t>, </a:t>
            </a:r>
            <a:r>
              <a:rPr lang="ko-KR" altLang="en-US" sz="1100" dirty="0">
                <a:solidFill>
                  <a:schemeClr val="bg1"/>
                </a:solidFill>
                <a:latin typeface="+mn-ea"/>
                <a:ea typeface="+mn-ea"/>
              </a:rPr>
              <a:t>유동자산과 비유동자산에 따라 판매하여 현금화할 가능성이 나눠진다</a:t>
            </a:r>
            <a:r>
              <a:rPr lang="en-US" altLang="ko-KR" sz="1100" dirty="0">
                <a:solidFill>
                  <a:schemeClr val="bg1"/>
                </a:solidFill>
                <a:latin typeface="+mn-ea"/>
                <a:ea typeface="+mn-ea"/>
              </a:rPr>
              <a:t>.</a:t>
            </a: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즉</a:t>
            </a:r>
            <a:r>
              <a:rPr lang="en-US" altLang="ko-KR" sz="1100" dirty="0">
                <a:solidFill>
                  <a:schemeClr val="bg1"/>
                </a:solidFill>
                <a:latin typeface="+mn-ea"/>
                <a:ea typeface="+mn-ea"/>
              </a:rPr>
              <a:t>, </a:t>
            </a:r>
            <a:r>
              <a:rPr lang="ko-KR" altLang="en-US" sz="1100" dirty="0">
                <a:solidFill>
                  <a:schemeClr val="bg1"/>
                </a:solidFill>
                <a:latin typeface="+mn-ea"/>
                <a:ea typeface="+mn-ea"/>
              </a:rPr>
              <a:t>원재료</a:t>
            </a:r>
            <a:r>
              <a:rPr lang="en-US" altLang="ko-KR" sz="1100" dirty="0">
                <a:solidFill>
                  <a:schemeClr val="bg1"/>
                </a:solidFill>
                <a:latin typeface="+mn-ea"/>
                <a:ea typeface="+mn-ea"/>
              </a:rPr>
              <a:t>, </a:t>
            </a:r>
            <a:r>
              <a:rPr lang="ko-KR" altLang="en-US" sz="1100" dirty="0">
                <a:solidFill>
                  <a:schemeClr val="bg1"/>
                </a:solidFill>
                <a:latin typeface="+mn-ea"/>
                <a:ea typeface="+mn-ea"/>
              </a:rPr>
              <a:t>제품은 현금화하기 쉽다는 것이고</a:t>
            </a:r>
            <a:r>
              <a:rPr lang="en-US" altLang="ko-KR" sz="1100" dirty="0">
                <a:solidFill>
                  <a:schemeClr val="bg1"/>
                </a:solidFill>
                <a:latin typeface="+mn-ea"/>
                <a:ea typeface="+mn-ea"/>
              </a:rPr>
              <a:t>, </a:t>
            </a:r>
            <a:r>
              <a:rPr lang="ko-KR" altLang="en-US" sz="1100" dirty="0">
                <a:solidFill>
                  <a:schemeClr val="bg1"/>
                </a:solidFill>
                <a:latin typeface="+mn-ea"/>
                <a:ea typeface="+mn-ea"/>
              </a:rPr>
              <a:t>주식</a:t>
            </a:r>
            <a:r>
              <a:rPr lang="en-US" altLang="ko-KR" sz="1100" dirty="0">
                <a:solidFill>
                  <a:schemeClr val="bg1"/>
                </a:solidFill>
                <a:latin typeface="+mn-ea"/>
                <a:ea typeface="+mn-ea"/>
              </a:rPr>
              <a:t>, </a:t>
            </a:r>
            <a:r>
              <a:rPr lang="ko-KR" altLang="en-US" sz="1100" dirty="0">
                <a:solidFill>
                  <a:schemeClr val="bg1"/>
                </a:solidFill>
                <a:latin typeface="+mn-ea"/>
                <a:ea typeface="+mn-ea"/>
              </a:rPr>
              <a:t>부동산은 현금화하기 어렵다</a:t>
            </a:r>
            <a:r>
              <a:rPr lang="en-US" altLang="ko-KR" sz="1100" dirty="0">
                <a:solidFill>
                  <a:schemeClr val="bg1"/>
                </a:solidFill>
                <a:latin typeface="+mn-ea"/>
                <a:ea typeface="+mn-ea"/>
              </a:rPr>
              <a:t>.</a:t>
            </a: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당신이 현재 보유한 자산은 오직 현금 </a:t>
            </a:r>
            <a:r>
              <a:rPr lang="en-US" altLang="ko-KR" sz="1100" dirty="0">
                <a:solidFill>
                  <a:schemeClr val="bg1"/>
                </a:solidFill>
                <a:latin typeface="+mn-ea"/>
                <a:ea typeface="+mn-ea"/>
              </a:rPr>
              <a:t>1000</a:t>
            </a:r>
            <a:r>
              <a:rPr lang="ko-KR" altLang="en-US" sz="1100" dirty="0">
                <a:solidFill>
                  <a:schemeClr val="bg1"/>
                </a:solidFill>
                <a:latin typeface="+mn-ea"/>
                <a:ea typeface="+mn-ea"/>
              </a:rPr>
              <a:t>만원 뿐이다</a:t>
            </a:r>
            <a:r>
              <a:rPr lang="en-US" altLang="ko-KR" sz="1100" dirty="0">
                <a:solidFill>
                  <a:schemeClr val="bg1"/>
                </a:solidFill>
                <a:latin typeface="+mn-ea"/>
                <a:ea typeface="+mn-ea"/>
              </a:rPr>
              <a:t>.</a:t>
            </a: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각 챕터는 </a:t>
            </a:r>
            <a:r>
              <a:rPr lang="en-US" altLang="ko-KR" sz="1100" dirty="0">
                <a:solidFill>
                  <a:schemeClr val="bg1"/>
                </a:solidFill>
                <a:latin typeface="+mn-ea"/>
                <a:ea typeface="+mn-ea"/>
              </a:rPr>
              <a:t>“</a:t>
            </a:r>
            <a:r>
              <a:rPr lang="ko-KR" altLang="en-US" sz="1100" dirty="0">
                <a:solidFill>
                  <a:schemeClr val="bg1"/>
                </a:solidFill>
                <a:latin typeface="+mn-ea"/>
                <a:ea typeface="+mn-ea"/>
              </a:rPr>
              <a:t>구매 </a:t>
            </a:r>
            <a:r>
              <a:rPr lang="en-US" altLang="ko-KR" sz="1100" dirty="0">
                <a:solidFill>
                  <a:schemeClr val="bg1"/>
                </a:solidFill>
                <a:latin typeface="+mn-ea"/>
                <a:ea typeface="+mn-ea"/>
              </a:rPr>
              <a:t>→ </a:t>
            </a:r>
            <a:r>
              <a:rPr lang="ko-KR" altLang="en-US" sz="1100" dirty="0">
                <a:solidFill>
                  <a:schemeClr val="bg1"/>
                </a:solidFill>
                <a:latin typeface="+mn-ea"/>
                <a:ea typeface="+mn-ea"/>
              </a:rPr>
              <a:t>판매 </a:t>
            </a:r>
            <a:r>
              <a:rPr lang="en-US" altLang="ko-KR" sz="1100" dirty="0">
                <a:solidFill>
                  <a:schemeClr val="bg1"/>
                </a:solidFill>
                <a:latin typeface="+mn-ea"/>
                <a:ea typeface="+mn-ea"/>
              </a:rPr>
              <a:t>→ </a:t>
            </a:r>
            <a:r>
              <a:rPr lang="ko-KR" altLang="en-US" sz="1100" dirty="0">
                <a:solidFill>
                  <a:schemeClr val="bg1"/>
                </a:solidFill>
                <a:latin typeface="+mn-ea"/>
                <a:ea typeface="+mn-ea"/>
              </a:rPr>
              <a:t>가격변동</a:t>
            </a:r>
            <a:r>
              <a:rPr lang="en-US" altLang="ko-KR" sz="1100" dirty="0">
                <a:solidFill>
                  <a:schemeClr val="bg1"/>
                </a:solidFill>
                <a:latin typeface="+mn-ea"/>
                <a:ea typeface="+mn-ea"/>
              </a:rPr>
              <a:t>”</a:t>
            </a:r>
            <a:r>
              <a:rPr lang="ko-KR" altLang="en-US" sz="1100" dirty="0">
                <a:solidFill>
                  <a:schemeClr val="bg1"/>
                </a:solidFill>
                <a:latin typeface="+mn-ea"/>
                <a:ea typeface="+mn-ea"/>
              </a:rPr>
              <a:t>으로 이루어진다</a:t>
            </a:r>
            <a:r>
              <a:rPr lang="en-US" altLang="ko-KR" sz="1100" dirty="0">
                <a:solidFill>
                  <a:schemeClr val="bg1"/>
                </a:solidFill>
                <a:latin typeface="+mn-ea"/>
                <a:ea typeface="+mn-ea"/>
              </a:rPr>
              <a:t>.</a:t>
            </a: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각 챕터마다 정보를 구매할 수 있고</a:t>
            </a:r>
            <a:r>
              <a:rPr lang="en-US" altLang="ko-KR" sz="1100" dirty="0">
                <a:solidFill>
                  <a:schemeClr val="bg1"/>
                </a:solidFill>
                <a:latin typeface="+mn-ea"/>
                <a:ea typeface="+mn-ea"/>
              </a:rPr>
              <a:t>, </a:t>
            </a:r>
            <a:r>
              <a:rPr lang="ko-KR" altLang="en-US" sz="1100" dirty="0">
                <a:solidFill>
                  <a:schemeClr val="bg1"/>
                </a:solidFill>
                <a:latin typeface="+mn-ea"/>
                <a:ea typeface="+mn-ea"/>
              </a:rPr>
              <a:t>정보의 가격은 현재 가진 현금의 </a:t>
            </a:r>
            <a:r>
              <a:rPr lang="en-US" altLang="ko-KR" sz="1100" dirty="0">
                <a:solidFill>
                  <a:schemeClr val="bg1"/>
                </a:solidFill>
                <a:latin typeface="+mn-ea"/>
                <a:ea typeface="+mn-ea"/>
              </a:rPr>
              <a:t>5%</a:t>
            </a:r>
            <a:r>
              <a:rPr lang="ko-KR" altLang="en-US" sz="1100" dirty="0">
                <a:solidFill>
                  <a:schemeClr val="bg1"/>
                </a:solidFill>
                <a:latin typeface="+mn-ea"/>
                <a:ea typeface="+mn-ea"/>
              </a:rPr>
              <a:t>이다</a:t>
            </a:r>
            <a:r>
              <a:rPr lang="en-US" altLang="ko-KR" sz="1100" dirty="0">
                <a:solidFill>
                  <a:schemeClr val="bg1"/>
                </a:solidFill>
                <a:latin typeface="+mn-ea"/>
                <a:ea typeface="+mn-ea"/>
              </a:rPr>
              <a:t>.</a:t>
            </a: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당신이 이기려면 현금으로만 </a:t>
            </a:r>
            <a:r>
              <a:rPr lang="en-US" altLang="ko-KR" sz="1100" dirty="0">
                <a:solidFill>
                  <a:schemeClr val="bg1"/>
                </a:solidFill>
                <a:latin typeface="+mn-ea"/>
                <a:ea typeface="+mn-ea"/>
              </a:rPr>
              <a:t>21</a:t>
            </a:r>
            <a:r>
              <a:rPr lang="ko-KR" altLang="en-US" sz="1100" dirty="0">
                <a:solidFill>
                  <a:schemeClr val="bg1"/>
                </a:solidFill>
                <a:latin typeface="+mn-ea"/>
                <a:ea typeface="+mn-ea"/>
              </a:rPr>
              <a:t>억원을 가지면 된다</a:t>
            </a:r>
            <a:r>
              <a:rPr lang="en-US" altLang="ko-KR" sz="1100" dirty="0">
                <a:solidFill>
                  <a:schemeClr val="bg1"/>
                </a:solidFill>
                <a:latin typeface="+mn-ea"/>
                <a:ea typeface="+mn-ea"/>
              </a:rPr>
              <a:t>.</a:t>
            </a: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당신은 현금이 </a:t>
            </a:r>
            <a:r>
              <a:rPr lang="en-US" altLang="ko-KR" sz="1100" dirty="0">
                <a:solidFill>
                  <a:schemeClr val="bg1"/>
                </a:solidFill>
                <a:latin typeface="+mn-ea"/>
                <a:ea typeface="+mn-ea"/>
              </a:rPr>
              <a:t>0</a:t>
            </a:r>
            <a:r>
              <a:rPr lang="ko-KR" altLang="en-US" sz="1100" dirty="0">
                <a:solidFill>
                  <a:schemeClr val="bg1"/>
                </a:solidFill>
                <a:latin typeface="+mn-ea"/>
                <a:ea typeface="+mn-ea"/>
              </a:rPr>
              <a:t>원이거나 총 자산의 가치가 </a:t>
            </a:r>
            <a:r>
              <a:rPr lang="en-US" altLang="ko-KR" sz="1100" dirty="0">
                <a:solidFill>
                  <a:schemeClr val="bg1"/>
                </a:solidFill>
                <a:latin typeface="+mn-ea"/>
                <a:ea typeface="+mn-ea"/>
              </a:rPr>
              <a:t>300</a:t>
            </a:r>
            <a:r>
              <a:rPr lang="ko-KR" altLang="en-US" sz="1100" dirty="0" err="1">
                <a:solidFill>
                  <a:schemeClr val="bg1"/>
                </a:solidFill>
                <a:latin typeface="+mn-ea"/>
                <a:ea typeface="+mn-ea"/>
              </a:rPr>
              <a:t>만원이하가</a:t>
            </a:r>
            <a:r>
              <a:rPr lang="ko-KR" altLang="en-US" sz="1100" dirty="0">
                <a:solidFill>
                  <a:schemeClr val="bg1"/>
                </a:solidFill>
                <a:latin typeface="+mn-ea"/>
                <a:ea typeface="+mn-ea"/>
              </a:rPr>
              <a:t> 된다면</a:t>
            </a:r>
            <a:r>
              <a:rPr lang="en-US" altLang="ko-KR" sz="1100" dirty="0">
                <a:solidFill>
                  <a:schemeClr val="bg1"/>
                </a:solidFill>
                <a:latin typeface="+mn-ea"/>
                <a:ea typeface="+mn-ea"/>
              </a:rPr>
              <a:t>, </a:t>
            </a:r>
            <a:r>
              <a:rPr lang="ko-KR" altLang="en-US" sz="1100" dirty="0">
                <a:solidFill>
                  <a:schemeClr val="bg1"/>
                </a:solidFill>
                <a:latin typeface="+mn-ea"/>
                <a:ea typeface="+mn-ea"/>
              </a:rPr>
              <a:t>파산하여 게임에서 지게 된다</a:t>
            </a:r>
            <a:r>
              <a:rPr lang="en-US" altLang="ko-KR" sz="1100" dirty="0">
                <a:solidFill>
                  <a:schemeClr val="bg1"/>
                </a:solidFill>
                <a:latin typeface="+mn-ea"/>
                <a:ea typeface="+mn-ea"/>
              </a:rPr>
              <a:t>.</a:t>
            </a: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당신의 투자 실력을 검증해보자</a:t>
            </a:r>
            <a:r>
              <a:rPr lang="en-US" altLang="ko-KR" sz="1100" dirty="0">
                <a:solidFill>
                  <a:schemeClr val="bg1"/>
                </a:solidFill>
                <a:latin typeface="+mn-ea"/>
                <a:ea typeface="+mn-ea"/>
              </a:rPr>
              <a:t>!</a:t>
            </a:r>
            <a:endParaRPr lang="ko-KR" altLang="en-US" sz="1100" dirty="0">
              <a:solidFill>
                <a:schemeClr val="bg1"/>
              </a:solidFill>
              <a:latin typeface="+mn-ea"/>
              <a:ea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Google Shape;793;p17"/>
          <p:cNvSpPr txBox="1">
            <a:spLocks noGrp="1"/>
          </p:cNvSpPr>
          <p:nvPr>
            <p:ph type="title"/>
          </p:nvPr>
        </p:nvSpPr>
        <p:spPr>
          <a:xfrm>
            <a:off x="368660" y="683838"/>
            <a:ext cx="39852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200" dirty="0"/>
              <a:t>HELLO!</a:t>
            </a:r>
            <a:endParaRPr sz="9200" dirty="0"/>
          </a:p>
        </p:txBody>
      </p:sp>
      <p:sp>
        <p:nvSpPr>
          <p:cNvPr id="794" name="Google Shape;794;p17"/>
          <p:cNvSpPr txBox="1">
            <a:spLocks noGrp="1"/>
          </p:cNvSpPr>
          <p:nvPr>
            <p:ph type="body" idx="1"/>
          </p:nvPr>
        </p:nvSpPr>
        <p:spPr>
          <a:xfrm>
            <a:off x="452727" y="1967225"/>
            <a:ext cx="3985200" cy="3098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I am Jayden Smith</a:t>
            </a:r>
            <a:endParaRPr b="1" dirty="0"/>
          </a:p>
          <a:p>
            <a:pPr marL="0" lvl="0" indent="0" algn="l" rtl="0">
              <a:spcBef>
                <a:spcPts val="600"/>
              </a:spcBef>
              <a:spcAft>
                <a:spcPts val="0"/>
              </a:spcAft>
              <a:buClr>
                <a:schemeClr val="dk1"/>
              </a:buClr>
              <a:buSzPts val="1100"/>
              <a:buFont typeface="Arial"/>
              <a:buNone/>
            </a:pPr>
            <a:r>
              <a:rPr lang="en" dirty="0"/>
              <a:t>I am here because I love to give presentations. </a:t>
            </a:r>
            <a:endParaRPr dirty="0"/>
          </a:p>
          <a:p>
            <a:pPr marL="0" lvl="0" indent="0" algn="l" rtl="0">
              <a:spcBef>
                <a:spcPts val="600"/>
              </a:spcBef>
              <a:spcAft>
                <a:spcPts val="0"/>
              </a:spcAft>
              <a:buClr>
                <a:schemeClr val="dk1"/>
              </a:buClr>
              <a:buSzPts val="1100"/>
              <a:buFont typeface="Arial"/>
              <a:buNone/>
            </a:pPr>
            <a:r>
              <a:rPr lang="en" dirty="0"/>
              <a:t>You can find me at @username</a:t>
            </a:r>
            <a:endParaRPr b="1" dirty="0"/>
          </a:p>
        </p:txBody>
      </p:sp>
      <p:pic>
        <p:nvPicPr>
          <p:cNvPr id="795" name="Google Shape;795;p17"/>
          <p:cNvPicPr preferRelativeResize="0"/>
          <p:nvPr/>
        </p:nvPicPr>
        <p:blipFill rotWithShape="1">
          <a:blip r:embed="rId3">
            <a:alphaModFix/>
          </a:blip>
          <a:srcRect l="36052" r="13839"/>
          <a:stretch/>
        </p:blipFill>
        <p:spPr>
          <a:xfrm>
            <a:off x="5546725" y="544875"/>
            <a:ext cx="3039850" cy="4049375"/>
          </a:xfrm>
          <a:prstGeom prst="rect">
            <a:avLst/>
          </a:prstGeom>
          <a:noFill/>
          <a:ln>
            <a:noFill/>
          </a:ln>
        </p:spPr>
      </p:pic>
      <p:sp>
        <p:nvSpPr>
          <p:cNvPr id="796" name="Google Shape;796;p1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19"/>
          <p:cNvSpPr txBox="1">
            <a:spLocks noGrp="1"/>
          </p:cNvSpPr>
          <p:nvPr>
            <p:ph type="ctrTitle"/>
          </p:nvPr>
        </p:nvSpPr>
        <p:spPr>
          <a:xfrm>
            <a:off x="448270" y="668942"/>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TRANSITION HEADLINE</a:t>
            </a:r>
            <a:endParaRPr/>
          </a:p>
        </p:txBody>
      </p:sp>
      <p:sp>
        <p:nvSpPr>
          <p:cNvPr id="808" name="Google Shape;808;p19"/>
          <p:cNvSpPr txBox="1">
            <a:spLocks noGrp="1"/>
          </p:cNvSpPr>
          <p:nvPr>
            <p:ph type="subTitle" idx="1"/>
          </p:nvPr>
        </p:nvSpPr>
        <p:spPr>
          <a:xfrm>
            <a:off x="448270" y="1585135"/>
            <a:ext cx="7772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start with the first set of slides</a:t>
            </a:r>
            <a:endParaRPr/>
          </a:p>
        </p:txBody>
      </p:sp>
      <p:sp>
        <p:nvSpPr>
          <p:cNvPr id="809" name="Google Shape;809;p19"/>
          <p:cNvSpPr/>
          <p:nvPr/>
        </p:nvSpPr>
        <p:spPr>
          <a:xfrm>
            <a:off x="6898679" y="1890725"/>
            <a:ext cx="1408000" cy="2701375"/>
          </a:xfrm>
          <a:prstGeom prst="rect">
            <a:avLst/>
          </a:prstGeom>
        </p:spPr>
        <p:txBody>
          <a:bodyPr>
            <a:prstTxWarp prst="textPlain">
              <a:avLst/>
            </a:prstTxWarp>
          </a:bodyPr>
          <a:lstStyle/>
          <a:p>
            <a:pPr lvl="0" algn="ctr"/>
            <a:r>
              <a:rPr b="1" i="0">
                <a:ln>
                  <a:noFill/>
                </a:ln>
                <a:solidFill>
                  <a:srgbClr val="6E86B6"/>
                </a:solidFill>
                <a:latin typeface="Titillium Web"/>
              </a:rPr>
              <a:t>1</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THIS IS A SLIDE TITLE</a:t>
            </a:r>
            <a:endParaRPr/>
          </a:p>
        </p:txBody>
      </p:sp>
      <p:sp>
        <p:nvSpPr>
          <p:cNvPr id="815" name="Google Shape;815;p20"/>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a:t>Here you have a list of items</a:t>
            </a:r>
            <a:endParaRPr/>
          </a:p>
          <a:p>
            <a:pPr marL="457200" lvl="0" indent="-381000" algn="l" rtl="0">
              <a:spcBef>
                <a:spcPts val="0"/>
              </a:spcBef>
              <a:spcAft>
                <a:spcPts val="0"/>
              </a:spcAft>
              <a:buSzPts val="2400"/>
              <a:buChar char="▫"/>
            </a:pPr>
            <a:r>
              <a:rPr lang="en"/>
              <a:t>And some text</a:t>
            </a:r>
            <a:endParaRPr/>
          </a:p>
          <a:p>
            <a:pPr marL="457200" lvl="0" indent="-381000" algn="l" rtl="0">
              <a:spcBef>
                <a:spcPts val="0"/>
              </a:spcBef>
              <a:spcAft>
                <a:spcPts val="0"/>
              </a:spcAft>
              <a:buSzPts val="2400"/>
              <a:buChar char="▫"/>
            </a:pPr>
            <a:r>
              <a:rPr lang="en"/>
              <a:t>But remember not to overload your slides with content</a:t>
            </a:r>
            <a:endParaRPr/>
          </a:p>
          <a:p>
            <a:pPr marL="0" lvl="0" indent="0" algn="l" rtl="0">
              <a:spcBef>
                <a:spcPts val="600"/>
              </a:spcBef>
              <a:spcAft>
                <a:spcPts val="0"/>
              </a:spcAft>
              <a:buNone/>
            </a:pPr>
            <a:endParaRPr/>
          </a:p>
          <a:p>
            <a:pPr marL="0" lvl="0" indent="0" algn="l" rtl="0">
              <a:spcBef>
                <a:spcPts val="600"/>
              </a:spcBef>
              <a:spcAft>
                <a:spcPts val="0"/>
              </a:spcAft>
              <a:buNone/>
            </a:pPr>
            <a:r>
              <a:rPr lang="en"/>
              <a:t>Your audience will listen to you or read the content, but won’t do both. </a:t>
            </a:r>
            <a:endParaRPr/>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11" name="TextBox 10">
            <a:extLst>
              <a:ext uri="{FF2B5EF4-FFF2-40B4-BE49-F238E27FC236}">
                <a16:creationId xmlns:a16="http://schemas.microsoft.com/office/drawing/2014/main" id="{7CDFC10E-B323-1A41-289B-1E1030A32954}"/>
              </a:ext>
            </a:extLst>
          </p:cNvPr>
          <p:cNvSpPr txBox="1"/>
          <p:nvPr/>
        </p:nvSpPr>
        <p:spPr>
          <a:xfrm>
            <a:off x="373380" y="228600"/>
            <a:ext cx="3570208" cy="584775"/>
          </a:xfrm>
          <a:prstGeom prst="rect">
            <a:avLst/>
          </a:prstGeom>
          <a:noFill/>
        </p:spPr>
        <p:txBody>
          <a:bodyPr wrap="none" rtlCol="0">
            <a:spAutoFit/>
          </a:bodyPr>
          <a:lstStyle/>
          <a:p>
            <a:r>
              <a:rPr lang="en-US" altLang="ko-KR" sz="3200" dirty="0">
                <a:solidFill>
                  <a:schemeClr val="bg1"/>
                </a:solidFill>
                <a:latin typeface="+mn-ea"/>
                <a:ea typeface="+mn-ea"/>
              </a:rPr>
              <a:t>Document History</a:t>
            </a:r>
            <a:endParaRPr lang="ko-KR" altLang="en-US" sz="3200" dirty="0">
              <a:solidFill>
                <a:schemeClr val="bg1"/>
              </a:solidFill>
              <a:latin typeface="+mn-ea"/>
              <a:ea typeface="+mn-ea"/>
            </a:endParaRPr>
          </a:p>
        </p:txBody>
      </p:sp>
      <p:graphicFrame>
        <p:nvGraphicFramePr>
          <p:cNvPr id="13" name="표 2">
            <a:extLst>
              <a:ext uri="{FF2B5EF4-FFF2-40B4-BE49-F238E27FC236}">
                <a16:creationId xmlns:a16="http://schemas.microsoft.com/office/drawing/2014/main" id="{315319EA-BFD7-BF79-F66C-17FD66B2F729}"/>
              </a:ext>
            </a:extLst>
          </p:cNvPr>
          <p:cNvGraphicFramePr>
            <a:graphicFrameLocks noGrp="1"/>
          </p:cNvGraphicFramePr>
          <p:nvPr>
            <p:extLst>
              <p:ext uri="{D42A27DB-BD31-4B8C-83A1-F6EECF244321}">
                <p14:modId xmlns:p14="http://schemas.microsoft.com/office/powerpoint/2010/main" val="2245067718"/>
              </p:ext>
            </p:extLst>
          </p:nvPr>
        </p:nvGraphicFramePr>
        <p:xfrm>
          <a:off x="300990" y="1259109"/>
          <a:ext cx="8542020" cy="1691833"/>
        </p:xfrm>
        <a:graphic>
          <a:graphicData uri="http://schemas.openxmlformats.org/drawingml/2006/table">
            <a:tbl>
              <a:tblPr firstRow="1" bandRow="1">
                <a:tableStyleId>{5C22544A-7EE6-4342-B048-85BDC9FD1C3A}</a:tableStyleId>
              </a:tblPr>
              <a:tblGrid>
                <a:gridCol w="880110">
                  <a:extLst>
                    <a:ext uri="{9D8B030D-6E8A-4147-A177-3AD203B41FA5}">
                      <a16:colId xmlns:a16="http://schemas.microsoft.com/office/drawing/2014/main" val="709868954"/>
                    </a:ext>
                  </a:extLst>
                </a:gridCol>
                <a:gridCol w="1181100">
                  <a:extLst>
                    <a:ext uri="{9D8B030D-6E8A-4147-A177-3AD203B41FA5}">
                      <a16:colId xmlns:a16="http://schemas.microsoft.com/office/drawing/2014/main" val="208092398"/>
                    </a:ext>
                  </a:extLst>
                </a:gridCol>
                <a:gridCol w="5242560">
                  <a:extLst>
                    <a:ext uri="{9D8B030D-6E8A-4147-A177-3AD203B41FA5}">
                      <a16:colId xmlns:a16="http://schemas.microsoft.com/office/drawing/2014/main" val="2237947516"/>
                    </a:ext>
                  </a:extLst>
                </a:gridCol>
                <a:gridCol w="1238250">
                  <a:extLst>
                    <a:ext uri="{9D8B030D-6E8A-4147-A177-3AD203B41FA5}">
                      <a16:colId xmlns:a16="http://schemas.microsoft.com/office/drawing/2014/main" val="2739983659"/>
                    </a:ext>
                  </a:extLst>
                </a:gridCol>
              </a:tblGrid>
              <a:tr h="277750">
                <a:tc>
                  <a:txBody>
                    <a:bodyPr/>
                    <a:lstStyle/>
                    <a:p>
                      <a:pPr algn="ctr" latinLnBrk="1">
                        <a:lnSpc>
                          <a:spcPct val="150000"/>
                        </a:lnSpc>
                      </a:pPr>
                      <a:r>
                        <a:rPr lang="en-US" altLang="ko-KR" sz="1400" b="0" dirty="0" err="1">
                          <a:ln>
                            <a:solidFill>
                              <a:sysClr val="windowText" lastClr="000000"/>
                            </a:solidFill>
                          </a:ln>
                          <a:solidFill>
                            <a:sysClr val="windowText" lastClr="000000"/>
                          </a:solidFill>
                          <a:latin typeface="+mn-ea"/>
                          <a:ea typeface="+mn-ea"/>
                        </a:rPr>
                        <a:t>ver</a:t>
                      </a:r>
                      <a:endParaRPr lang="ko-KR" altLang="en-US" sz="14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algn="ctr" latinLnBrk="1">
                        <a:lnSpc>
                          <a:spcPct val="150000"/>
                        </a:lnSpc>
                      </a:pPr>
                      <a:r>
                        <a:rPr lang="ko-KR" altLang="en-US" sz="1400" b="0" dirty="0">
                          <a:ln>
                            <a:solidFill>
                              <a:sysClr val="windowText" lastClr="000000"/>
                            </a:solidFill>
                          </a:ln>
                          <a:solidFill>
                            <a:sysClr val="windowText" lastClr="000000"/>
                          </a:solidFill>
                          <a:latin typeface="+mn-ea"/>
                          <a:ea typeface="+mn-ea"/>
                        </a:rPr>
                        <a:t>날짜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algn="ctr" latinLnBrk="1">
                        <a:lnSpc>
                          <a:spcPct val="150000"/>
                        </a:lnSpc>
                      </a:pPr>
                      <a:r>
                        <a:rPr lang="ko-KR" altLang="en-US" sz="1400" b="0" dirty="0">
                          <a:ln>
                            <a:solidFill>
                              <a:sysClr val="windowText" lastClr="000000"/>
                            </a:solidFill>
                          </a:ln>
                          <a:solidFill>
                            <a:sysClr val="windowText" lastClr="000000"/>
                          </a:solidFill>
                          <a:latin typeface="+mn-ea"/>
                          <a:ea typeface="+mn-ea"/>
                        </a:rPr>
                        <a:t>작성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algn="ctr" latinLnBrk="1">
                        <a:lnSpc>
                          <a:spcPct val="150000"/>
                        </a:lnSpc>
                      </a:pPr>
                      <a:r>
                        <a:rPr lang="en-US" altLang="ko-KR" sz="1400" b="0" dirty="0">
                          <a:ln>
                            <a:solidFill>
                              <a:sysClr val="windowText" lastClr="000000"/>
                            </a:solidFill>
                          </a:ln>
                          <a:solidFill>
                            <a:sysClr val="windowText" lastClr="000000"/>
                          </a:solidFill>
                          <a:latin typeface="+mn-ea"/>
                          <a:ea typeface="+mn-ea"/>
                        </a:rPr>
                        <a:t>Page</a:t>
                      </a:r>
                      <a:endParaRPr lang="ko-KR" altLang="en-US" sz="14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extLst>
                  <a:ext uri="{0D108BD9-81ED-4DB2-BD59-A6C34878D82A}">
                    <a16:rowId xmlns:a16="http://schemas.microsoft.com/office/drawing/2014/main" val="2902411211"/>
                  </a:ext>
                </a:extLst>
              </a:tr>
              <a:tr h="330391">
                <a:tc>
                  <a:txBody>
                    <a:bodyPr/>
                    <a:lstStyle/>
                    <a:p>
                      <a:pPr algn="ctr" latinLnBrk="1">
                        <a:lnSpc>
                          <a:spcPct val="150000"/>
                        </a:lnSpc>
                      </a:pPr>
                      <a:r>
                        <a:rPr lang="en-US" altLang="ko-KR" sz="1200" b="0" dirty="0">
                          <a:ln>
                            <a:solidFill>
                              <a:sysClr val="windowText" lastClr="000000"/>
                            </a:solidFill>
                          </a:ln>
                          <a:solidFill>
                            <a:sysClr val="windowText" lastClr="000000"/>
                          </a:solidFill>
                          <a:latin typeface="+mn-ea"/>
                          <a:ea typeface="+mn-ea"/>
                        </a:rPr>
                        <a:t>1.0.0.</a:t>
                      </a: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lnSpc>
                          <a:spcPct val="150000"/>
                        </a:lnSpc>
                      </a:pPr>
                      <a:r>
                        <a:rPr lang="en-US" altLang="ko-KR" sz="1200" b="0" dirty="0">
                          <a:ln>
                            <a:solidFill>
                              <a:sysClr val="windowText" lastClr="000000"/>
                            </a:solidFill>
                          </a:ln>
                          <a:solidFill>
                            <a:sysClr val="windowText" lastClr="000000"/>
                          </a:solidFill>
                          <a:latin typeface="+mn-ea"/>
                          <a:ea typeface="+mn-ea"/>
                        </a:rPr>
                        <a:t>22.08.10.</a:t>
                      </a: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indent="0" algn="l" latinLnBrk="1">
                        <a:lnSpc>
                          <a:spcPct val="150000"/>
                        </a:lnSpc>
                        <a:buFont typeface="Arial" panose="020B0604020202020204" pitchFamily="34" charset="0"/>
                        <a:buNone/>
                      </a:pPr>
                      <a:r>
                        <a:rPr lang="ko-KR" altLang="en-US" sz="1200" b="0" dirty="0">
                          <a:ln>
                            <a:solidFill>
                              <a:sysClr val="windowText" lastClr="000000"/>
                            </a:solidFill>
                          </a:ln>
                          <a:solidFill>
                            <a:sysClr val="windowText" lastClr="000000"/>
                          </a:solidFill>
                          <a:latin typeface="+mn-ea"/>
                          <a:ea typeface="+mn-ea"/>
                        </a:rPr>
                        <a:t>문서 최초 작성</a:t>
                      </a:r>
                      <a:r>
                        <a:rPr lang="en-US" altLang="ko-KR" sz="1200" b="0" dirty="0">
                          <a:ln>
                            <a:solidFill>
                              <a:sysClr val="windowText" lastClr="000000"/>
                            </a:solidFill>
                          </a:ln>
                          <a:solidFill>
                            <a:sysClr val="windowText" lastClr="000000"/>
                          </a:solidFill>
                          <a:latin typeface="+mn-ea"/>
                          <a:ea typeface="+mn-ea"/>
                        </a:rPr>
                        <a:t>, </a:t>
                      </a:r>
                      <a:r>
                        <a:rPr lang="ko-KR" altLang="en-US" sz="1200" b="0" dirty="0">
                          <a:ln>
                            <a:solidFill>
                              <a:sysClr val="windowText" lastClr="000000"/>
                            </a:solidFill>
                          </a:ln>
                          <a:solidFill>
                            <a:sysClr val="windowText" lastClr="000000"/>
                          </a:solidFill>
                          <a:latin typeface="+mn-ea"/>
                          <a:ea typeface="+mn-ea"/>
                        </a:rPr>
                        <a:t>작성할 내용 정리</a:t>
                      </a:r>
                      <a:r>
                        <a:rPr lang="en-US" altLang="ko-KR" sz="1200" b="0" dirty="0">
                          <a:ln>
                            <a:solidFill>
                              <a:sysClr val="windowText" lastClr="000000"/>
                            </a:solidFill>
                          </a:ln>
                          <a:solidFill>
                            <a:sysClr val="windowText" lastClr="000000"/>
                          </a:solidFill>
                          <a:latin typeface="+mn-ea"/>
                          <a:ea typeface="+mn-ea"/>
                        </a:rPr>
                        <a:t>, PPT </a:t>
                      </a:r>
                      <a:r>
                        <a:rPr lang="ko-KR" altLang="en-US" sz="1200" b="0" dirty="0">
                          <a:ln>
                            <a:solidFill>
                              <a:sysClr val="windowText" lastClr="000000"/>
                            </a:solidFill>
                          </a:ln>
                          <a:solidFill>
                            <a:sysClr val="windowText" lastClr="000000"/>
                          </a:solidFill>
                          <a:latin typeface="+mn-ea"/>
                          <a:ea typeface="+mn-ea"/>
                        </a:rPr>
                        <a:t>템플릿 정리</a:t>
                      </a:r>
                      <a:endParaRPr lang="en-US" altLang="ko-KR"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lnSpc>
                          <a:spcPct val="150000"/>
                        </a:lnSpc>
                      </a:pPr>
                      <a:r>
                        <a:rPr lang="en-US" altLang="ko-KR" sz="1200" b="0" dirty="0">
                          <a:ln>
                            <a:solidFill>
                              <a:sysClr val="windowText" lastClr="000000"/>
                            </a:solidFill>
                          </a:ln>
                          <a:solidFill>
                            <a:sysClr val="windowText" lastClr="000000"/>
                          </a:solidFill>
                          <a:latin typeface="+mn-ea"/>
                          <a:ea typeface="+mn-ea"/>
                        </a:rPr>
                        <a:t>3p</a:t>
                      </a: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407317376"/>
                  </a:ext>
                </a:extLst>
              </a:tr>
              <a:tr h="330391">
                <a:tc>
                  <a:txBody>
                    <a:bodyPr/>
                    <a:lstStyle/>
                    <a:p>
                      <a:pPr algn="ctr" latinLnBrk="1">
                        <a:lnSpc>
                          <a:spcPct val="150000"/>
                        </a:lnSpc>
                      </a:pPr>
                      <a:r>
                        <a:rPr lang="en-US" altLang="ko-KR" sz="1200" b="0" dirty="0">
                          <a:ln>
                            <a:solidFill>
                              <a:sysClr val="windowText" lastClr="000000"/>
                            </a:solidFill>
                          </a:ln>
                          <a:solidFill>
                            <a:sysClr val="windowText" lastClr="000000"/>
                          </a:solidFill>
                          <a:latin typeface="+mn-ea"/>
                          <a:ea typeface="+mn-ea"/>
                        </a:rPr>
                        <a:t>1.0.1.</a:t>
                      </a: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lnSpc>
                          <a:spcPct val="150000"/>
                        </a:lnSpc>
                      </a:pPr>
                      <a:r>
                        <a:rPr lang="en-US" altLang="ko-KR" sz="1200" b="0" dirty="0">
                          <a:ln>
                            <a:solidFill>
                              <a:sysClr val="windowText" lastClr="000000"/>
                            </a:solidFill>
                          </a:ln>
                          <a:solidFill>
                            <a:sysClr val="windowText" lastClr="000000"/>
                          </a:solidFill>
                          <a:latin typeface="+mn-ea"/>
                          <a:ea typeface="+mn-ea"/>
                        </a:rPr>
                        <a:t>22.08.11.</a:t>
                      </a: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r>
                        <a:rPr lang="ko-KR" altLang="en-US" sz="1200" b="0" dirty="0">
                          <a:ln>
                            <a:solidFill>
                              <a:sysClr val="windowText" lastClr="000000"/>
                            </a:solidFill>
                          </a:ln>
                          <a:solidFill>
                            <a:sysClr val="windowText" lastClr="000000"/>
                          </a:solidFill>
                          <a:latin typeface="+mn-ea"/>
                          <a:ea typeface="+mn-ea"/>
                        </a:rPr>
                        <a:t>게임 개요 작성</a:t>
                      </a:r>
                      <a:r>
                        <a:rPr lang="en-US" altLang="ko-KR" sz="1200" b="0" dirty="0">
                          <a:ln>
                            <a:solidFill>
                              <a:sysClr val="windowText" lastClr="000000"/>
                            </a:solidFill>
                          </a:ln>
                          <a:solidFill>
                            <a:sysClr val="windowText" lastClr="000000"/>
                          </a:solidFill>
                          <a:latin typeface="+mn-ea"/>
                          <a:ea typeface="+mn-ea"/>
                        </a:rPr>
                        <a:t>, </a:t>
                      </a:r>
                      <a:r>
                        <a:rPr lang="ko-KR" altLang="en-US" sz="1200" b="0" dirty="0">
                          <a:ln>
                            <a:solidFill>
                              <a:sysClr val="windowText" lastClr="000000"/>
                            </a:solidFill>
                          </a:ln>
                          <a:solidFill>
                            <a:sysClr val="windowText" lastClr="000000"/>
                          </a:solidFill>
                          <a:latin typeface="+mn-ea"/>
                          <a:ea typeface="+mn-ea"/>
                        </a:rPr>
                        <a:t>게임 플레이 방법 작성</a:t>
                      </a:r>
                      <a:endParaRPr lang="en-US" altLang="ko-KR"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lnSpc>
                          <a:spcPct val="150000"/>
                        </a:lnSpc>
                      </a:pPr>
                      <a:r>
                        <a:rPr lang="en-US" altLang="ko-KR" sz="1200" b="0" dirty="0">
                          <a:ln>
                            <a:solidFill>
                              <a:sysClr val="windowText" lastClr="000000"/>
                            </a:solidFill>
                          </a:ln>
                          <a:solidFill>
                            <a:sysClr val="windowText" lastClr="000000"/>
                          </a:solidFill>
                          <a:latin typeface="+mn-ea"/>
                          <a:ea typeface="+mn-ea"/>
                        </a:rPr>
                        <a:t>8p</a:t>
                      </a: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768729128"/>
                  </a:ext>
                </a:extLst>
              </a:tr>
              <a:tr h="330391">
                <a:tc>
                  <a:txBody>
                    <a:bodyPr/>
                    <a:lstStyle/>
                    <a:p>
                      <a:pPr algn="ctr" latinLnBrk="1">
                        <a:lnSpc>
                          <a:spcPct val="150000"/>
                        </a:lnSpc>
                      </a:pPr>
                      <a:r>
                        <a:rPr lang="en-US" altLang="ko-KR" sz="1200" b="0" dirty="0">
                          <a:ln>
                            <a:solidFill>
                              <a:sysClr val="windowText" lastClr="000000"/>
                            </a:solidFill>
                          </a:ln>
                          <a:solidFill>
                            <a:sysClr val="windowText" lastClr="000000"/>
                          </a:solidFill>
                          <a:latin typeface="+mn-ea"/>
                          <a:ea typeface="+mn-ea"/>
                        </a:rPr>
                        <a:t>1.0.2.</a:t>
                      </a: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auto" latinLnBrk="1" hangingPunct="1">
                        <a:lnSpc>
                          <a:spcPct val="150000"/>
                        </a:lnSpc>
                        <a:spcBef>
                          <a:spcPts val="0"/>
                        </a:spcBef>
                        <a:spcAft>
                          <a:spcPts val="0"/>
                        </a:spcAft>
                        <a:buClr>
                          <a:srgbClr val="000000"/>
                        </a:buClr>
                        <a:buSzTx/>
                        <a:buFont typeface="Arial"/>
                        <a:buNone/>
                        <a:tabLst/>
                        <a:defRPr/>
                      </a:pPr>
                      <a:r>
                        <a:rPr lang="en-US" altLang="ko-KR" sz="1200" b="0" dirty="0">
                          <a:ln>
                            <a:solidFill>
                              <a:sysClr val="windowText" lastClr="000000"/>
                            </a:solidFill>
                          </a:ln>
                          <a:solidFill>
                            <a:sysClr val="windowText" lastClr="000000"/>
                          </a:solidFill>
                          <a:latin typeface="+mn-ea"/>
                          <a:ea typeface="+mn-ea"/>
                        </a:rPr>
                        <a:t>22.08.12.</a:t>
                      </a: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indent="0" algn="l" latinLnBrk="1">
                        <a:lnSpc>
                          <a:spcPct val="150000"/>
                        </a:lnSpc>
                        <a:buFont typeface="Arial" panose="020B0604020202020204" pitchFamily="34" charset="0"/>
                        <a:buNone/>
                      </a:pPr>
                      <a:r>
                        <a:rPr lang="ko-KR" altLang="en-US" sz="1200" b="0" dirty="0">
                          <a:ln>
                            <a:solidFill>
                              <a:sysClr val="windowText" lastClr="000000"/>
                            </a:solidFill>
                          </a:ln>
                          <a:solidFill>
                            <a:sysClr val="windowText" lastClr="000000"/>
                          </a:solidFill>
                          <a:latin typeface="+mn-ea"/>
                          <a:ea typeface="+mn-ea"/>
                        </a:rPr>
                        <a:t>순서도 작성</a:t>
                      </a:r>
                      <a:r>
                        <a:rPr lang="en-US" altLang="ko-KR" sz="1200" b="0" dirty="0">
                          <a:ln>
                            <a:solidFill>
                              <a:sysClr val="windowText" lastClr="000000"/>
                            </a:solidFill>
                          </a:ln>
                          <a:solidFill>
                            <a:sysClr val="windowText" lastClr="000000"/>
                          </a:solidFill>
                          <a:latin typeface="+mn-ea"/>
                          <a:ea typeface="+mn-ea"/>
                        </a:rPr>
                        <a:t>, 1,2</a:t>
                      </a:r>
                      <a:r>
                        <a:rPr lang="ko-KR" altLang="en-US" sz="1200" b="0" dirty="0">
                          <a:ln>
                            <a:solidFill>
                              <a:sysClr val="windowText" lastClr="000000"/>
                            </a:solidFill>
                          </a:ln>
                          <a:solidFill>
                            <a:sysClr val="windowText" lastClr="000000"/>
                          </a:solidFill>
                          <a:latin typeface="+mn-ea"/>
                          <a:ea typeface="+mn-ea"/>
                        </a:rPr>
                        <a:t>번 세부 사항 수정</a:t>
                      </a:r>
                      <a:r>
                        <a:rPr lang="en-US" altLang="ko-KR" sz="1200" b="0" dirty="0">
                          <a:ln>
                            <a:solidFill>
                              <a:sysClr val="windowText" lastClr="000000"/>
                            </a:solidFill>
                          </a:ln>
                          <a:solidFill>
                            <a:sysClr val="windowText" lastClr="000000"/>
                          </a:solidFill>
                          <a:latin typeface="+mn-ea"/>
                          <a:ea typeface="+mn-ea"/>
                        </a:rPr>
                        <a:t>, </a:t>
                      </a:r>
                      <a:r>
                        <a:rPr lang="en-US" altLang="ko-KR" sz="1200" b="0" dirty="0" err="1">
                          <a:ln>
                            <a:solidFill>
                              <a:sysClr val="windowText" lastClr="000000"/>
                            </a:solidFill>
                          </a:ln>
                          <a:solidFill>
                            <a:sysClr val="windowText" lastClr="000000"/>
                          </a:solidFill>
                          <a:latin typeface="+mn-ea"/>
                          <a:ea typeface="+mn-ea"/>
                        </a:rPr>
                        <a:t>datatable</a:t>
                      </a:r>
                      <a:r>
                        <a:rPr lang="en-US" altLang="ko-KR" sz="1200" b="0" dirty="0">
                          <a:ln>
                            <a:solidFill>
                              <a:sysClr val="windowText" lastClr="000000"/>
                            </a:solidFill>
                          </a:ln>
                          <a:solidFill>
                            <a:sysClr val="windowText" lastClr="000000"/>
                          </a:solidFill>
                          <a:latin typeface="+mn-ea"/>
                          <a:ea typeface="+mn-ea"/>
                        </a:rPr>
                        <a:t> </a:t>
                      </a:r>
                      <a:r>
                        <a:rPr lang="ko-KR" altLang="en-US" sz="1200" b="0" dirty="0">
                          <a:ln>
                            <a:solidFill>
                              <a:sysClr val="windowText" lastClr="000000"/>
                            </a:solidFill>
                          </a:ln>
                          <a:solidFill>
                            <a:sysClr val="windowText" lastClr="000000"/>
                          </a:solidFill>
                          <a:latin typeface="+mn-ea"/>
                          <a:ea typeface="+mn-ea"/>
                        </a:rPr>
                        <a:t>링크 연결</a:t>
                      </a:r>
                      <a:r>
                        <a:rPr lang="en-US" altLang="ko-KR" sz="1200" b="0" dirty="0">
                          <a:ln>
                            <a:solidFill>
                              <a:sysClr val="windowText" lastClr="000000"/>
                            </a:solidFill>
                          </a:ln>
                          <a:solidFill>
                            <a:sysClr val="windowText" lastClr="000000"/>
                          </a:solidFill>
                          <a:latin typeface="+mn-ea"/>
                          <a:ea typeface="+mn-ea"/>
                        </a:rPr>
                        <a:t>, </a:t>
                      </a:r>
                      <a:r>
                        <a:rPr lang="ko-KR" altLang="en-US" sz="1200" b="0" dirty="0">
                          <a:ln>
                            <a:solidFill>
                              <a:sysClr val="windowText" lastClr="000000"/>
                            </a:solidFill>
                          </a:ln>
                          <a:solidFill>
                            <a:sysClr val="windowText" lastClr="000000"/>
                          </a:solidFill>
                          <a:latin typeface="+mn-ea"/>
                          <a:ea typeface="+mn-ea"/>
                        </a:rPr>
                        <a:t>게임 설명 작성</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lnSpc>
                          <a:spcPct val="150000"/>
                        </a:lnSpc>
                      </a:pPr>
                      <a:r>
                        <a:rPr lang="en-US" altLang="ko-KR" sz="1200" b="0" dirty="0">
                          <a:ln>
                            <a:solidFill>
                              <a:sysClr val="windowText" lastClr="000000"/>
                            </a:solidFill>
                          </a:ln>
                          <a:solidFill>
                            <a:sysClr val="windowText" lastClr="000000"/>
                          </a:solidFill>
                          <a:latin typeface="+mn-ea"/>
                          <a:ea typeface="+mn-ea"/>
                        </a:rPr>
                        <a:t>16p</a:t>
                      </a: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007023759"/>
                  </a:ext>
                </a:extLst>
              </a:tr>
              <a:tr h="330391">
                <a:tc>
                  <a:txBody>
                    <a:bodyPr/>
                    <a:lstStyle/>
                    <a:p>
                      <a:pPr algn="ctr" latinLnBrk="1">
                        <a:lnSpc>
                          <a:spcPct val="150000"/>
                        </a:lnSpc>
                      </a:pP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lnSpc>
                          <a:spcPct val="150000"/>
                        </a:lnSpc>
                      </a:pP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171450" indent="-171450" algn="l" latinLnBrk="1">
                        <a:lnSpc>
                          <a:spcPct val="150000"/>
                        </a:lnSpc>
                        <a:buFont typeface="Arial" panose="020B0604020202020204" pitchFamily="34" charset="0"/>
                        <a:buChar char="•"/>
                      </a:pP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lnSpc>
                          <a:spcPct val="150000"/>
                        </a:lnSpc>
                      </a:pP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066395763"/>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21"/>
          <p:cNvSpPr txBox="1">
            <a:spLocks noGrp="1"/>
          </p:cNvSpPr>
          <p:nvPr>
            <p:ph type="ctrTitle" idx="4294967295"/>
          </p:nvPr>
        </p:nvSpPr>
        <p:spPr>
          <a:xfrm>
            <a:off x="641049" y="2240138"/>
            <a:ext cx="5178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9200" dirty="0"/>
              <a:t>BIG CONCEPT</a:t>
            </a:r>
            <a:endParaRPr sz="9200" dirty="0"/>
          </a:p>
        </p:txBody>
      </p:sp>
      <p:sp>
        <p:nvSpPr>
          <p:cNvPr id="822" name="Google Shape;822;p21"/>
          <p:cNvSpPr txBox="1">
            <a:spLocks noGrp="1"/>
          </p:cNvSpPr>
          <p:nvPr>
            <p:ph type="subTitle" idx="4294967295"/>
          </p:nvPr>
        </p:nvSpPr>
        <p:spPr>
          <a:xfrm>
            <a:off x="641049" y="3411552"/>
            <a:ext cx="51789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Bring the attention of your audience over a key concept using icons or illustrations</a:t>
            </a:r>
            <a:endParaRPr sz="1800"/>
          </a:p>
        </p:txBody>
      </p:sp>
      <p:grpSp>
        <p:nvGrpSpPr>
          <p:cNvPr id="823" name="Google Shape;823;p21"/>
          <p:cNvGrpSpPr/>
          <p:nvPr/>
        </p:nvGrpSpPr>
        <p:grpSpPr>
          <a:xfrm>
            <a:off x="6386449" y="535979"/>
            <a:ext cx="2049541" cy="2049503"/>
            <a:chOff x="6643075" y="3664250"/>
            <a:chExt cx="407950" cy="407975"/>
          </a:xfrm>
        </p:grpSpPr>
        <p:sp>
          <p:nvSpPr>
            <p:cNvPr id="824" name="Google Shape;824;p21"/>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1"/>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6" name="Google Shape;826;p21"/>
          <p:cNvGrpSpPr/>
          <p:nvPr/>
        </p:nvGrpSpPr>
        <p:grpSpPr>
          <a:xfrm rot="-587398">
            <a:off x="6265771" y="2852329"/>
            <a:ext cx="842620" cy="842572"/>
            <a:chOff x="576250" y="4319400"/>
            <a:chExt cx="442075" cy="442050"/>
          </a:xfrm>
        </p:grpSpPr>
        <p:sp>
          <p:nvSpPr>
            <p:cNvPr id="827" name="Google Shape;827;p21"/>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1"/>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1"/>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1"/>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1" name="Google Shape;831;p21"/>
          <p:cNvSpPr/>
          <p:nvPr/>
        </p:nvSpPr>
        <p:spPr>
          <a:xfrm>
            <a:off x="5895981" y="1009302"/>
            <a:ext cx="320368" cy="30589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1"/>
          <p:cNvSpPr/>
          <p:nvPr/>
        </p:nvSpPr>
        <p:spPr>
          <a:xfrm rot="2697547">
            <a:off x="8007055" y="2575333"/>
            <a:ext cx="486304" cy="464341"/>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1"/>
          <p:cNvSpPr/>
          <p:nvPr/>
        </p:nvSpPr>
        <p:spPr>
          <a:xfrm>
            <a:off x="8391773" y="2310235"/>
            <a:ext cx="194803" cy="186077"/>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1"/>
          <p:cNvSpPr/>
          <p:nvPr/>
        </p:nvSpPr>
        <p:spPr>
          <a:xfrm rot="1280241">
            <a:off x="5674028" y="1931959"/>
            <a:ext cx="194750" cy="18604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22"/>
          <p:cNvSpPr txBox="1">
            <a:spLocks noGrp="1"/>
          </p:cNvSpPr>
          <p:nvPr>
            <p:ph type="body" idx="1"/>
          </p:nvPr>
        </p:nvSpPr>
        <p:spPr>
          <a:xfrm>
            <a:off x="739675" y="1218009"/>
            <a:ext cx="3730800" cy="2853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White</a:t>
            </a:r>
            <a:endParaRPr b="1"/>
          </a:p>
          <a:p>
            <a:pPr marL="0" lvl="0" indent="0" algn="l" rtl="0">
              <a:spcBef>
                <a:spcPts val="600"/>
              </a:spcBef>
              <a:spcAft>
                <a:spcPts val="0"/>
              </a:spcAft>
              <a:buNone/>
            </a:pPr>
            <a:r>
              <a:rPr lang="en"/>
              <a:t>Is the color of milk and fresh snow, the color produced by the combination of all the colors of the visible spectrum.</a:t>
            </a:r>
            <a:endParaRPr/>
          </a:p>
        </p:txBody>
      </p:sp>
      <p:sp>
        <p:nvSpPr>
          <p:cNvPr id="841" name="Google Shape;841;p22"/>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YOU CAN ALSO SPLIT YOUR CONTENT</a:t>
            </a:r>
            <a:endParaRPr/>
          </a:p>
        </p:txBody>
      </p:sp>
      <p:sp>
        <p:nvSpPr>
          <p:cNvPr id="842" name="Google Shape;842;p22"/>
          <p:cNvSpPr txBox="1">
            <a:spLocks noGrp="1"/>
          </p:cNvSpPr>
          <p:nvPr>
            <p:ph type="body" idx="2"/>
          </p:nvPr>
        </p:nvSpPr>
        <p:spPr>
          <a:xfrm>
            <a:off x="4694997" y="1218009"/>
            <a:ext cx="3730800" cy="2853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Black</a:t>
            </a:r>
            <a:endParaRPr b="1"/>
          </a:p>
          <a:p>
            <a:pPr marL="0" lvl="0" indent="0" algn="l" rtl="0">
              <a:spcBef>
                <a:spcPts val="600"/>
              </a:spcBef>
              <a:spcAft>
                <a:spcPts val="0"/>
              </a:spcAft>
              <a:buNone/>
            </a:pPr>
            <a:r>
              <a:rPr lang="en"/>
              <a:t>Is the color of ebony and of outer space. It has been the symbolic color of elegance, solemnity and authority.</a:t>
            </a:r>
            <a:endParaRPr/>
          </a:p>
        </p:txBody>
      </p:sp>
      <p:sp>
        <p:nvSpPr>
          <p:cNvPr id="843" name="Google Shape;843;p22"/>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47"/>
        <p:cNvGrpSpPr/>
        <p:nvPr/>
      </p:nvGrpSpPr>
      <p:grpSpPr>
        <a:xfrm>
          <a:off x="0" y="0"/>
          <a:ext cx="0" cy="0"/>
          <a:chOff x="0" y="0"/>
          <a:chExt cx="0" cy="0"/>
        </a:xfrm>
      </p:grpSpPr>
      <p:sp>
        <p:nvSpPr>
          <p:cNvPr id="848" name="Google Shape;848;p23"/>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 TWO OR THREE COLUMNS</a:t>
            </a:r>
            <a:endParaRPr/>
          </a:p>
        </p:txBody>
      </p:sp>
      <p:sp>
        <p:nvSpPr>
          <p:cNvPr id="849" name="Google Shape;849;p23"/>
          <p:cNvSpPr txBox="1">
            <a:spLocks noGrp="1"/>
          </p:cNvSpPr>
          <p:nvPr>
            <p:ph type="body" idx="1"/>
          </p:nvPr>
        </p:nvSpPr>
        <p:spPr>
          <a:xfrm>
            <a:off x="739675" y="1235873"/>
            <a:ext cx="2477400" cy="2818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a:t>Is the color of gold, butter and ripe lemons. In the spectrum of visible light, yellow is found between green and orange.</a:t>
            </a:r>
            <a:endParaRPr/>
          </a:p>
        </p:txBody>
      </p:sp>
      <p:sp>
        <p:nvSpPr>
          <p:cNvPr id="850" name="Google Shape;850;p23"/>
          <p:cNvSpPr txBox="1">
            <a:spLocks noGrp="1"/>
          </p:cNvSpPr>
          <p:nvPr>
            <p:ph type="body" idx="2"/>
          </p:nvPr>
        </p:nvSpPr>
        <p:spPr>
          <a:xfrm>
            <a:off x="3344038" y="1235873"/>
            <a:ext cx="2477400" cy="2818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a:t>Is the colour of the clear sky and the deep sea. It is located between violet and green on the optical spectrum.</a:t>
            </a:r>
            <a:endParaRPr/>
          </a:p>
        </p:txBody>
      </p:sp>
      <p:sp>
        <p:nvSpPr>
          <p:cNvPr id="851" name="Google Shape;851;p23"/>
          <p:cNvSpPr txBox="1">
            <a:spLocks noGrp="1"/>
          </p:cNvSpPr>
          <p:nvPr>
            <p:ph type="body" idx="3"/>
          </p:nvPr>
        </p:nvSpPr>
        <p:spPr>
          <a:xfrm>
            <a:off x="5948402" y="1235873"/>
            <a:ext cx="2477400" cy="2818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a:t>Is the color of blood, and because of this it has historically been associated with sacrifice, danger and courage. </a:t>
            </a:r>
            <a:endParaRPr/>
          </a:p>
          <a:p>
            <a:pPr marL="0" lvl="0" indent="0" algn="l" rtl="0">
              <a:spcBef>
                <a:spcPts val="600"/>
              </a:spcBef>
              <a:spcAft>
                <a:spcPts val="0"/>
              </a:spcAft>
              <a:buNone/>
            </a:pPr>
            <a:endParaRPr/>
          </a:p>
        </p:txBody>
      </p:sp>
      <p:sp>
        <p:nvSpPr>
          <p:cNvPr id="852" name="Google Shape;852;p23"/>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24"/>
          <p:cNvSpPr txBox="1">
            <a:spLocks noGrp="1"/>
          </p:cNvSpPr>
          <p:nvPr>
            <p:ph type="title"/>
          </p:nvPr>
        </p:nvSpPr>
        <p:spPr>
          <a:xfrm>
            <a:off x="452724" y="620920"/>
            <a:ext cx="39852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PICTURE IS WORTH A THOUSAND WORDS</a:t>
            </a:r>
            <a:endParaRPr/>
          </a:p>
        </p:txBody>
      </p:sp>
      <p:sp>
        <p:nvSpPr>
          <p:cNvPr id="858" name="Google Shape;858;p24"/>
          <p:cNvSpPr txBox="1">
            <a:spLocks noGrp="1"/>
          </p:cNvSpPr>
          <p:nvPr>
            <p:ph type="body" idx="1"/>
          </p:nvPr>
        </p:nvSpPr>
        <p:spPr>
          <a:xfrm>
            <a:off x="452727" y="1709614"/>
            <a:ext cx="3985200" cy="3098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A complex idea can be conveyed with just a single still image, namely making it possible to absorb large amounts of data quickly.</a:t>
            </a:r>
            <a:endParaRPr/>
          </a:p>
        </p:txBody>
      </p:sp>
      <p:sp>
        <p:nvSpPr>
          <p:cNvPr id="859" name="Google Shape;859;p24"/>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23</a:t>
            </a:fld>
            <a:endParaRPr/>
          </a:p>
        </p:txBody>
      </p:sp>
      <p:pic>
        <p:nvPicPr>
          <p:cNvPr id="860" name="Google Shape;860;p24"/>
          <p:cNvPicPr preferRelativeResize="0"/>
          <p:nvPr/>
        </p:nvPicPr>
        <p:blipFill rotWithShape="1">
          <a:blip r:embed="rId3">
            <a:alphaModFix/>
          </a:blip>
          <a:srcRect l="33084" t="10435" r="23188" b="1652"/>
          <a:stretch/>
        </p:blipFill>
        <p:spPr>
          <a:xfrm>
            <a:off x="5546725" y="544875"/>
            <a:ext cx="3039851" cy="40493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5" name="Google Shape;865;p25"/>
          <p:cNvSpPr txBox="1">
            <a:spLocks noGrp="1"/>
          </p:cNvSpPr>
          <p:nvPr>
            <p:ph type="title" idx="4294967295"/>
          </p:nvPr>
        </p:nvSpPr>
        <p:spPr>
          <a:xfrm>
            <a:off x="450740" y="3043632"/>
            <a:ext cx="3371400" cy="1656900"/>
          </a:xfrm>
          <a:prstGeom prst="rect">
            <a:avLst/>
          </a:prstGeom>
          <a:effectLst>
            <a:outerShdw blurRad="57150" dist="19050" dir="5400000" algn="bl" rotWithShape="0">
              <a:srgbClr val="000000">
                <a:alpha val="14000"/>
              </a:srgbClr>
            </a:outerShdw>
          </a:effectLst>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FFFFFF"/>
                </a:solidFill>
                <a:latin typeface="Titillium Web"/>
                <a:ea typeface="Titillium Web"/>
                <a:cs typeface="Titillium Web"/>
                <a:sym typeface="Titillium Web"/>
              </a:rPr>
              <a:t>WANT BIG IMPACT?</a:t>
            </a:r>
            <a:endParaRPr dirty="0">
              <a:solidFill>
                <a:srgbClr val="FFFFFF"/>
              </a:solidFill>
              <a:latin typeface="Titillium Web"/>
              <a:ea typeface="Titillium Web"/>
              <a:cs typeface="Titillium Web"/>
              <a:sym typeface="Titillium Web"/>
            </a:endParaRPr>
          </a:p>
          <a:p>
            <a:pPr marL="0" lvl="0" indent="0" algn="l" rtl="0">
              <a:spcBef>
                <a:spcPts val="0"/>
              </a:spcBef>
              <a:spcAft>
                <a:spcPts val="0"/>
              </a:spcAft>
              <a:buNone/>
            </a:pPr>
            <a:r>
              <a:rPr lang="en" dirty="0">
                <a:solidFill>
                  <a:srgbClr val="FFFFFF"/>
                </a:solidFill>
                <a:latin typeface="Titillium Web"/>
                <a:ea typeface="Titillium Web"/>
                <a:cs typeface="Titillium Web"/>
                <a:sym typeface="Titillium Web"/>
              </a:rPr>
              <a:t>USE BIG IMAGE.</a:t>
            </a:r>
            <a:endParaRPr dirty="0">
              <a:solidFill>
                <a:srgbClr val="FFFFFF"/>
              </a:solidFill>
              <a:latin typeface="Titillium Web"/>
              <a:ea typeface="Titillium Web"/>
              <a:cs typeface="Titillium Web"/>
              <a:sym typeface="Titillium Web"/>
            </a:endParaRPr>
          </a:p>
        </p:txBody>
      </p:sp>
      <p:sp>
        <p:nvSpPr>
          <p:cNvPr id="866" name="Google Shape;866;p25"/>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1" name="Google Shape;871;p26"/>
          <p:cNvSpPr txBox="1">
            <a:spLocks noGrp="1"/>
          </p:cNvSpPr>
          <p:nvPr>
            <p:ph type="title"/>
          </p:nvPr>
        </p:nvSpPr>
        <p:spPr>
          <a:xfrm>
            <a:off x="739675" y="-1"/>
            <a:ext cx="7686000" cy="716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USE DIAGRAMS TO EXPLAIN YOUR IDEAS</a:t>
            </a:r>
            <a:endParaRPr/>
          </a:p>
        </p:txBody>
      </p:sp>
      <p:sp>
        <p:nvSpPr>
          <p:cNvPr id="872" name="Google Shape;872;p2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25</a:t>
            </a:fld>
            <a:endParaRPr/>
          </a:p>
        </p:txBody>
      </p:sp>
      <p:sp>
        <p:nvSpPr>
          <p:cNvPr id="873" name="Google Shape;873;p26"/>
          <p:cNvSpPr/>
          <p:nvPr/>
        </p:nvSpPr>
        <p:spPr>
          <a:xfrm rot="-711057">
            <a:off x="6976677" y="2972399"/>
            <a:ext cx="1620031" cy="69019"/>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74" name="Google Shape;874;p26"/>
          <p:cNvSpPr/>
          <p:nvPr/>
        </p:nvSpPr>
        <p:spPr>
          <a:xfrm rot="711057" flipH="1">
            <a:off x="5435971" y="2972399"/>
            <a:ext cx="1620031" cy="69019"/>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nvGrpSpPr>
          <p:cNvPr id="875" name="Google Shape;875;p26"/>
          <p:cNvGrpSpPr/>
          <p:nvPr/>
        </p:nvGrpSpPr>
        <p:grpSpPr>
          <a:xfrm>
            <a:off x="5921968" y="3039612"/>
            <a:ext cx="2053870" cy="1475874"/>
            <a:chOff x="5921968" y="3039612"/>
            <a:chExt cx="2053870" cy="1475874"/>
          </a:xfrm>
        </p:grpSpPr>
        <p:sp>
          <p:nvSpPr>
            <p:cNvPr id="876" name="Google Shape;876;p26"/>
            <p:cNvSpPr/>
            <p:nvPr/>
          </p:nvSpPr>
          <p:spPr>
            <a:xfrm rot="-1789476">
              <a:off x="6852687" y="3074718"/>
              <a:ext cx="192413" cy="192413"/>
            </a:xfrm>
            <a:prstGeom prst="ellipse">
              <a:avLst/>
            </a:prstGeom>
            <a:solidFill>
              <a:srgbClr val="6E86B6"/>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77" name="Google Shape;877;p26"/>
            <p:cNvSpPr txBox="1"/>
            <p:nvPr/>
          </p:nvSpPr>
          <p:spPr>
            <a:xfrm>
              <a:off x="6521554" y="3272001"/>
              <a:ext cx="835722" cy="330979"/>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FFFFFF"/>
                  </a:solidFill>
                  <a:latin typeface="Titillium Web"/>
                  <a:ea typeface="Titillium Web"/>
                  <a:cs typeface="Titillium Web"/>
                  <a:sym typeface="Titillium Web"/>
                </a:rPr>
                <a:t>20XX</a:t>
              </a:r>
              <a:endParaRPr sz="1000">
                <a:solidFill>
                  <a:srgbClr val="FFFFFF"/>
                </a:solidFill>
                <a:latin typeface="Titillium Web"/>
                <a:ea typeface="Titillium Web"/>
                <a:cs typeface="Titillium Web"/>
                <a:sym typeface="Titillium Web"/>
              </a:endParaRPr>
            </a:p>
          </p:txBody>
        </p:sp>
        <p:sp>
          <p:nvSpPr>
            <p:cNvPr id="878" name="Google Shape;878;p26"/>
            <p:cNvSpPr/>
            <p:nvPr/>
          </p:nvSpPr>
          <p:spPr>
            <a:xfrm>
              <a:off x="5921968" y="3671848"/>
              <a:ext cx="2053870" cy="843637"/>
            </a:xfrm>
            <a:prstGeom prst="roundRect">
              <a:avLst>
                <a:gd name="adj" fmla="val 448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79" name="Google Shape;879;p26"/>
            <p:cNvSpPr txBox="1"/>
            <p:nvPr/>
          </p:nvSpPr>
          <p:spPr>
            <a:xfrm>
              <a:off x="5975032" y="3716458"/>
              <a:ext cx="1947741" cy="74902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6E86B6"/>
                  </a:solidFill>
                  <a:latin typeface="Titillium Web"/>
                  <a:ea typeface="Titillium Web"/>
                  <a:cs typeface="Titillium Web"/>
                  <a:sym typeface="Titillium Web"/>
                </a:rPr>
                <a:t>Lorem ipsum dolor sit amet, consectetur adipiscing. Lorem ipsum dolor sit.</a:t>
              </a:r>
              <a:endParaRPr sz="1000">
                <a:solidFill>
                  <a:srgbClr val="6E86B6"/>
                </a:solidFill>
                <a:latin typeface="Titillium Web"/>
                <a:ea typeface="Titillium Web"/>
                <a:cs typeface="Titillium Web"/>
                <a:sym typeface="Titillium Web"/>
              </a:endParaRPr>
            </a:p>
          </p:txBody>
        </p:sp>
        <p:sp>
          <p:nvSpPr>
            <p:cNvPr id="880" name="Google Shape;880;p26"/>
            <p:cNvSpPr/>
            <p:nvPr/>
          </p:nvSpPr>
          <p:spPr>
            <a:xfrm>
              <a:off x="6894939" y="3594321"/>
              <a:ext cx="107928" cy="80946"/>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sp>
        <p:nvSpPr>
          <p:cNvPr id="881" name="Google Shape;881;p26"/>
          <p:cNvSpPr/>
          <p:nvPr/>
        </p:nvSpPr>
        <p:spPr>
          <a:xfrm rot="-711057">
            <a:off x="3899789" y="2972399"/>
            <a:ext cx="1620031" cy="69019"/>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nvGrpSpPr>
          <p:cNvPr id="882" name="Google Shape;882;p26"/>
          <p:cNvGrpSpPr/>
          <p:nvPr/>
        </p:nvGrpSpPr>
        <p:grpSpPr>
          <a:xfrm>
            <a:off x="4419278" y="1479246"/>
            <a:ext cx="2053870" cy="1495107"/>
            <a:chOff x="4419278" y="1479246"/>
            <a:chExt cx="2053870" cy="1495107"/>
          </a:xfrm>
        </p:grpSpPr>
        <p:sp>
          <p:nvSpPr>
            <p:cNvPr id="883" name="Google Shape;883;p26"/>
            <p:cNvSpPr/>
            <p:nvPr/>
          </p:nvSpPr>
          <p:spPr>
            <a:xfrm rot="-1789476">
              <a:off x="5349997" y="2746834"/>
              <a:ext cx="192413" cy="192413"/>
            </a:xfrm>
            <a:prstGeom prst="ellipse">
              <a:avLst/>
            </a:prstGeom>
            <a:solidFill>
              <a:srgbClr val="6E86B6"/>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84" name="Google Shape;884;p26"/>
            <p:cNvSpPr txBox="1"/>
            <p:nvPr/>
          </p:nvSpPr>
          <p:spPr>
            <a:xfrm>
              <a:off x="5033785" y="2397059"/>
              <a:ext cx="835722" cy="330979"/>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FFFFFF"/>
                  </a:solidFill>
                  <a:latin typeface="Titillium Web"/>
                  <a:ea typeface="Titillium Web"/>
                  <a:cs typeface="Titillium Web"/>
                  <a:sym typeface="Titillium Web"/>
                </a:rPr>
                <a:t>20XX</a:t>
              </a:r>
              <a:endParaRPr sz="1000">
                <a:solidFill>
                  <a:srgbClr val="FFFFFF"/>
                </a:solidFill>
                <a:latin typeface="Titillium Web"/>
                <a:ea typeface="Titillium Web"/>
                <a:cs typeface="Titillium Web"/>
                <a:sym typeface="Titillium Web"/>
              </a:endParaRPr>
            </a:p>
          </p:txBody>
        </p:sp>
        <p:sp>
          <p:nvSpPr>
            <p:cNvPr id="885" name="Google Shape;885;p26"/>
            <p:cNvSpPr/>
            <p:nvPr/>
          </p:nvSpPr>
          <p:spPr>
            <a:xfrm>
              <a:off x="4419278" y="1479246"/>
              <a:ext cx="2053870" cy="843637"/>
            </a:xfrm>
            <a:prstGeom prst="roundRect">
              <a:avLst>
                <a:gd name="adj" fmla="val 448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86" name="Google Shape;886;p26"/>
            <p:cNvSpPr/>
            <p:nvPr/>
          </p:nvSpPr>
          <p:spPr>
            <a:xfrm rot="10800000">
              <a:off x="5392219" y="2317599"/>
              <a:ext cx="107928" cy="80946"/>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87" name="Google Shape;887;p26"/>
            <p:cNvSpPr txBox="1"/>
            <p:nvPr/>
          </p:nvSpPr>
          <p:spPr>
            <a:xfrm>
              <a:off x="4472343" y="1523856"/>
              <a:ext cx="1947741" cy="74902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6E86B6"/>
                  </a:solidFill>
                  <a:latin typeface="Titillium Web"/>
                  <a:ea typeface="Titillium Web"/>
                  <a:cs typeface="Titillium Web"/>
                  <a:sym typeface="Titillium Web"/>
                </a:rPr>
                <a:t>Lorem ipsum dolor sit amet, consectetur adipiscing. Lorem ipsum dolor sit.</a:t>
              </a:r>
              <a:endParaRPr sz="1000">
                <a:solidFill>
                  <a:srgbClr val="6E86B6"/>
                </a:solidFill>
                <a:latin typeface="Titillium Web"/>
                <a:ea typeface="Titillium Web"/>
                <a:cs typeface="Titillium Web"/>
                <a:sym typeface="Titillium Web"/>
              </a:endParaRPr>
            </a:p>
          </p:txBody>
        </p:sp>
      </p:grpSp>
      <p:sp>
        <p:nvSpPr>
          <p:cNvPr id="888" name="Google Shape;888;p26"/>
          <p:cNvSpPr/>
          <p:nvPr/>
        </p:nvSpPr>
        <p:spPr>
          <a:xfrm rot="711057" flipH="1">
            <a:off x="2350760" y="2972399"/>
            <a:ext cx="1620031" cy="69019"/>
          </a:xfrm>
          <a:prstGeom prst="roundRect">
            <a:avLst>
              <a:gd name="adj" fmla="val 50000"/>
            </a:avLst>
          </a:pr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nvGrpSpPr>
          <p:cNvPr id="889" name="Google Shape;889;p26"/>
          <p:cNvGrpSpPr/>
          <p:nvPr/>
        </p:nvGrpSpPr>
        <p:grpSpPr>
          <a:xfrm>
            <a:off x="2912587" y="3039612"/>
            <a:ext cx="2053870" cy="1475874"/>
            <a:chOff x="2912587" y="3039612"/>
            <a:chExt cx="2053870" cy="1475874"/>
          </a:xfrm>
        </p:grpSpPr>
        <p:sp>
          <p:nvSpPr>
            <p:cNvPr id="890" name="Google Shape;890;p26"/>
            <p:cNvSpPr txBox="1"/>
            <p:nvPr/>
          </p:nvSpPr>
          <p:spPr>
            <a:xfrm>
              <a:off x="3521663" y="3272001"/>
              <a:ext cx="835722" cy="330979"/>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6E86B6"/>
                  </a:solidFill>
                  <a:latin typeface="Titillium Web"/>
                  <a:ea typeface="Titillium Web"/>
                  <a:cs typeface="Titillium Web"/>
                  <a:sym typeface="Titillium Web"/>
                </a:rPr>
                <a:t>20XX</a:t>
              </a:r>
              <a:endParaRPr sz="1000">
                <a:solidFill>
                  <a:srgbClr val="6E86B6"/>
                </a:solidFill>
                <a:latin typeface="Titillium Web"/>
                <a:ea typeface="Titillium Web"/>
                <a:cs typeface="Titillium Web"/>
                <a:sym typeface="Titillium Web"/>
              </a:endParaRPr>
            </a:p>
          </p:txBody>
        </p:sp>
        <p:sp>
          <p:nvSpPr>
            <p:cNvPr id="891" name="Google Shape;891;p26"/>
            <p:cNvSpPr/>
            <p:nvPr/>
          </p:nvSpPr>
          <p:spPr>
            <a:xfrm rot="-1789476">
              <a:off x="3843305" y="3074718"/>
              <a:ext cx="192413" cy="192413"/>
            </a:xfrm>
            <a:prstGeom prst="ellipse">
              <a:avLst/>
            </a:prstGeom>
            <a:solidFill>
              <a:srgbClr val="FFFFFF"/>
            </a:solidFill>
            <a:ln w="38100" cap="flat" cmpd="sng">
              <a:solidFill>
                <a:srgbClr val="6E86B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92" name="Google Shape;892;p26"/>
            <p:cNvSpPr/>
            <p:nvPr/>
          </p:nvSpPr>
          <p:spPr>
            <a:xfrm>
              <a:off x="2912587" y="3671848"/>
              <a:ext cx="2053870" cy="843637"/>
            </a:xfrm>
            <a:prstGeom prst="roundRect">
              <a:avLst>
                <a:gd name="adj" fmla="val 4485"/>
              </a:avLst>
            </a:pr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93" name="Google Shape;893;p26"/>
            <p:cNvSpPr txBox="1"/>
            <p:nvPr/>
          </p:nvSpPr>
          <p:spPr>
            <a:xfrm>
              <a:off x="2965651" y="3716458"/>
              <a:ext cx="1947741" cy="74902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FFFFFF"/>
                  </a:solidFill>
                  <a:latin typeface="Titillium Web"/>
                  <a:ea typeface="Titillium Web"/>
                  <a:cs typeface="Titillium Web"/>
                  <a:sym typeface="Titillium Web"/>
                </a:rPr>
                <a:t>Lorem ipsum dolor sit amet, consectetur adipiscing. Lorem ipsum dolor sit.</a:t>
              </a:r>
              <a:endParaRPr sz="1000">
                <a:solidFill>
                  <a:srgbClr val="FFFFFF"/>
                </a:solidFill>
                <a:latin typeface="Titillium Web"/>
                <a:ea typeface="Titillium Web"/>
                <a:cs typeface="Titillium Web"/>
                <a:sym typeface="Titillium Web"/>
              </a:endParaRPr>
            </a:p>
          </p:txBody>
        </p:sp>
        <p:sp>
          <p:nvSpPr>
            <p:cNvPr id="894" name="Google Shape;894;p26"/>
            <p:cNvSpPr/>
            <p:nvPr/>
          </p:nvSpPr>
          <p:spPr>
            <a:xfrm>
              <a:off x="3885558" y="3594321"/>
              <a:ext cx="107928" cy="80946"/>
            </a:xfrm>
            <a:prstGeom prst="triangle">
              <a:avLst>
                <a:gd name="adj" fmla="val 50000"/>
              </a:avLst>
            </a:pr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sp>
        <p:nvSpPr>
          <p:cNvPr id="895" name="Google Shape;895;p26"/>
          <p:cNvSpPr/>
          <p:nvPr/>
        </p:nvSpPr>
        <p:spPr>
          <a:xfrm rot="-711057">
            <a:off x="822911" y="2972399"/>
            <a:ext cx="1620031" cy="69019"/>
          </a:xfrm>
          <a:prstGeom prst="roundRect">
            <a:avLst>
              <a:gd name="adj" fmla="val 50000"/>
            </a:avLst>
          </a:pr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nvGrpSpPr>
          <p:cNvPr id="896" name="Google Shape;896;p26"/>
          <p:cNvGrpSpPr/>
          <p:nvPr/>
        </p:nvGrpSpPr>
        <p:grpSpPr>
          <a:xfrm>
            <a:off x="1369440" y="1479246"/>
            <a:ext cx="2053870" cy="1495107"/>
            <a:chOff x="1369440" y="1479246"/>
            <a:chExt cx="2053870" cy="1495107"/>
          </a:xfrm>
        </p:grpSpPr>
        <p:sp>
          <p:nvSpPr>
            <p:cNvPr id="897" name="Google Shape;897;p26"/>
            <p:cNvSpPr/>
            <p:nvPr/>
          </p:nvSpPr>
          <p:spPr>
            <a:xfrm>
              <a:off x="1369440" y="1479246"/>
              <a:ext cx="2053870" cy="843637"/>
            </a:xfrm>
            <a:prstGeom prst="roundRect">
              <a:avLst>
                <a:gd name="adj" fmla="val 4485"/>
              </a:avLst>
            </a:pr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98" name="Google Shape;898;p26"/>
            <p:cNvSpPr txBox="1"/>
            <p:nvPr/>
          </p:nvSpPr>
          <p:spPr>
            <a:xfrm>
              <a:off x="1977517" y="2397059"/>
              <a:ext cx="835722" cy="330979"/>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6E86B6"/>
                  </a:solidFill>
                  <a:latin typeface="Titillium Web"/>
                  <a:ea typeface="Titillium Web"/>
                  <a:cs typeface="Titillium Web"/>
                  <a:sym typeface="Titillium Web"/>
                </a:rPr>
                <a:t>20XX</a:t>
              </a:r>
              <a:endParaRPr sz="1000">
                <a:solidFill>
                  <a:srgbClr val="6E86B6"/>
                </a:solidFill>
                <a:latin typeface="Titillium Web"/>
                <a:ea typeface="Titillium Web"/>
                <a:cs typeface="Titillium Web"/>
                <a:sym typeface="Titillium Web"/>
              </a:endParaRPr>
            </a:p>
          </p:txBody>
        </p:sp>
        <p:sp>
          <p:nvSpPr>
            <p:cNvPr id="899" name="Google Shape;899;p26"/>
            <p:cNvSpPr/>
            <p:nvPr/>
          </p:nvSpPr>
          <p:spPr>
            <a:xfrm rot="10800000">
              <a:off x="2342381" y="2317599"/>
              <a:ext cx="107928" cy="80946"/>
            </a:xfrm>
            <a:prstGeom prst="triangle">
              <a:avLst>
                <a:gd name="adj" fmla="val 50000"/>
              </a:avLst>
            </a:pr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900" name="Google Shape;900;p26"/>
            <p:cNvSpPr txBox="1"/>
            <p:nvPr/>
          </p:nvSpPr>
          <p:spPr>
            <a:xfrm>
              <a:off x="1422504" y="1523856"/>
              <a:ext cx="1947741" cy="74902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FFFFFF"/>
                  </a:solidFill>
                  <a:latin typeface="Titillium Web"/>
                  <a:ea typeface="Titillium Web"/>
                  <a:cs typeface="Titillium Web"/>
                  <a:sym typeface="Titillium Web"/>
                </a:rPr>
                <a:t>Lorem ipsum dolor sit amet, consectetur adipiscing. Lorem ipsum dolor sit.</a:t>
              </a:r>
              <a:endParaRPr sz="1000">
                <a:solidFill>
                  <a:srgbClr val="FFFFFF"/>
                </a:solidFill>
                <a:latin typeface="Titillium Web"/>
                <a:ea typeface="Titillium Web"/>
                <a:cs typeface="Titillium Web"/>
                <a:sym typeface="Titillium Web"/>
              </a:endParaRPr>
            </a:p>
          </p:txBody>
        </p:sp>
        <p:sp>
          <p:nvSpPr>
            <p:cNvPr id="901" name="Google Shape;901;p26"/>
            <p:cNvSpPr/>
            <p:nvPr/>
          </p:nvSpPr>
          <p:spPr>
            <a:xfrm rot="-1789476">
              <a:off x="2296769" y="2746834"/>
              <a:ext cx="192413" cy="192413"/>
            </a:xfrm>
            <a:prstGeom prst="ellipse">
              <a:avLst/>
            </a:prstGeom>
            <a:solidFill>
              <a:srgbClr val="FFFFFF"/>
            </a:solidFill>
            <a:ln w="38100" cap="flat" cmpd="sng">
              <a:solidFill>
                <a:srgbClr val="6E86B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05"/>
        <p:cNvGrpSpPr/>
        <p:nvPr/>
      </p:nvGrpSpPr>
      <p:grpSpPr>
        <a:xfrm>
          <a:off x="0" y="0"/>
          <a:ext cx="0" cy="0"/>
          <a:chOff x="0" y="0"/>
          <a:chExt cx="0" cy="0"/>
        </a:xfrm>
      </p:grpSpPr>
      <p:sp>
        <p:nvSpPr>
          <p:cNvPr id="906" name="Google Shape;906;p27"/>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AND TABLES TO COMPARE DATA</a:t>
            </a:r>
            <a:endParaRPr/>
          </a:p>
        </p:txBody>
      </p:sp>
      <p:graphicFrame>
        <p:nvGraphicFramePr>
          <p:cNvPr id="907" name="Google Shape;907;p27"/>
          <p:cNvGraphicFramePr/>
          <p:nvPr/>
        </p:nvGraphicFramePr>
        <p:xfrm>
          <a:off x="832052" y="1367304"/>
          <a:ext cx="7207600" cy="2156000"/>
        </p:xfrm>
        <a:graphic>
          <a:graphicData uri="http://schemas.openxmlformats.org/drawingml/2006/table">
            <a:tbl>
              <a:tblPr>
                <a:noFill/>
                <a:tableStyleId>{65EB44B9-4524-4C0D-8AF8-5427DF5A4584}</a:tableStyleId>
              </a:tblPr>
              <a:tblGrid>
                <a:gridCol w="1801900">
                  <a:extLst>
                    <a:ext uri="{9D8B030D-6E8A-4147-A177-3AD203B41FA5}">
                      <a16:colId xmlns:a16="http://schemas.microsoft.com/office/drawing/2014/main" val="20000"/>
                    </a:ext>
                  </a:extLst>
                </a:gridCol>
                <a:gridCol w="1801900">
                  <a:extLst>
                    <a:ext uri="{9D8B030D-6E8A-4147-A177-3AD203B41FA5}">
                      <a16:colId xmlns:a16="http://schemas.microsoft.com/office/drawing/2014/main" val="20001"/>
                    </a:ext>
                  </a:extLst>
                </a:gridCol>
                <a:gridCol w="1801900">
                  <a:extLst>
                    <a:ext uri="{9D8B030D-6E8A-4147-A177-3AD203B41FA5}">
                      <a16:colId xmlns:a16="http://schemas.microsoft.com/office/drawing/2014/main" val="20002"/>
                    </a:ext>
                  </a:extLst>
                </a:gridCol>
                <a:gridCol w="1801900">
                  <a:extLst>
                    <a:ext uri="{9D8B030D-6E8A-4147-A177-3AD203B41FA5}">
                      <a16:colId xmlns:a16="http://schemas.microsoft.com/office/drawing/2014/main" val="20003"/>
                    </a:ext>
                  </a:extLst>
                </a:gridCol>
              </a:tblGrid>
              <a:tr h="539000">
                <a:tc>
                  <a:txBody>
                    <a:bodyPr/>
                    <a:lstStyle/>
                    <a:p>
                      <a:pPr marL="0" lvl="0" indent="0" algn="l" rtl="0">
                        <a:spcBef>
                          <a:spcPts val="0"/>
                        </a:spcBef>
                        <a:spcAft>
                          <a:spcPts val="0"/>
                        </a:spcAft>
                        <a:buNone/>
                      </a:pP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A</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B</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C</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extLst>
                  <a:ext uri="{0D108BD9-81ED-4DB2-BD59-A6C34878D82A}">
                    <a16:rowId xmlns:a16="http://schemas.microsoft.com/office/drawing/2014/main" val="10000"/>
                  </a:ext>
                </a:extLst>
              </a:tr>
              <a:tr h="539000">
                <a:tc>
                  <a:txBody>
                    <a:bodyPr/>
                    <a:lstStyle/>
                    <a:p>
                      <a:pPr marL="0" lvl="0" indent="0" algn="r" rtl="0">
                        <a:spcBef>
                          <a:spcPts val="0"/>
                        </a:spcBef>
                        <a:spcAft>
                          <a:spcPts val="0"/>
                        </a:spcAft>
                        <a:buNone/>
                      </a:pPr>
                      <a:r>
                        <a:rPr lang="en" sz="1800">
                          <a:solidFill>
                            <a:srgbClr val="FFFFFF"/>
                          </a:solidFill>
                          <a:latin typeface="Titillium Web"/>
                          <a:ea typeface="Titillium Web"/>
                          <a:cs typeface="Titillium Web"/>
                          <a:sym typeface="Titillium Web"/>
                        </a:rPr>
                        <a:t>Yellow</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10</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20</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7</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extLst>
                  <a:ext uri="{0D108BD9-81ED-4DB2-BD59-A6C34878D82A}">
                    <a16:rowId xmlns:a16="http://schemas.microsoft.com/office/drawing/2014/main" val="10001"/>
                  </a:ext>
                </a:extLst>
              </a:tr>
              <a:tr h="539000">
                <a:tc>
                  <a:txBody>
                    <a:bodyPr/>
                    <a:lstStyle/>
                    <a:p>
                      <a:pPr marL="0" lvl="0" indent="0" algn="r" rtl="0">
                        <a:spcBef>
                          <a:spcPts val="0"/>
                        </a:spcBef>
                        <a:spcAft>
                          <a:spcPts val="0"/>
                        </a:spcAft>
                        <a:buNone/>
                      </a:pPr>
                      <a:r>
                        <a:rPr lang="en" sz="1800">
                          <a:solidFill>
                            <a:srgbClr val="FFFFFF"/>
                          </a:solidFill>
                          <a:latin typeface="Titillium Web"/>
                          <a:ea typeface="Titillium Web"/>
                          <a:cs typeface="Titillium Web"/>
                          <a:sym typeface="Titillium Web"/>
                        </a:rPr>
                        <a:t>Blue</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30</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15</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10</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extLst>
                  <a:ext uri="{0D108BD9-81ED-4DB2-BD59-A6C34878D82A}">
                    <a16:rowId xmlns:a16="http://schemas.microsoft.com/office/drawing/2014/main" val="10002"/>
                  </a:ext>
                </a:extLst>
              </a:tr>
              <a:tr h="539000">
                <a:tc>
                  <a:txBody>
                    <a:bodyPr/>
                    <a:lstStyle/>
                    <a:p>
                      <a:pPr marL="0" lvl="0" indent="0" algn="r" rtl="0">
                        <a:spcBef>
                          <a:spcPts val="0"/>
                        </a:spcBef>
                        <a:spcAft>
                          <a:spcPts val="0"/>
                        </a:spcAft>
                        <a:buNone/>
                      </a:pPr>
                      <a:r>
                        <a:rPr lang="en" sz="1800">
                          <a:solidFill>
                            <a:srgbClr val="FFFFFF"/>
                          </a:solidFill>
                          <a:latin typeface="Titillium Web"/>
                          <a:ea typeface="Titillium Web"/>
                          <a:cs typeface="Titillium Web"/>
                          <a:sym typeface="Titillium Web"/>
                        </a:rPr>
                        <a:t>Orange</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5</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24</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16</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extLst>
                  <a:ext uri="{0D108BD9-81ED-4DB2-BD59-A6C34878D82A}">
                    <a16:rowId xmlns:a16="http://schemas.microsoft.com/office/drawing/2014/main" val="10003"/>
                  </a:ext>
                </a:extLst>
              </a:tr>
            </a:tbl>
          </a:graphicData>
        </a:graphic>
      </p:graphicFrame>
      <p:sp>
        <p:nvSpPr>
          <p:cNvPr id="908" name="Google Shape;908;p2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12"/>
        <p:cNvGrpSpPr/>
        <p:nvPr/>
      </p:nvGrpSpPr>
      <p:grpSpPr>
        <a:xfrm>
          <a:off x="0" y="0"/>
          <a:ext cx="0" cy="0"/>
          <a:chOff x="0" y="0"/>
          <a:chExt cx="0" cy="0"/>
        </a:xfrm>
      </p:grpSpPr>
      <p:sp>
        <p:nvSpPr>
          <p:cNvPr id="913" name="Google Shape;913;p28"/>
          <p:cNvSpPr/>
          <p:nvPr/>
        </p:nvSpPr>
        <p:spPr>
          <a:xfrm>
            <a:off x="558400" y="1092206"/>
            <a:ext cx="8028146" cy="3824432"/>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FFFFFF">
              <a:alpha val="1115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8"/>
          <p:cNvSpPr txBox="1">
            <a:spLocks noGrp="1"/>
          </p:cNvSpPr>
          <p:nvPr>
            <p:ph type="title"/>
          </p:nvPr>
        </p:nvSpPr>
        <p:spPr>
          <a:xfrm>
            <a:off x="739675" y="-1"/>
            <a:ext cx="7686000" cy="716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MAPS</a:t>
            </a:r>
            <a:endParaRPr/>
          </a:p>
        </p:txBody>
      </p:sp>
      <p:sp>
        <p:nvSpPr>
          <p:cNvPr id="915" name="Google Shape;915;p28"/>
          <p:cNvSpPr/>
          <p:nvPr/>
        </p:nvSpPr>
        <p:spPr>
          <a:xfrm>
            <a:off x="1985850" y="1982900"/>
            <a:ext cx="747900" cy="202500"/>
          </a:xfrm>
          <a:prstGeom prst="wedgeRectCallout">
            <a:avLst>
              <a:gd name="adj1" fmla="val -21428"/>
              <a:gd name="adj2" fmla="val 84287"/>
            </a:avLst>
          </a:prstGeom>
          <a:solidFill>
            <a:srgbClr val="FFFFFF"/>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6E86B6"/>
                </a:solidFill>
                <a:latin typeface="Titillium Web"/>
                <a:ea typeface="Titillium Web"/>
                <a:cs typeface="Titillium Web"/>
                <a:sym typeface="Titillium Web"/>
              </a:rPr>
              <a:t>our office</a:t>
            </a:r>
            <a:endParaRPr sz="1000">
              <a:solidFill>
                <a:srgbClr val="6E86B6"/>
              </a:solidFill>
              <a:latin typeface="Titillium Web"/>
              <a:ea typeface="Titillium Web"/>
              <a:cs typeface="Titillium Web"/>
              <a:sym typeface="Titillium Web"/>
            </a:endParaRPr>
          </a:p>
        </p:txBody>
      </p:sp>
      <p:sp>
        <p:nvSpPr>
          <p:cNvPr id="916" name="Google Shape;916;p28"/>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27</a:t>
            </a:fld>
            <a:endParaRPr/>
          </a:p>
        </p:txBody>
      </p:sp>
      <p:sp>
        <p:nvSpPr>
          <p:cNvPr id="917" name="Google Shape;917;p28"/>
          <p:cNvSpPr/>
          <p:nvPr/>
        </p:nvSpPr>
        <p:spPr>
          <a:xfrm>
            <a:off x="1152150" y="2325275"/>
            <a:ext cx="157200" cy="157200"/>
          </a:xfrm>
          <a:prstGeom prst="ellipse">
            <a:avLst/>
          </a:prstGeom>
          <a:solidFill>
            <a:srgbClr val="00041C">
              <a:alpha val="18460"/>
            </a:srgbClr>
          </a:solidFill>
          <a:ln w="38100" cap="flat" cmpd="sng">
            <a:solidFill>
              <a:srgbClr val="FFFFFF"/>
            </a:solidFill>
            <a:prstDash val="solid"/>
            <a:round/>
            <a:headEnd type="none" w="sm" len="sm"/>
            <a:tailEnd type="none" w="sm" len="sm"/>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8"/>
          <p:cNvSpPr/>
          <p:nvPr/>
        </p:nvSpPr>
        <p:spPr>
          <a:xfrm>
            <a:off x="2733750" y="4017400"/>
            <a:ext cx="157200" cy="157200"/>
          </a:xfrm>
          <a:prstGeom prst="ellipse">
            <a:avLst/>
          </a:prstGeom>
          <a:solidFill>
            <a:srgbClr val="00041C">
              <a:alpha val="18460"/>
            </a:srgbClr>
          </a:solidFill>
          <a:ln w="38100" cap="flat" cmpd="sng">
            <a:solidFill>
              <a:srgbClr val="FFFFFF"/>
            </a:solidFill>
            <a:prstDash val="solid"/>
            <a:round/>
            <a:headEnd type="none" w="sm" len="sm"/>
            <a:tailEnd type="none" w="sm" len="sm"/>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8"/>
          <p:cNvSpPr/>
          <p:nvPr/>
        </p:nvSpPr>
        <p:spPr>
          <a:xfrm>
            <a:off x="3866025" y="2095875"/>
            <a:ext cx="157200" cy="157200"/>
          </a:xfrm>
          <a:prstGeom prst="ellipse">
            <a:avLst/>
          </a:prstGeom>
          <a:solidFill>
            <a:srgbClr val="00041C">
              <a:alpha val="18460"/>
            </a:srgbClr>
          </a:solidFill>
          <a:ln w="38100" cap="flat" cmpd="sng">
            <a:solidFill>
              <a:srgbClr val="FFFFFF"/>
            </a:solidFill>
            <a:prstDash val="solid"/>
            <a:round/>
            <a:headEnd type="none" w="sm" len="sm"/>
            <a:tailEnd type="none" w="sm" len="sm"/>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8"/>
          <p:cNvSpPr/>
          <p:nvPr/>
        </p:nvSpPr>
        <p:spPr>
          <a:xfrm>
            <a:off x="6668400" y="2593950"/>
            <a:ext cx="157200" cy="157200"/>
          </a:xfrm>
          <a:prstGeom prst="ellipse">
            <a:avLst/>
          </a:prstGeom>
          <a:solidFill>
            <a:srgbClr val="00041C">
              <a:alpha val="18460"/>
            </a:srgbClr>
          </a:solidFill>
          <a:ln w="38100" cap="flat" cmpd="sng">
            <a:solidFill>
              <a:srgbClr val="FFFFFF"/>
            </a:solidFill>
            <a:prstDash val="solid"/>
            <a:round/>
            <a:headEnd type="none" w="sm" len="sm"/>
            <a:tailEnd type="none" w="sm" len="sm"/>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8"/>
          <p:cNvSpPr/>
          <p:nvPr/>
        </p:nvSpPr>
        <p:spPr>
          <a:xfrm>
            <a:off x="4504075" y="4216497"/>
            <a:ext cx="157200" cy="157200"/>
          </a:xfrm>
          <a:prstGeom prst="ellipse">
            <a:avLst/>
          </a:prstGeom>
          <a:solidFill>
            <a:srgbClr val="00041C">
              <a:alpha val="18460"/>
            </a:srgbClr>
          </a:solidFill>
          <a:ln w="38100" cap="flat" cmpd="sng">
            <a:solidFill>
              <a:srgbClr val="FFFFFF"/>
            </a:solidFill>
            <a:prstDash val="solid"/>
            <a:round/>
            <a:headEnd type="none" w="sm" len="sm"/>
            <a:tailEnd type="none" w="sm" len="sm"/>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8"/>
          <p:cNvSpPr/>
          <p:nvPr/>
        </p:nvSpPr>
        <p:spPr>
          <a:xfrm>
            <a:off x="7360750" y="4249925"/>
            <a:ext cx="157200" cy="157200"/>
          </a:xfrm>
          <a:prstGeom prst="ellipse">
            <a:avLst/>
          </a:prstGeom>
          <a:solidFill>
            <a:srgbClr val="00041C">
              <a:alpha val="18460"/>
            </a:srgbClr>
          </a:solidFill>
          <a:ln w="38100" cap="flat" cmpd="sng">
            <a:solidFill>
              <a:srgbClr val="FFFFFF"/>
            </a:solidFill>
            <a:prstDash val="solid"/>
            <a:round/>
            <a:headEnd type="none" w="sm" len="sm"/>
            <a:tailEnd type="none" w="sm" len="sm"/>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sp>
        <p:nvSpPr>
          <p:cNvPr id="927" name="Google Shape;927;p29"/>
          <p:cNvSpPr txBox="1">
            <a:spLocks noGrp="1"/>
          </p:cNvSpPr>
          <p:nvPr>
            <p:ph type="ctrTitle" idx="4294967295"/>
          </p:nvPr>
        </p:nvSpPr>
        <p:spPr>
          <a:xfrm>
            <a:off x="701529" y="897542"/>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600"/>
              <a:t>89,526,124</a:t>
            </a:r>
            <a:endParaRPr sz="9600"/>
          </a:p>
        </p:txBody>
      </p:sp>
      <p:sp>
        <p:nvSpPr>
          <p:cNvPr id="928" name="Google Shape;928;p29"/>
          <p:cNvSpPr txBox="1">
            <a:spLocks noGrp="1"/>
          </p:cNvSpPr>
          <p:nvPr>
            <p:ph type="subTitle" idx="4294967295"/>
          </p:nvPr>
        </p:nvSpPr>
        <p:spPr>
          <a:xfrm>
            <a:off x="701529" y="2519524"/>
            <a:ext cx="77724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Whoa! That’s a big number, aren’t you proud?</a:t>
            </a:r>
            <a:endParaRPr/>
          </a:p>
        </p:txBody>
      </p:sp>
      <p:sp>
        <p:nvSpPr>
          <p:cNvPr id="929" name="Google Shape;929;p29"/>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sp>
        <p:nvSpPr>
          <p:cNvPr id="934" name="Google Shape;934;p30"/>
          <p:cNvSpPr txBox="1">
            <a:spLocks noGrp="1"/>
          </p:cNvSpPr>
          <p:nvPr>
            <p:ph type="ctrTitle" idx="4294967295"/>
          </p:nvPr>
        </p:nvSpPr>
        <p:spPr>
          <a:xfrm>
            <a:off x="709394" y="724200"/>
            <a:ext cx="7772400" cy="89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a:t>89,526,124$</a:t>
            </a:r>
            <a:endParaRPr sz="4800"/>
          </a:p>
        </p:txBody>
      </p:sp>
      <p:sp>
        <p:nvSpPr>
          <p:cNvPr id="935" name="Google Shape;935;p30"/>
          <p:cNvSpPr txBox="1">
            <a:spLocks noGrp="1"/>
          </p:cNvSpPr>
          <p:nvPr>
            <p:ph type="subTitle" idx="4294967295"/>
          </p:nvPr>
        </p:nvSpPr>
        <p:spPr>
          <a:xfrm>
            <a:off x="746271" y="1358703"/>
            <a:ext cx="77724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That’s a lot of money</a:t>
            </a:r>
            <a:endParaRPr sz="1800"/>
          </a:p>
        </p:txBody>
      </p:sp>
      <p:sp>
        <p:nvSpPr>
          <p:cNvPr id="936" name="Google Shape;936;p30"/>
          <p:cNvSpPr txBox="1">
            <a:spLocks noGrp="1"/>
          </p:cNvSpPr>
          <p:nvPr>
            <p:ph type="ctrTitle" idx="4294967295"/>
          </p:nvPr>
        </p:nvSpPr>
        <p:spPr>
          <a:xfrm>
            <a:off x="709394" y="3353100"/>
            <a:ext cx="7772400" cy="89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a:t>100%</a:t>
            </a:r>
            <a:endParaRPr sz="4800"/>
          </a:p>
        </p:txBody>
      </p:sp>
      <p:sp>
        <p:nvSpPr>
          <p:cNvPr id="937" name="Google Shape;937;p30"/>
          <p:cNvSpPr txBox="1">
            <a:spLocks noGrp="1"/>
          </p:cNvSpPr>
          <p:nvPr>
            <p:ph type="subTitle" idx="4294967295"/>
          </p:nvPr>
        </p:nvSpPr>
        <p:spPr>
          <a:xfrm>
            <a:off x="746271" y="3987603"/>
            <a:ext cx="77724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Total success!</a:t>
            </a:r>
            <a:endParaRPr sz="1800"/>
          </a:p>
        </p:txBody>
      </p:sp>
      <p:sp>
        <p:nvSpPr>
          <p:cNvPr id="938" name="Google Shape;938;p30"/>
          <p:cNvSpPr txBox="1">
            <a:spLocks noGrp="1"/>
          </p:cNvSpPr>
          <p:nvPr>
            <p:ph type="ctrTitle" idx="4294967295"/>
          </p:nvPr>
        </p:nvSpPr>
        <p:spPr>
          <a:xfrm>
            <a:off x="709394" y="2038650"/>
            <a:ext cx="7772400" cy="89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a:t>185,244 users</a:t>
            </a:r>
            <a:endParaRPr sz="4800"/>
          </a:p>
        </p:txBody>
      </p:sp>
      <p:sp>
        <p:nvSpPr>
          <p:cNvPr id="939" name="Google Shape;939;p30"/>
          <p:cNvSpPr txBox="1">
            <a:spLocks noGrp="1"/>
          </p:cNvSpPr>
          <p:nvPr>
            <p:ph type="subTitle" idx="4294967295"/>
          </p:nvPr>
        </p:nvSpPr>
        <p:spPr>
          <a:xfrm>
            <a:off x="746271" y="2673153"/>
            <a:ext cx="77724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And a lot of users</a:t>
            </a:r>
            <a:endParaRPr sz="1800"/>
          </a:p>
        </p:txBody>
      </p:sp>
      <p:sp>
        <p:nvSpPr>
          <p:cNvPr id="940" name="Google Shape;940;p3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11" name="TextBox 10">
            <a:extLst>
              <a:ext uri="{FF2B5EF4-FFF2-40B4-BE49-F238E27FC236}">
                <a16:creationId xmlns:a16="http://schemas.microsoft.com/office/drawing/2014/main" id="{7CDFC10E-B323-1A41-289B-1E1030A32954}"/>
              </a:ext>
            </a:extLst>
          </p:cNvPr>
          <p:cNvSpPr txBox="1"/>
          <p:nvPr/>
        </p:nvSpPr>
        <p:spPr>
          <a:xfrm>
            <a:off x="382905" y="247710"/>
            <a:ext cx="1005403" cy="584775"/>
          </a:xfrm>
          <a:prstGeom prst="rect">
            <a:avLst/>
          </a:prstGeom>
          <a:noFill/>
        </p:spPr>
        <p:txBody>
          <a:bodyPr wrap="none" rtlCol="0">
            <a:spAutoFit/>
          </a:bodyPr>
          <a:lstStyle/>
          <a:p>
            <a:r>
              <a:rPr lang="ko-KR" altLang="en-US" sz="3200" dirty="0">
                <a:solidFill>
                  <a:schemeClr val="bg1"/>
                </a:solidFill>
                <a:latin typeface="+mn-ea"/>
                <a:ea typeface="+mn-ea"/>
              </a:rPr>
              <a:t>목차</a:t>
            </a:r>
          </a:p>
        </p:txBody>
      </p:sp>
      <p:sp>
        <p:nvSpPr>
          <p:cNvPr id="2" name="TextBox 1">
            <a:extLst>
              <a:ext uri="{FF2B5EF4-FFF2-40B4-BE49-F238E27FC236}">
                <a16:creationId xmlns:a16="http://schemas.microsoft.com/office/drawing/2014/main" id="{1D04BBDF-1C10-7212-2D9C-C9F715815399}"/>
              </a:ext>
            </a:extLst>
          </p:cNvPr>
          <p:cNvSpPr txBox="1"/>
          <p:nvPr/>
        </p:nvSpPr>
        <p:spPr>
          <a:xfrm>
            <a:off x="247650" y="1291879"/>
            <a:ext cx="1027845" cy="276999"/>
          </a:xfrm>
          <a:prstGeom prst="rect">
            <a:avLst/>
          </a:prstGeom>
          <a:noFill/>
        </p:spPr>
        <p:txBody>
          <a:bodyPr wrap="none" rtlCol="0">
            <a:spAutoFit/>
          </a:bodyPr>
          <a:lstStyle/>
          <a:p>
            <a:r>
              <a:rPr lang="en-US" altLang="ko-KR" sz="1200" dirty="0">
                <a:solidFill>
                  <a:schemeClr val="bg1"/>
                </a:solidFill>
                <a:latin typeface="+mn-ea"/>
                <a:ea typeface="+mn-ea"/>
              </a:rPr>
              <a:t>1. </a:t>
            </a:r>
            <a:r>
              <a:rPr lang="ko-KR" altLang="en-US" sz="1200" dirty="0">
                <a:solidFill>
                  <a:schemeClr val="bg1"/>
                </a:solidFill>
                <a:latin typeface="+mn-ea"/>
                <a:ea typeface="+mn-ea"/>
              </a:rPr>
              <a:t>게임 개요</a:t>
            </a:r>
            <a:endParaRPr lang="en-US" altLang="ko-KR" sz="1200" dirty="0">
              <a:solidFill>
                <a:schemeClr val="bg1"/>
              </a:solidFill>
              <a:latin typeface="+mn-ea"/>
              <a:ea typeface="+mn-ea"/>
            </a:endParaRPr>
          </a:p>
        </p:txBody>
      </p:sp>
      <p:sp>
        <p:nvSpPr>
          <p:cNvPr id="3" name="TextBox 2">
            <a:extLst>
              <a:ext uri="{FF2B5EF4-FFF2-40B4-BE49-F238E27FC236}">
                <a16:creationId xmlns:a16="http://schemas.microsoft.com/office/drawing/2014/main" id="{AC1D27BC-631D-424B-6BF6-668C21938DE6}"/>
              </a:ext>
            </a:extLst>
          </p:cNvPr>
          <p:cNvSpPr txBox="1"/>
          <p:nvPr/>
        </p:nvSpPr>
        <p:spPr>
          <a:xfrm>
            <a:off x="247650" y="1693341"/>
            <a:ext cx="1544012" cy="276999"/>
          </a:xfrm>
          <a:prstGeom prst="rect">
            <a:avLst/>
          </a:prstGeom>
          <a:noFill/>
        </p:spPr>
        <p:txBody>
          <a:bodyPr wrap="none" rtlCol="0">
            <a:spAutoFit/>
          </a:bodyPr>
          <a:lstStyle/>
          <a:p>
            <a:r>
              <a:rPr lang="en-US" altLang="ko-KR" sz="1200" dirty="0">
                <a:solidFill>
                  <a:schemeClr val="bg1"/>
                </a:solidFill>
                <a:latin typeface="+mn-ea"/>
                <a:ea typeface="+mn-ea"/>
              </a:rPr>
              <a:t>2. </a:t>
            </a:r>
            <a:r>
              <a:rPr lang="ko-KR" altLang="en-US" sz="1200" dirty="0">
                <a:solidFill>
                  <a:schemeClr val="bg1"/>
                </a:solidFill>
                <a:latin typeface="+mn-ea"/>
                <a:ea typeface="+mn-ea"/>
              </a:rPr>
              <a:t>게임 플레이 방법</a:t>
            </a:r>
            <a:endParaRPr lang="en-US" altLang="ko-KR" sz="1200" dirty="0">
              <a:solidFill>
                <a:schemeClr val="bg1"/>
              </a:solidFill>
              <a:latin typeface="+mn-ea"/>
              <a:ea typeface="+mn-ea"/>
            </a:endParaRPr>
          </a:p>
        </p:txBody>
      </p:sp>
      <p:sp>
        <p:nvSpPr>
          <p:cNvPr id="4" name="TextBox 3">
            <a:extLst>
              <a:ext uri="{FF2B5EF4-FFF2-40B4-BE49-F238E27FC236}">
                <a16:creationId xmlns:a16="http://schemas.microsoft.com/office/drawing/2014/main" id="{1CB23786-6F66-2978-E0F8-CA4FF9C0256C}"/>
              </a:ext>
            </a:extLst>
          </p:cNvPr>
          <p:cNvSpPr txBox="1"/>
          <p:nvPr/>
        </p:nvSpPr>
        <p:spPr>
          <a:xfrm>
            <a:off x="247650" y="2094803"/>
            <a:ext cx="819455" cy="276999"/>
          </a:xfrm>
          <a:prstGeom prst="rect">
            <a:avLst/>
          </a:prstGeom>
          <a:noFill/>
        </p:spPr>
        <p:txBody>
          <a:bodyPr wrap="none" rtlCol="0">
            <a:spAutoFit/>
          </a:bodyPr>
          <a:lstStyle/>
          <a:p>
            <a:r>
              <a:rPr lang="en-US" altLang="ko-KR" sz="1200" dirty="0">
                <a:solidFill>
                  <a:schemeClr val="bg1"/>
                </a:solidFill>
                <a:latin typeface="+mn-ea"/>
                <a:ea typeface="+mn-ea"/>
              </a:rPr>
              <a:t>3. </a:t>
            </a:r>
            <a:r>
              <a:rPr lang="ko-KR" altLang="en-US" sz="1200" dirty="0">
                <a:solidFill>
                  <a:schemeClr val="bg1"/>
                </a:solidFill>
                <a:latin typeface="+mn-ea"/>
                <a:ea typeface="+mn-ea"/>
              </a:rPr>
              <a:t>순서도</a:t>
            </a:r>
            <a:endParaRPr lang="en-US" altLang="ko-KR" sz="1200" dirty="0">
              <a:solidFill>
                <a:schemeClr val="bg1"/>
              </a:solidFill>
              <a:latin typeface="+mn-ea"/>
              <a:ea typeface="+mn-ea"/>
            </a:endParaRPr>
          </a:p>
        </p:txBody>
      </p:sp>
      <p:sp>
        <p:nvSpPr>
          <p:cNvPr id="5" name="TextBox 4">
            <a:extLst>
              <a:ext uri="{FF2B5EF4-FFF2-40B4-BE49-F238E27FC236}">
                <a16:creationId xmlns:a16="http://schemas.microsoft.com/office/drawing/2014/main" id="{CCD4155E-7127-CD4B-19EB-14033647FF63}"/>
              </a:ext>
            </a:extLst>
          </p:cNvPr>
          <p:cNvSpPr txBox="1"/>
          <p:nvPr/>
        </p:nvSpPr>
        <p:spPr>
          <a:xfrm>
            <a:off x="250605" y="2492642"/>
            <a:ext cx="1027845" cy="276999"/>
          </a:xfrm>
          <a:prstGeom prst="rect">
            <a:avLst/>
          </a:prstGeom>
          <a:noFill/>
        </p:spPr>
        <p:txBody>
          <a:bodyPr wrap="none" rtlCol="0">
            <a:spAutoFit/>
          </a:bodyPr>
          <a:lstStyle/>
          <a:p>
            <a:r>
              <a:rPr lang="en-US" altLang="ko-KR" sz="1200" dirty="0">
                <a:solidFill>
                  <a:schemeClr val="bg1"/>
                </a:solidFill>
                <a:latin typeface="+mn-ea"/>
                <a:ea typeface="+mn-ea"/>
              </a:rPr>
              <a:t>4. </a:t>
            </a:r>
            <a:r>
              <a:rPr lang="ko-KR" altLang="en-US" sz="1200" dirty="0">
                <a:solidFill>
                  <a:schemeClr val="bg1"/>
                </a:solidFill>
                <a:latin typeface="+mn-ea"/>
                <a:ea typeface="+mn-ea"/>
              </a:rPr>
              <a:t>개발 방안</a:t>
            </a:r>
          </a:p>
        </p:txBody>
      </p:sp>
      <p:sp>
        <p:nvSpPr>
          <p:cNvPr id="6" name="TextBox 5">
            <a:extLst>
              <a:ext uri="{FF2B5EF4-FFF2-40B4-BE49-F238E27FC236}">
                <a16:creationId xmlns:a16="http://schemas.microsoft.com/office/drawing/2014/main" id="{F1124224-729B-D218-C4CE-B99E322583EA}"/>
              </a:ext>
            </a:extLst>
          </p:cNvPr>
          <p:cNvSpPr txBox="1"/>
          <p:nvPr/>
        </p:nvSpPr>
        <p:spPr>
          <a:xfrm>
            <a:off x="247650" y="2890481"/>
            <a:ext cx="3647152" cy="276999"/>
          </a:xfrm>
          <a:prstGeom prst="rect">
            <a:avLst/>
          </a:prstGeom>
          <a:noFill/>
        </p:spPr>
        <p:txBody>
          <a:bodyPr wrap="none" rtlCol="0">
            <a:spAutoFit/>
          </a:bodyPr>
          <a:lstStyle/>
          <a:p>
            <a:r>
              <a:rPr lang="en-US" altLang="ko-KR" sz="1200" dirty="0">
                <a:solidFill>
                  <a:schemeClr val="bg1"/>
                </a:solidFill>
                <a:latin typeface="+mn-ea"/>
                <a:ea typeface="+mn-ea"/>
              </a:rPr>
              <a:t>5. </a:t>
            </a:r>
            <a:r>
              <a:rPr lang="ko-KR" altLang="en-US" sz="1200" dirty="0">
                <a:solidFill>
                  <a:schemeClr val="bg1"/>
                </a:solidFill>
                <a:latin typeface="+mn-ea"/>
                <a:ea typeface="+mn-ea"/>
              </a:rPr>
              <a:t>게임 방법 설명</a:t>
            </a:r>
            <a:r>
              <a:rPr lang="en-US" altLang="ko-KR" sz="1200" dirty="0">
                <a:solidFill>
                  <a:schemeClr val="bg1"/>
                </a:solidFill>
                <a:latin typeface="+mn-ea"/>
                <a:ea typeface="+mn-ea"/>
              </a:rPr>
              <a:t>(</a:t>
            </a:r>
            <a:r>
              <a:rPr lang="ko-KR" altLang="en-US" sz="1200" dirty="0">
                <a:solidFill>
                  <a:schemeClr val="bg1"/>
                </a:solidFill>
                <a:latin typeface="+mn-ea"/>
                <a:ea typeface="+mn-ea"/>
              </a:rPr>
              <a:t>유저에게 출력하여 보여줄 내용</a:t>
            </a:r>
            <a:r>
              <a:rPr lang="en-US" altLang="ko-KR" sz="1200" dirty="0">
                <a:solidFill>
                  <a:schemeClr val="bg1"/>
                </a:solidFill>
                <a:latin typeface="+mn-ea"/>
                <a:ea typeface="+mn-ea"/>
              </a:rPr>
              <a:t>)</a:t>
            </a:r>
            <a:endParaRPr lang="ko-KR" altLang="en-US" sz="1200" dirty="0">
              <a:solidFill>
                <a:schemeClr val="bg1"/>
              </a:solidFill>
              <a:latin typeface="+mn-ea"/>
              <a:ea typeface="+mn-ea"/>
            </a:endParaRPr>
          </a:p>
        </p:txBody>
      </p:sp>
    </p:spTree>
    <p:extLst>
      <p:ext uri="{BB962C8B-B14F-4D97-AF65-F5344CB8AC3E}">
        <p14:creationId xmlns:p14="http://schemas.microsoft.com/office/powerpoint/2010/main" val="23549691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Google Shape;945;p31"/>
          <p:cNvSpPr txBox="1">
            <a:spLocks noGrp="1"/>
          </p:cNvSpPr>
          <p:nvPr>
            <p:ph type="title"/>
          </p:nvPr>
        </p:nvSpPr>
        <p:spPr>
          <a:xfrm>
            <a:off x="739675" y="-1"/>
            <a:ext cx="7686000" cy="716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OUR PROCESS IS EASY</a:t>
            </a:r>
            <a:endParaRPr/>
          </a:p>
        </p:txBody>
      </p:sp>
      <p:sp>
        <p:nvSpPr>
          <p:cNvPr id="946" name="Google Shape;946;p3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30</a:t>
            </a:fld>
            <a:endParaRPr/>
          </a:p>
        </p:txBody>
      </p:sp>
      <p:grpSp>
        <p:nvGrpSpPr>
          <p:cNvPr id="947" name="Google Shape;947;p31"/>
          <p:cNvGrpSpPr/>
          <p:nvPr/>
        </p:nvGrpSpPr>
        <p:grpSpPr>
          <a:xfrm>
            <a:off x="5410967" y="1623691"/>
            <a:ext cx="3175786" cy="3346166"/>
            <a:chOff x="5632317" y="1189775"/>
            <a:chExt cx="3305700" cy="3483050"/>
          </a:xfrm>
        </p:grpSpPr>
        <p:sp>
          <p:nvSpPr>
            <p:cNvPr id="948" name="Google Shape;948;p31"/>
            <p:cNvSpPr/>
            <p:nvPr/>
          </p:nvSpPr>
          <p:spPr>
            <a:xfrm>
              <a:off x="5632317" y="1189775"/>
              <a:ext cx="3305700" cy="669000"/>
            </a:xfrm>
            <a:prstGeom prst="chevron">
              <a:avLst>
                <a:gd name="adj" fmla="val 50000"/>
              </a:avLst>
            </a:prstGeom>
            <a:solidFill>
              <a:srgbClr val="FFFFFF">
                <a:alpha val="5346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rgbClr val="FFFFFF"/>
                  </a:solidFill>
                  <a:latin typeface="Titillium Web"/>
                  <a:ea typeface="Titillium Web"/>
                  <a:cs typeface="Titillium Web"/>
                  <a:sym typeface="Titillium Web"/>
                </a:rPr>
                <a:t>STEP 3</a:t>
              </a:r>
              <a:endParaRPr>
                <a:solidFill>
                  <a:srgbClr val="FFFFFF"/>
                </a:solidFill>
                <a:latin typeface="Titillium Web"/>
                <a:ea typeface="Titillium Web"/>
                <a:cs typeface="Titillium Web"/>
                <a:sym typeface="Titillium Web"/>
              </a:endParaRPr>
            </a:p>
          </p:txBody>
        </p:sp>
        <p:sp>
          <p:nvSpPr>
            <p:cNvPr id="949" name="Google Shape;949;p31"/>
            <p:cNvSpPr txBox="1"/>
            <p:nvPr/>
          </p:nvSpPr>
          <p:spPr>
            <a:xfrm>
              <a:off x="6167063"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rgbClr val="FFFFFF"/>
                  </a:solidFill>
                  <a:latin typeface="Titillium Web"/>
                  <a:ea typeface="Titillium Web"/>
                  <a:cs typeface="Titillium Web"/>
                  <a:sym typeface="Titillium Web"/>
                </a:rPr>
                <a:t>Lorem ipsum dolor sit amet, consectetur adipiscing elit. Duis sit amet odio vel purus bibendum luctus. Morbi iaculis dapibus tristique. In hac habitasse platea dictumst. Mauris convallis quam at. Morbi iaculis dapibus tristique.</a:t>
              </a:r>
              <a:endParaRPr sz="1200">
                <a:solidFill>
                  <a:srgbClr val="FFFFFF"/>
                </a:solidFill>
                <a:latin typeface="Titillium Web"/>
                <a:ea typeface="Titillium Web"/>
                <a:cs typeface="Titillium Web"/>
                <a:sym typeface="Titillium Web"/>
              </a:endParaRPr>
            </a:p>
          </p:txBody>
        </p:sp>
      </p:grpSp>
      <p:grpSp>
        <p:nvGrpSpPr>
          <p:cNvPr id="950" name="Google Shape;950;p31"/>
          <p:cNvGrpSpPr/>
          <p:nvPr/>
        </p:nvGrpSpPr>
        <p:grpSpPr>
          <a:xfrm>
            <a:off x="0" y="1623897"/>
            <a:ext cx="3407507" cy="3345960"/>
            <a:chOff x="0" y="1189989"/>
            <a:chExt cx="3546900" cy="3482836"/>
          </a:xfrm>
        </p:grpSpPr>
        <p:sp>
          <p:nvSpPr>
            <p:cNvPr id="951" name="Google Shape;951;p31"/>
            <p:cNvSpPr/>
            <p:nvPr/>
          </p:nvSpPr>
          <p:spPr>
            <a:xfrm>
              <a:off x="0" y="1189989"/>
              <a:ext cx="3546900" cy="669000"/>
            </a:xfrm>
            <a:prstGeom prst="homePlate">
              <a:avLst>
                <a:gd name="adj" fmla="val 50000"/>
              </a:avLst>
            </a:prstGeom>
            <a:solidFill>
              <a:srgbClr val="FFFFFF">
                <a:alpha val="111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Titillium Web"/>
                  <a:ea typeface="Titillium Web"/>
                  <a:cs typeface="Titillium Web"/>
                  <a:sym typeface="Titillium Web"/>
                </a:rPr>
                <a:t>STEP 1</a:t>
              </a:r>
              <a:endParaRPr>
                <a:solidFill>
                  <a:srgbClr val="FFFFFF"/>
                </a:solidFill>
                <a:latin typeface="Titillium Web"/>
                <a:ea typeface="Titillium Web"/>
                <a:cs typeface="Titillium Web"/>
                <a:sym typeface="Titillium Web"/>
              </a:endParaRPr>
            </a:p>
          </p:txBody>
        </p:sp>
        <p:sp>
          <p:nvSpPr>
            <p:cNvPr id="952" name="Google Shape;952;p31"/>
            <p:cNvSpPr txBox="1"/>
            <p:nvPr/>
          </p:nvSpPr>
          <p:spPr>
            <a:xfrm>
              <a:off x="655361"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rgbClr val="FFFFFF"/>
                  </a:solidFill>
                  <a:latin typeface="Titillium Web"/>
                  <a:ea typeface="Titillium Web"/>
                  <a:cs typeface="Titillium Web"/>
                  <a:sym typeface="Titillium Web"/>
                </a:rPr>
                <a:t>Lorem ipsum dolor sit amet, consectetur adipiscing elit. Duis sit amet odio vel purus bibendum luctus. Morbi iaculis dapibus tristique. In hac habitasse platea dictumst. Mauris convallis quam at. Morbi iaculis dapibus tristique.</a:t>
              </a:r>
              <a:endParaRPr sz="1200">
                <a:solidFill>
                  <a:srgbClr val="FFFFFF"/>
                </a:solidFill>
                <a:latin typeface="Titillium Web"/>
                <a:ea typeface="Titillium Web"/>
                <a:cs typeface="Titillium Web"/>
                <a:sym typeface="Titillium Web"/>
              </a:endParaRPr>
            </a:p>
          </p:txBody>
        </p:sp>
      </p:grpSp>
      <p:grpSp>
        <p:nvGrpSpPr>
          <p:cNvPr id="953" name="Google Shape;953;p31"/>
          <p:cNvGrpSpPr/>
          <p:nvPr/>
        </p:nvGrpSpPr>
        <p:grpSpPr>
          <a:xfrm>
            <a:off x="2828497" y="1623691"/>
            <a:ext cx="3175786" cy="3346166"/>
            <a:chOff x="2944204" y="1189775"/>
            <a:chExt cx="3305700" cy="3483050"/>
          </a:xfrm>
        </p:grpSpPr>
        <p:sp>
          <p:nvSpPr>
            <p:cNvPr id="954" name="Google Shape;954;p31"/>
            <p:cNvSpPr/>
            <p:nvPr/>
          </p:nvSpPr>
          <p:spPr>
            <a:xfrm>
              <a:off x="2944204" y="1189775"/>
              <a:ext cx="3305700" cy="669000"/>
            </a:xfrm>
            <a:prstGeom prst="chevron">
              <a:avLst>
                <a:gd name="adj" fmla="val 50000"/>
              </a:avLst>
            </a:prstGeom>
            <a:solidFill>
              <a:srgbClr val="FFFFFF">
                <a:alpha val="3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rgbClr val="FFFFFF"/>
                  </a:solidFill>
                  <a:latin typeface="Titillium Web"/>
                  <a:ea typeface="Titillium Web"/>
                  <a:cs typeface="Titillium Web"/>
                  <a:sym typeface="Titillium Web"/>
                </a:rPr>
                <a:t>STEP 2</a:t>
              </a:r>
              <a:endParaRPr>
                <a:solidFill>
                  <a:srgbClr val="FFFFFF"/>
                </a:solidFill>
                <a:latin typeface="Titillium Web"/>
                <a:ea typeface="Titillium Web"/>
                <a:cs typeface="Titillium Web"/>
                <a:sym typeface="Titillium Web"/>
              </a:endParaRPr>
            </a:p>
          </p:txBody>
        </p:sp>
        <p:sp>
          <p:nvSpPr>
            <p:cNvPr id="955" name="Google Shape;955;p31"/>
            <p:cNvSpPr txBox="1"/>
            <p:nvPr/>
          </p:nvSpPr>
          <p:spPr>
            <a:xfrm>
              <a:off x="3478949"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rgbClr val="FFFFFF"/>
                  </a:solidFill>
                  <a:latin typeface="Titillium Web"/>
                  <a:ea typeface="Titillium Web"/>
                  <a:cs typeface="Titillium Web"/>
                  <a:sym typeface="Titillium Web"/>
                </a:rPr>
                <a:t>Lorem ipsum dolor sit amet, consectetur adipiscing elit. Duis sit amet odio vel purus bibendum luctus. Morbi iaculis dapibus tristique. In hac habitasse platea dictumst. Mauris convallis quam at. Morbi iaculis dapibus tristique.</a:t>
              </a:r>
              <a:endParaRPr sz="1200">
                <a:solidFill>
                  <a:srgbClr val="FFFFFF"/>
                </a:solidFill>
                <a:latin typeface="Titillium Web"/>
                <a:ea typeface="Titillium Web"/>
                <a:cs typeface="Titillium Web"/>
                <a:sym typeface="Titillium Web"/>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Google Shape;960;p32"/>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LET’S REVIEW SOME CONCEPTS</a:t>
            </a:r>
            <a:endParaRPr/>
          </a:p>
        </p:txBody>
      </p:sp>
      <p:sp>
        <p:nvSpPr>
          <p:cNvPr id="961" name="Google Shape;961;p32"/>
          <p:cNvSpPr txBox="1">
            <a:spLocks noGrp="1"/>
          </p:cNvSpPr>
          <p:nvPr>
            <p:ph type="body" idx="1"/>
          </p:nvPr>
        </p:nvSpPr>
        <p:spPr>
          <a:xfrm>
            <a:off x="739675" y="1235874"/>
            <a:ext cx="2477400" cy="1367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962" name="Google Shape;962;p32"/>
          <p:cNvSpPr txBox="1">
            <a:spLocks noGrp="1"/>
          </p:cNvSpPr>
          <p:nvPr>
            <p:ph type="body" idx="2"/>
          </p:nvPr>
        </p:nvSpPr>
        <p:spPr>
          <a:xfrm>
            <a:off x="3344038" y="1235874"/>
            <a:ext cx="2477400" cy="1367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963" name="Google Shape;963;p32"/>
          <p:cNvSpPr txBox="1">
            <a:spLocks noGrp="1"/>
          </p:cNvSpPr>
          <p:nvPr>
            <p:ph type="body" idx="3"/>
          </p:nvPr>
        </p:nvSpPr>
        <p:spPr>
          <a:xfrm>
            <a:off x="5948401" y="1235874"/>
            <a:ext cx="2477400" cy="1367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
        <p:nvSpPr>
          <p:cNvPr id="964" name="Google Shape;964;p32"/>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31</a:t>
            </a:fld>
            <a:endParaRPr/>
          </a:p>
        </p:txBody>
      </p:sp>
      <p:sp>
        <p:nvSpPr>
          <p:cNvPr id="965" name="Google Shape;965;p32"/>
          <p:cNvSpPr txBox="1">
            <a:spLocks noGrp="1"/>
          </p:cNvSpPr>
          <p:nvPr>
            <p:ph type="body" idx="1"/>
          </p:nvPr>
        </p:nvSpPr>
        <p:spPr>
          <a:xfrm>
            <a:off x="739675" y="2583880"/>
            <a:ext cx="2477400" cy="1367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966" name="Google Shape;966;p32"/>
          <p:cNvSpPr txBox="1">
            <a:spLocks noGrp="1"/>
          </p:cNvSpPr>
          <p:nvPr>
            <p:ph type="body" idx="2"/>
          </p:nvPr>
        </p:nvSpPr>
        <p:spPr>
          <a:xfrm>
            <a:off x="3344038" y="2583880"/>
            <a:ext cx="2477400" cy="1367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967" name="Google Shape;967;p32"/>
          <p:cNvSpPr txBox="1">
            <a:spLocks noGrp="1"/>
          </p:cNvSpPr>
          <p:nvPr>
            <p:ph type="body" idx="3"/>
          </p:nvPr>
        </p:nvSpPr>
        <p:spPr>
          <a:xfrm>
            <a:off x="5948401" y="2583880"/>
            <a:ext cx="2477400" cy="1367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71"/>
        <p:cNvGrpSpPr/>
        <p:nvPr/>
      </p:nvGrpSpPr>
      <p:grpSpPr>
        <a:xfrm>
          <a:off x="0" y="0"/>
          <a:ext cx="0" cy="0"/>
          <a:chOff x="0" y="0"/>
          <a:chExt cx="0" cy="0"/>
        </a:xfrm>
      </p:grpSpPr>
      <p:sp>
        <p:nvSpPr>
          <p:cNvPr id="972" name="Google Shape;972;p33"/>
          <p:cNvSpPr txBox="1">
            <a:spLocks noGrp="1"/>
          </p:cNvSpPr>
          <p:nvPr>
            <p:ph type="body" idx="1"/>
          </p:nvPr>
        </p:nvSpPr>
        <p:spPr>
          <a:xfrm>
            <a:off x="553650" y="4496202"/>
            <a:ext cx="8036700" cy="519600"/>
          </a:xfrm>
          <a:prstGeom prst="rect">
            <a:avLst/>
          </a:prstGeom>
        </p:spPr>
        <p:txBody>
          <a:bodyPr spcFirstLastPara="1" wrap="square" lIns="91425" tIns="91425" rIns="91425" bIns="91425" anchor="t" anchorCtr="0">
            <a:noAutofit/>
          </a:bodyPr>
          <a:lstStyle/>
          <a:p>
            <a:pPr marL="0" lvl="0" indent="0" algn="ctr" rtl="0">
              <a:spcBef>
                <a:spcPts val="360"/>
              </a:spcBef>
              <a:spcAft>
                <a:spcPts val="0"/>
              </a:spcAft>
              <a:buNone/>
            </a:pPr>
            <a:r>
              <a:rPr lang="en"/>
              <a:t>You can insert graphs from Excel or Google Sheets</a:t>
            </a:r>
            <a:endParaRPr/>
          </a:p>
        </p:txBody>
      </p:sp>
      <p:sp>
        <p:nvSpPr>
          <p:cNvPr id="973" name="Google Shape;973;p33"/>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32</a:t>
            </a:fld>
            <a:endParaRPr/>
          </a:p>
        </p:txBody>
      </p:sp>
      <p:sp>
        <p:nvSpPr>
          <p:cNvPr id="974" name="Google Shape;974;p33"/>
          <p:cNvSpPr txBox="1"/>
          <p:nvPr/>
        </p:nvSpPr>
        <p:spPr>
          <a:xfrm>
            <a:off x="952500" y="763550"/>
            <a:ext cx="364500" cy="30303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 sz="1000">
                <a:solidFill>
                  <a:schemeClr val="dk2"/>
                </a:solidFill>
                <a:latin typeface="Titillium Web"/>
                <a:ea typeface="Titillium Web"/>
                <a:cs typeface="Titillium Web"/>
                <a:sym typeface="Titillium Web"/>
              </a:rPr>
              <a:t>4000</a:t>
            </a:r>
            <a:endParaRPr sz="1000">
              <a:solidFill>
                <a:schemeClr val="dk2"/>
              </a:solidFill>
              <a:latin typeface="Titillium Web"/>
              <a:ea typeface="Titillium Web"/>
              <a:cs typeface="Titillium Web"/>
              <a:sym typeface="Titillium Web"/>
            </a:endParaRPr>
          </a:p>
          <a:p>
            <a:pPr marL="0" marR="0" lvl="0" indent="0" algn="r" rtl="0">
              <a:lnSpc>
                <a:spcPct val="100000"/>
              </a:lnSpc>
              <a:spcBef>
                <a:spcPts val="4400"/>
              </a:spcBef>
              <a:spcAft>
                <a:spcPts val="0"/>
              </a:spcAft>
              <a:buNone/>
            </a:pPr>
            <a:r>
              <a:rPr lang="en" sz="1000">
                <a:solidFill>
                  <a:schemeClr val="dk2"/>
                </a:solidFill>
                <a:latin typeface="Titillium Web"/>
                <a:ea typeface="Titillium Web"/>
                <a:cs typeface="Titillium Web"/>
                <a:sym typeface="Titillium Web"/>
              </a:rPr>
              <a:t>3000</a:t>
            </a:r>
            <a:endParaRPr sz="1000">
              <a:solidFill>
                <a:schemeClr val="dk2"/>
              </a:solidFill>
              <a:latin typeface="Titillium Web"/>
              <a:ea typeface="Titillium Web"/>
              <a:cs typeface="Titillium Web"/>
              <a:sym typeface="Titillium Web"/>
            </a:endParaRPr>
          </a:p>
          <a:p>
            <a:pPr marL="0" marR="0" lvl="0" indent="0" algn="r" rtl="0">
              <a:lnSpc>
                <a:spcPct val="100000"/>
              </a:lnSpc>
              <a:spcBef>
                <a:spcPts val="4400"/>
              </a:spcBef>
              <a:spcAft>
                <a:spcPts val="0"/>
              </a:spcAft>
              <a:buNone/>
            </a:pPr>
            <a:r>
              <a:rPr lang="en" sz="1000">
                <a:solidFill>
                  <a:schemeClr val="dk2"/>
                </a:solidFill>
                <a:latin typeface="Titillium Web"/>
                <a:ea typeface="Titillium Web"/>
                <a:cs typeface="Titillium Web"/>
                <a:sym typeface="Titillium Web"/>
              </a:rPr>
              <a:t>2000</a:t>
            </a:r>
            <a:endParaRPr sz="1000">
              <a:solidFill>
                <a:schemeClr val="dk2"/>
              </a:solidFill>
              <a:latin typeface="Titillium Web"/>
              <a:ea typeface="Titillium Web"/>
              <a:cs typeface="Titillium Web"/>
              <a:sym typeface="Titillium Web"/>
            </a:endParaRPr>
          </a:p>
          <a:p>
            <a:pPr marL="0" marR="0" lvl="0" indent="0" algn="r" rtl="0">
              <a:lnSpc>
                <a:spcPct val="100000"/>
              </a:lnSpc>
              <a:spcBef>
                <a:spcPts val="4400"/>
              </a:spcBef>
              <a:spcAft>
                <a:spcPts val="0"/>
              </a:spcAft>
              <a:buNone/>
            </a:pPr>
            <a:r>
              <a:rPr lang="en" sz="1000">
                <a:solidFill>
                  <a:schemeClr val="dk2"/>
                </a:solidFill>
                <a:latin typeface="Titillium Web"/>
                <a:ea typeface="Titillium Web"/>
                <a:cs typeface="Titillium Web"/>
                <a:sym typeface="Titillium Web"/>
              </a:rPr>
              <a:t>1000</a:t>
            </a:r>
            <a:endParaRPr sz="1000">
              <a:solidFill>
                <a:schemeClr val="dk2"/>
              </a:solidFill>
              <a:latin typeface="Titillium Web"/>
              <a:ea typeface="Titillium Web"/>
              <a:cs typeface="Titillium Web"/>
              <a:sym typeface="Titillium Web"/>
            </a:endParaRPr>
          </a:p>
          <a:p>
            <a:pPr marL="0" marR="0" lvl="0" indent="0" algn="r" rtl="0">
              <a:lnSpc>
                <a:spcPct val="100000"/>
              </a:lnSpc>
              <a:spcBef>
                <a:spcPts val="4400"/>
              </a:spcBef>
              <a:spcAft>
                <a:spcPts val="4400"/>
              </a:spcAft>
              <a:buNone/>
            </a:pPr>
            <a:r>
              <a:rPr lang="en" sz="1000">
                <a:solidFill>
                  <a:schemeClr val="dk2"/>
                </a:solidFill>
                <a:latin typeface="Titillium Web"/>
                <a:ea typeface="Titillium Web"/>
                <a:cs typeface="Titillium Web"/>
                <a:sym typeface="Titillium Web"/>
              </a:rPr>
              <a:t>0</a:t>
            </a:r>
            <a:endParaRPr sz="1000">
              <a:solidFill>
                <a:schemeClr val="dk2"/>
              </a:solidFill>
              <a:latin typeface="Titillium Web"/>
              <a:ea typeface="Titillium Web"/>
              <a:cs typeface="Titillium Web"/>
              <a:sym typeface="Titillium Web"/>
            </a:endParaRPr>
          </a:p>
        </p:txBody>
      </p:sp>
      <p:sp>
        <p:nvSpPr>
          <p:cNvPr id="975" name="Google Shape;975;p33"/>
          <p:cNvSpPr/>
          <p:nvPr/>
        </p:nvSpPr>
        <p:spPr>
          <a:xfrm>
            <a:off x="1572782" y="2228537"/>
            <a:ext cx="233700" cy="15537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3"/>
          <p:cNvSpPr/>
          <p:nvPr/>
        </p:nvSpPr>
        <p:spPr>
          <a:xfrm>
            <a:off x="1887026" y="1834474"/>
            <a:ext cx="233700" cy="1947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3"/>
          <p:cNvSpPr/>
          <p:nvPr/>
        </p:nvSpPr>
        <p:spPr>
          <a:xfrm>
            <a:off x="2201270" y="2341264"/>
            <a:ext cx="233700" cy="1441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3"/>
          <p:cNvSpPr/>
          <p:nvPr/>
        </p:nvSpPr>
        <p:spPr>
          <a:xfrm>
            <a:off x="3325786" y="2542327"/>
            <a:ext cx="233700" cy="1239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3"/>
          <p:cNvSpPr/>
          <p:nvPr/>
        </p:nvSpPr>
        <p:spPr>
          <a:xfrm>
            <a:off x="3640031" y="1943944"/>
            <a:ext cx="233700" cy="1838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3"/>
          <p:cNvSpPr/>
          <p:nvPr/>
        </p:nvSpPr>
        <p:spPr>
          <a:xfrm>
            <a:off x="3954275" y="1076625"/>
            <a:ext cx="233700" cy="2706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3"/>
          <p:cNvSpPr/>
          <p:nvPr/>
        </p:nvSpPr>
        <p:spPr>
          <a:xfrm>
            <a:off x="5078791" y="1987720"/>
            <a:ext cx="233700" cy="1794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3"/>
          <p:cNvSpPr/>
          <p:nvPr/>
        </p:nvSpPr>
        <p:spPr>
          <a:xfrm>
            <a:off x="5393035" y="922177"/>
            <a:ext cx="233700" cy="2860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3"/>
          <p:cNvSpPr/>
          <p:nvPr/>
        </p:nvSpPr>
        <p:spPr>
          <a:xfrm>
            <a:off x="5707280" y="2170162"/>
            <a:ext cx="233700" cy="1611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3"/>
          <p:cNvSpPr/>
          <p:nvPr/>
        </p:nvSpPr>
        <p:spPr>
          <a:xfrm>
            <a:off x="6831796" y="2600701"/>
            <a:ext cx="233700" cy="1181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3"/>
          <p:cNvSpPr/>
          <p:nvPr/>
        </p:nvSpPr>
        <p:spPr>
          <a:xfrm>
            <a:off x="7146040" y="1141220"/>
            <a:ext cx="233700" cy="2641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3"/>
          <p:cNvSpPr/>
          <p:nvPr/>
        </p:nvSpPr>
        <p:spPr>
          <a:xfrm>
            <a:off x="7460284" y="1455010"/>
            <a:ext cx="233700" cy="2327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87" name="Google Shape;987;p33"/>
          <p:cNvCxnSpPr/>
          <p:nvPr/>
        </p:nvCxnSpPr>
        <p:spPr>
          <a:xfrm>
            <a:off x="952500" y="3782126"/>
            <a:ext cx="72390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91"/>
        <p:cNvGrpSpPr/>
        <p:nvPr/>
      </p:nvGrpSpPr>
      <p:grpSpPr>
        <a:xfrm>
          <a:off x="0" y="0"/>
          <a:ext cx="0" cy="0"/>
          <a:chOff x="0" y="0"/>
          <a:chExt cx="0" cy="0"/>
        </a:xfrm>
      </p:grpSpPr>
      <p:sp>
        <p:nvSpPr>
          <p:cNvPr id="992" name="Google Shape;992;p34"/>
          <p:cNvSpPr txBox="1">
            <a:spLocks noGrp="1"/>
          </p:cNvSpPr>
          <p:nvPr>
            <p:ph type="body" idx="4294967295"/>
          </p:nvPr>
        </p:nvSpPr>
        <p:spPr>
          <a:xfrm>
            <a:off x="457200" y="631827"/>
            <a:ext cx="3703200" cy="393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000">
                <a:solidFill>
                  <a:schemeClr val="lt1"/>
                </a:solidFill>
                <a:latin typeface="Titillium Web ExtraLight"/>
                <a:ea typeface="Titillium Web ExtraLight"/>
                <a:cs typeface="Titillium Web ExtraLight"/>
                <a:sym typeface="Titillium Web ExtraLight"/>
              </a:rPr>
              <a:t>MOBILE PROJECT</a:t>
            </a:r>
            <a:endParaRPr b="1"/>
          </a:p>
          <a:p>
            <a:pPr marL="0" lvl="0" indent="0" algn="l" rtl="0">
              <a:spcBef>
                <a:spcPts val="600"/>
              </a:spcBef>
              <a:spcAft>
                <a:spcPts val="0"/>
              </a:spcAft>
              <a:buNone/>
            </a:pPr>
            <a:r>
              <a:rPr lang="en" sz="1800"/>
              <a:t>Show and explain your web, app or software projects using these gadget templates.</a:t>
            </a:r>
            <a:endParaRPr sz="1800"/>
          </a:p>
        </p:txBody>
      </p:sp>
      <p:sp>
        <p:nvSpPr>
          <p:cNvPr id="993" name="Google Shape;993;p34"/>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33</a:t>
            </a:fld>
            <a:endParaRPr/>
          </a:p>
        </p:txBody>
      </p:sp>
      <p:grpSp>
        <p:nvGrpSpPr>
          <p:cNvPr id="994" name="Google Shape;994;p34"/>
          <p:cNvGrpSpPr/>
          <p:nvPr/>
        </p:nvGrpSpPr>
        <p:grpSpPr>
          <a:xfrm>
            <a:off x="5164450" y="373572"/>
            <a:ext cx="2119546" cy="4396359"/>
            <a:chOff x="2547150" y="238125"/>
            <a:chExt cx="2525675" cy="5238750"/>
          </a:xfrm>
        </p:grpSpPr>
        <p:sp>
          <p:nvSpPr>
            <p:cNvPr id="995" name="Google Shape;995;p34"/>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4"/>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4"/>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4"/>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99" name="Google Shape;999;p34"/>
          <p:cNvPicPr preferRelativeResize="0"/>
          <p:nvPr/>
        </p:nvPicPr>
        <p:blipFill rotWithShape="1">
          <a:blip r:embed="rId3">
            <a:alphaModFix/>
          </a:blip>
          <a:srcRect b="23786"/>
          <a:stretch/>
        </p:blipFill>
        <p:spPr>
          <a:xfrm>
            <a:off x="5211463" y="756087"/>
            <a:ext cx="2025525" cy="36317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03"/>
        <p:cNvGrpSpPr/>
        <p:nvPr/>
      </p:nvGrpSpPr>
      <p:grpSpPr>
        <a:xfrm>
          <a:off x="0" y="0"/>
          <a:ext cx="0" cy="0"/>
          <a:chOff x="0" y="0"/>
          <a:chExt cx="0" cy="0"/>
        </a:xfrm>
      </p:grpSpPr>
      <p:sp>
        <p:nvSpPr>
          <p:cNvPr id="1004" name="Google Shape;1004;p35"/>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34</a:t>
            </a:fld>
            <a:endParaRPr/>
          </a:p>
        </p:txBody>
      </p:sp>
      <p:sp>
        <p:nvSpPr>
          <p:cNvPr id="1005" name="Google Shape;1005;p35"/>
          <p:cNvSpPr txBox="1">
            <a:spLocks noGrp="1"/>
          </p:cNvSpPr>
          <p:nvPr>
            <p:ph type="body" idx="4294967295"/>
          </p:nvPr>
        </p:nvSpPr>
        <p:spPr>
          <a:xfrm>
            <a:off x="457200" y="631827"/>
            <a:ext cx="3703200" cy="393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lt1"/>
                </a:solidFill>
                <a:latin typeface="Titillium Web ExtraLight"/>
                <a:ea typeface="Titillium Web ExtraLight"/>
                <a:cs typeface="Titillium Web ExtraLight"/>
                <a:sym typeface="Titillium Web ExtraLight"/>
              </a:rPr>
              <a:t>TABLET PROJECT</a:t>
            </a:r>
            <a:endParaRPr b="1"/>
          </a:p>
          <a:p>
            <a:pPr marL="0" lvl="0" indent="0" algn="l" rtl="0">
              <a:spcBef>
                <a:spcPts val="600"/>
              </a:spcBef>
              <a:spcAft>
                <a:spcPts val="0"/>
              </a:spcAft>
              <a:buNone/>
            </a:pPr>
            <a:r>
              <a:rPr lang="en" sz="1800"/>
              <a:t>Show and explain your web, app or software projects using these gadget templates.</a:t>
            </a:r>
            <a:endParaRPr sz="1800"/>
          </a:p>
        </p:txBody>
      </p:sp>
      <p:grpSp>
        <p:nvGrpSpPr>
          <p:cNvPr id="1006" name="Google Shape;1006;p35"/>
          <p:cNvGrpSpPr/>
          <p:nvPr/>
        </p:nvGrpSpPr>
        <p:grpSpPr>
          <a:xfrm>
            <a:off x="4935502" y="465959"/>
            <a:ext cx="2736410" cy="4222433"/>
            <a:chOff x="2112475" y="238125"/>
            <a:chExt cx="3395050" cy="5238750"/>
          </a:xfrm>
        </p:grpSpPr>
        <p:sp>
          <p:nvSpPr>
            <p:cNvPr id="1007" name="Google Shape;1007;p35"/>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5"/>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5"/>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5"/>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11" name="Google Shape;1011;p35"/>
          <p:cNvPicPr preferRelativeResize="0"/>
          <p:nvPr/>
        </p:nvPicPr>
        <p:blipFill>
          <a:blip r:embed="rId3">
            <a:alphaModFix/>
          </a:blip>
          <a:stretch>
            <a:fillRect/>
          </a:stretch>
        </p:blipFill>
        <p:spPr>
          <a:xfrm>
            <a:off x="5004788" y="839688"/>
            <a:ext cx="2597800" cy="34637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15"/>
        <p:cNvGrpSpPr/>
        <p:nvPr/>
      </p:nvGrpSpPr>
      <p:grpSpPr>
        <a:xfrm>
          <a:off x="0" y="0"/>
          <a:ext cx="0" cy="0"/>
          <a:chOff x="0" y="0"/>
          <a:chExt cx="0" cy="0"/>
        </a:xfrm>
      </p:grpSpPr>
      <p:sp>
        <p:nvSpPr>
          <p:cNvPr id="1016" name="Google Shape;1016;p3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35</a:t>
            </a:fld>
            <a:endParaRPr/>
          </a:p>
        </p:txBody>
      </p:sp>
      <p:sp>
        <p:nvSpPr>
          <p:cNvPr id="1017" name="Google Shape;1017;p36"/>
          <p:cNvSpPr txBox="1">
            <a:spLocks noGrp="1"/>
          </p:cNvSpPr>
          <p:nvPr>
            <p:ph type="body" idx="4294967295"/>
          </p:nvPr>
        </p:nvSpPr>
        <p:spPr>
          <a:xfrm>
            <a:off x="457200" y="631825"/>
            <a:ext cx="2383500" cy="393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lt1"/>
                </a:solidFill>
                <a:latin typeface="Titillium Web ExtraLight"/>
                <a:ea typeface="Titillium Web ExtraLight"/>
                <a:cs typeface="Titillium Web ExtraLight"/>
                <a:sym typeface="Titillium Web ExtraLight"/>
              </a:rPr>
              <a:t>DESKTOP PROJECT</a:t>
            </a:r>
            <a:endParaRPr b="1"/>
          </a:p>
          <a:p>
            <a:pPr marL="0" lvl="0" indent="0" algn="l" rtl="0">
              <a:spcBef>
                <a:spcPts val="600"/>
              </a:spcBef>
              <a:spcAft>
                <a:spcPts val="0"/>
              </a:spcAft>
              <a:buNone/>
            </a:pPr>
            <a:r>
              <a:rPr lang="en" sz="1800"/>
              <a:t>Show and explain your web, app or software projects using these gadget templates.</a:t>
            </a:r>
            <a:endParaRPr sz="1800"/>
          </a:p>
        </p:txBody>
      </p:sp>
      <p:grpSp>
        <p:nvGrpSpPr>
          <p:cNvPr id="1018" name="Google Shape;1018;p36"/>
          <p:cNvGrpSpPr/>
          <p:nvPr/>
        </p:nvGrpSpPr>
        <p:grpSpPr>
          <a:xfrm>
            <a:off x="3160869" y="1241118"/>
            <a:ext cx="5601518" cy="3281862"/>
            <a:chOff x="1177450" y="241631"/>
            <a:chExt cx="6173152" cy="3616776"/>
          </a:xfrm>
        </p:grpSpPr>
        <p:sp>
          <p:nvSpPr>
            <p:cNvPr id="1019" name="Google Shape;1019;p36"/>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0" name="Google Shape;1020;p36"/>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1" name="Google Shape;1021;p36"/>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2" name="Google Shape;1022;p36"/>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1023" name="Google Shape;1023;p36"/>
          <p:cNvPicPr preferRelativeResize="0"/>
          <p:nvPr/>
        </p:nvPicPr>
        <p:blipFill rotWithShape="1">
          <a:blip r:embed="rId3">
            <a:alphaModFix/>
          </a:blip>
          <a:srcRect b="6620"/>
          <a:stretch/>
        </p:blipFill>
        <p:spPr>
          <a:xfrm>
            <a:off x="3779425" y="1425751"/>
            <a:ext cx="4354033" cy="27657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27"/>
        <p:cNvGrpSpPr/>
        <p:nvPr/>
      </p:nvGrpSpPr>
      <p:grpSpPr>
        <a:xfrm>
          <a:off x="0" y="0"/>
          <a:ext cx="0" cy="0"/>
          <a:chOff x="0" y="0"/>
          <a:chExt cx="0" cy="0"/>
        </a:xfrm>
      </p:grpSpPr>
      <p:sp>
        <p:nvSpPr>
          <p:cNvPr id="1028" name="Google Shape;1028;p3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36</a:t>
            </a:fld>
            <a:endParaRPr/>
          </a:p>
        </p:txBody>
      </p:sp>
      <p:sp>
        <p:nvSpPr>
          <p:cNvPr id="1029" name="Google Shape;1029;p37"/>
          <p:cNvSpPr txBox="1">
            <a:spLocks noGrp="1"/>
          </p:cNvSpPr>
          <p:nvPr>
            <p:ph type="title"/>
          </p:nvPr>
        </p:nvSpPr>
        <p:spPr>
          <a:xfrm>
            <a:off x="452724" y="796914"/>
            <a:ext cx="39852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a:t>THANKS!</a:t>
            </a:r>
            <a:endParaRPr sz="6000"/>
          </a:p>
        </p:txBody>
      </p:sp>
      <p:sp>
        <p:nvSpPr>
          <p:cNvPr id="1030" name="Google Shape;1030;p37"/>
          <p:cNvSpPr txBox="1">
            <a:spLocks noGrp="1"/>
          </p:cNvSpPr>
          <p:nvPr>
            <p:ph type="body" idx="1"/>
          </p:nvPr>
        </p:nvSpPr>
        <p:spPr>
          <a:xfrm>
            <a:off x="452727" y="1967225"/>
            <a:ext cx="3985200" cy="3098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Any questions?</a:t>
            </a:r>
            <a:endParaRPr b="1"/>
          </a:p>
          <a:p>
            <a:pPr marL="0" lvl="0" indent="0" algn="l" rtl="0">
              <a:spcBef>
                <a:spcPts val="600"/>
              </a:spcBef>
              <a:spcAft>
                <a:spcPts val="0"/>
              </a:spcAft>
              <a:buClr>
                <a:schemeClr val="dk1"/>
              </a:buClr>
              <a:buSzPts val="1100"/>
              <a:buFont typeface="Arial"/>
              <a:buNone/>
            </a:pPr>
            <a:r>
              <a:rPr lang="en"/>
              <a:t>You can find me at</a:t>
            </a:r>
            <a:endParaRPr/>
          </a:p>
          <a:p>
            <a:pPr marL="457200" lvl="0" indent="-381000" algn="l" rtl="0">
              <a:spcBef>
                <a:spcPts val="600"/>
              </a:spcBef>
              <a:spcAft>
                <a:spcPts val="0"/>
              </a:spcAft>
              <a:buSzPts val="2400"/>
              <a:buChar char="▫"/>
            </a:pPr>
            <a:r>
              <a:rPr lang="en"/>
              <a:t>@username</a:t>
            </a:r>
            <a:endParaRPr/>
          </a:p>
          <a:p>
            <a:pPr marL="457200" lvl="0" indent="-381000" algn="l" rtl="0">
              <a:spcBef>
                <a:spcPts val="0"/>
              </a:spcBef>
              <a:spcAft>
                <a:spcPts val="0"/>
              </a:spcAft>
              <a:buSzPts val="2400"/>
              <a:buChar char="▫"/>
            </a:pPr>
            <a:r>
              <a:rPr lang="en"/>
              <a:t>user@mail.me</a:t>
            </a:r>
            <a:endParaRPr/>
          </a:p>
        </p:txBody>
      </p:sp>
      <p:pic>
        <p:nvPicPr>
          <p:cNvPr id="1031" name="Google Shape;1031;p37"/>
          <p:cNvPicPr preferRelativeResize="0"/>
          <p:nvPr/>
        </p:nvPicPr>
        <p:blipFill rotWithShape="1">
          <a:blip r:embed="rId3">
            <a:alphaModFix/>
          </a:blip>
          <a:srcRect l="29032" t="-74" r="24357" b="6947"/>
          <a:stretch/>
        </p:blipFill>
        <p:spPr>
          <a:xfrm>
            <a:off x="5546725" y="544875"/>
            <a:ext cx="3039850" cy="404937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35"/>
        <p:cNvGrpSpPr/>
        <p:nvPr/>
      </p:nvGrpSpPr>
      <p:grpSpPr>
        <a:xfrm>
          <a:off x="0" y="0"/>
          <a:ext cx="0" cy="0"/>
          <a:chOff x="0" y="0"/>
          <a:chExt cx="0" cy="0"/>
        </a:xfrm>
      </p:grpSpPr>
      <p:sp>
        <p:nvSpPr>
          <p:cNvPr id="1036" name="Google Shape;1036;p38"/>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CREDITS</a:t>
            </a:r>
            <a:endParaRPr/>
          </a:p>
        </p:txBody>
      </p:sp>
      <p:sp>
        <p:nvSpPr>
          <p:cNvPr id="1037" name="Google Shape;1037;p38"/>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Special thanks to all the people who made and released these awesome resources for free:</a:t>
            </a:r>
            <a:endParaRPr sz="2400"/>
          </a:p>
          <a:p>
            <a:pPr marL="457200" lvl="0" indent="-381000" algn="l" rtl="0">
              <a:lnSpc>
                <a:spcPct val="115000"/>
              </a:lnSpc>
              <a:spcBef>
                <a:spcPts val="600"/>
              </a:spcBef>
              <a:spcAft>
                <a:spcPts val="0"/>
              </a:spcAft>
              <a:buSzPts val="2400"/>
              <a:buChar char="▫"/>
            </a:pPr>
            <a:r>
              <a:rPr lang="en" sz="2400"/>
              <a:t>Presentation template by </a:t>
            </a:r>
            <a:r>
              <a:rPr lang="en" sz="2400" u="sng">
                <a:solidFill>
                  <a:srgbClr val="6E86B6"/>
                </a:solidFill>
                <a:hlinkClick r:id="rId3">
                  <a:extLst>
                    <a:ext uri="{A12FA001-AC4F-418D-AE19-62706E023703}">
                      <ahyp:hlinkClr xmlns:ahyp="http://schemas.microsoft.com/office/drawing/2018/hyperlinkcolor" val="tx"/>
                    </a:ext>
                  </a:extLst>
                </a:hlinkClick>
              </a:rPr>
              <a:t>SlidesCarnival</a:t>
            </a:r>
            <a:endParaRPr sz="2400">
              <a:solidFill>
                <a:srgbClr val="6E86B6"/>
              </a:solidFill>
            </a:endParaRPr>
          </a:p>
          <a:p>
            <a:pPr marL="457200" lvl="0" indent="-381000" algn="l" rtl="0">
              <a:lnSpc>
                <a:spcPct val="115000"/>
              </a:lnSpc>
              <a:spcBef>
                <a:spcPts val="0"/>
              </a:spcBef>
              <a:spcAft>
                <a:spcPts val="0"/>
              </a:spcAft>
              <a:buSzPts val="2400"/>
              <a:buChar char="▫"/>
            </a:pPr>
            <a:r>
              <a:rPr lang="en" sz="2400"/>
              <a:t>Photographs by </a:t>
            </a:r>
            <a:r>
              <a:rPr lang="en" sz="2400" u="sng">
                <a:solidFill>
                  <a:srgbClr val="6E86B6"/>
                </a:solidFill>
                <a:hlinkClick r:id="rId4">
                  <a:extLst>
                    <a:ext uri="{A12FA001-AC4F-418D-AE19-62706E023703}">
                      <ahyp:hlinkClr xmlns:ahyp="http://schemas.microsoft.com/office/drawing/2018/hyperlinkcolor" val="tx"/>
                    </a:ext>
                  </a:extLst>
                </a:hlinkClick>
              </a:rPr>
              <a:t>Unsplash</a:t>
            </a:r>
            <a:endParaRPr sz="2400">
              <a:solidFill>
                <a:srgbClr val="6E86B6"/>
              </a:solidFill>
            </a:endParaRPr>
          </a:p>
        </p:txBody>
      </p:sp>
      <p:sp>
        <p:nvSpPr>
          <p:cNvPr id="1038" name="Google Shape;1038;p38"/>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42"/>
        <p:cNvGrpSpPr/>
        <p:nvPr/>
      </p:nvGrpSpPr>
      <p:grpSpPr>
        <a:xfrm>
          <a:off x="0" y="0"/>
          <a:ext cx="0" cy="0"/>
          <a:chOff x="0" y="0"/>
          <a:chExt cx="0" cy="0"/>
        </a:xfrm>
      </p:grpSpPr>
      <p:sp>
        <p:nvSpPr>
          <p:cNvPr id="1043" name="Google Shape;1043;p39"/>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PRESENTATION DESIGN</a:t>
            </a:r>
            <a:endParaRPr/>
          </a:p>
        </p:txBody>
      </p:sp>
      <p:sp>
        <p:nvSpPr>
          <p:cNvPr id="1044" name="Google Shape;1044;p39"/>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This presentation uses the following typographies and colors:</a:t>
            </a:r>
            <a:endParaRPr sz="1400"/>
          </a:p>
          <a:p>
            <a:pPr marL="457200" lvl="0" indent="-317500" algn="l" rtl="0">
              <a:lnSpc>
                <a:spcPct val="115000"/>
              </a:lnSpc>
              <a:spcBef>
                <a:spcPts val="0"/>
              </a:spcBef>
              <a:spcAft>
                <a:spcPts val="0"/>
              </a:spcAft>
              <a:buSzPts val="1400"/>
              <a:buChar char="▫"/>
            </a:pPr>
            <a:r>
              <a:rPr lang="en" sz="1400"/>
              <a:t>Titles: Titillium Web ExtraLight</a:t>
            </a:r>
            <a:endParaRPr sz="1400"/>
          </a:p>
          <a:p>
            <a:pPr marL="457200" lvl="0" indent="-317500" algn="l" rtl="0">
              <a:lnSpc>
                <a:spcPct val="115000"/>
              </a:lnSpc>
              <a:spcBef>
                <a:spcPts val="0"/>
              </a:spcBef>
              <a:spcAft>
                <a:spcPts val="0"/>
              </a:spcAft>
              <a:buSzPts val="1400"/>
              <a:buChar char="▫"/>
            </a:pPr>
            <a:r>
              <a:rPr lang="en" sz="1400"/>
              <a:t>Body copy: Titillium Web</a:t>
            </a:r>
            <a:endParaRPr sz="1400"/>
          </a:p>
          <a:p>
            <a:pPr marL="0" lvl="0" indent="0" algn="l" rtl="0">
              <a:lnSpc>
                <a:spcPct val="115000"/>
              </a:lnSpc>
              <a:spcBef>
                <a:spcPts val="0"/>
              </a:spcBef>
              <a:spcAft>
                <a:spcPts val="0"/>
              </a:spcAft>
              <a:buNone/>
            </a:pPr>
            <a:r>
              <a:rPr lang="en" sz="1400"/>
              <a:t>You can download the fonts on this page:</a:t>
            </a:r>
            <a:endParaRPr sz="1400"/>
          </a:p>
          <a:p>
            <a:pPr marL="0" lvl="0" indent="0" algn="l" rtl="0">
              <a:lnSpc>
                <a:spcPct val="115000"/>
              </a:lnSpc>
              <a:spcBef>
                <a:spcPts val="0"/>
              </a:spcBef>
              <a:spcAft>
                <a:spcPts val="0"/>
              </a:spcAft>
              <a:buNone/>
            </a:pPr>
            <a:r>
              <a:rPr lang="en" sz="1400" u="sng">
                <a:solidFill>
                  <a:srgbClr val="6E86B6"/>
                </a:solidFill>
                <a:hlinkClick r:id="rId3">
                  <a:extLst>
                    <a:ext uri="{A12FA001-AC4F-418D-AE19-62706E023703}">
                      <ahyp:hlinkClr xmlns:ahyp="http://schemas.microsoft.com/office/drawing/2018/hyperlinkcolor" val="tx"/>
                    </a:ext>
                  </a:extLst>
                </a:hlinkClick>
              </a:rPr>
              <a:t>https://www.fontsquirrel.com/fonts/titillium</a:t>
            </a:r>
            <a:endParaRPr sz="1400">
              <a:solidFill>
                <a:srgbClr val="6E86B6"/>
              </a:solidFill>
            </a:endParaRPr>
          </a:p>
          <a:p>
            <a:pPr marL="0" lvl="0" indent="0" algn="l" rtl="0">
              <a:lnSpc>
                <a:spcPct val="115000"/>
              </a:lnSpc>
              <a:spcBef>
                <a:spcPts val="0"/>
              </a:spcBef>
              <a:spcAft>
                <a:spcPts val="0"/>
              </a:spcAft>
              <a:buNone/>
            </a:pPr>
            <a:endParaRPr sz="1400"/>
          </a:p>
          <a:p>
            <a:pPr marL="0" lvl="0" indent="0" algn="l" rtl="0">
              <a:lnSpc>
                <a:spcPct val="115000"/>
              </a:lnSpc>
              <a:spcBef>
                <a:spcPts val="0"/>
              </a:spcBef>
              <a:spcAft>
                <a:spcPts val="0"/>
              </a:spcAft>
              <a:buNone/>
            </a:pPr>
            <a:r>
              <a:rPr lang="en" sz="1400"/>
              <a:t>Bluish gray </a:t>
            </a:r>
            <a:r>
              <a:rPr lang="en" sz="1400" b="1">
                <a:solidFill>
                  <a:srgbClr val="6E86B6"/>
                </a:solidFill>
              </a:rPr>
              <a:t>#6e86b6 </a:t>
            </a:r>
            <a:r>
              <a:rPr lang="en" sz="1400"/>
              <a:t>· Dark bluish gray </a:t>
            </a:r>
            <a:r>
              <a:rPr lang="en" sz="1400" b="1">
                <a:solidFill>
                  <a:srgbClr val="465573"/>
                </a:solidFill>
                <a:highlight>
                  <a:srgbClr val="FFFFFF"/>
                </a:highlight>
              </a:rPr>
              <a:t>#465573</a:t>
            </a:r>
            <a:endParaRPr sz="1400" b="1">
              <a:solidFill>
                <a:srgbClr val="465573"/>
              </a:solidFill>
              <a:highlight>
                <a:srgbClr val="FFFFFF"/>
              </a:highlight>
            </a:endParaRPr>
          </a:p>
        </p:txBody>
      </p:sp>
      <p:sp>
        <p:nvSpPr>
          <p:cNvPr id="1045" name="Google Shape;1045;p39"/>
          <p:cNvSpPr txBox="1"/>
          <p:nvPr/>
        </p:nvSpPr>
        <p:spPr>
          <a:xfrm>
            <a:off x="739675" y="3186025"/>
            <a:ext cx="7686000" cy="5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rgbClr val="FFFF00"/>
                </a:solidFill>
                <a:latin typeface="Titillium Web"/>
                <a:ea typeface="Titillium Web"/>
                <a:cs typeface="Titillium Web"/>
                <a:sym typeface="Titillium Web"/>
              </a:rPr>
              <a:t>You don’t need to keep this slide in your presentation. It’s only here to serve you as a design guide if you need to create new slides or download the fonts to edit the presentation in PowerPoint®</a:t>
            </a:r>
            <a:endParaRPr sz="1200">
              <a:solidFill>
                <a:srgbClr val="FFFF00"/>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sz="1200">
              <a:solidFill>
                <a:srgbClr val="FFFF00"/>
              </a:solidFill>
              <a:latin typeface="Titillium Web"/>
              <a:ea typeface="Titillium Web"/>
              <a:cs typeface="Titillium Web"/>
              <a:sym typeface="Titillium Web"/>
            </a:endParaRPr>
          </a:p>
          <a:p>
            <a:pPr marL="0" lvl="0" indent="0" algn="l" rtl="0">
              <a:spcBef>
                <a:spcPts val="0"/>
              </a:spcBef>
              <a:spcAft>
                <a:spcPts val="0"/>
              </a:spcAft>
              <a:buNone/>
            </a:pPr>
            <a:endParaRPr sz="1200">
              <a:solidFill>
                <a:srgbClr val="FFFF00"/>
              </a:solidFill>
              <a:latin typeface="Titillium Web"/>
              <a:ea typeface="Titillium Web"/>
              <a:cs typeface="Titillium Web"/>
              <a:sym typeface="Titillium Web"/>
            </a:endParaRPr>
          </a:p>
        </p:txBody>
      </p:sp>
      <p:sp>
        <p:nvSpPr>
          <p:cNvPr id="1046" name="Google Shape;1046;p39"/>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50"/>
        <p:cNvGrpSpPr/>
        <p:nvPr/>
      </p:nvGrpSpPr>
      <p:grpSpPr>
        <a:xfrm>
          <a:off x="0" y="0"/>
          <a:ext cx="0" cy="0"/>
          <a:chOff x="0" y="0"/>
          <a:chExt cx="0" cy="0"/>
        </a:xfrm>
      </p:grpSpPr>
      <p:sp>
        <p:nvSpPr>
          <p:cNvPr id="1051" name="Google Shape;1051;p40"/>
          <p:cNvSpPr txBox="1">
            <a:spLocks noGrp="1"/>
          </p:cNvSpPr>
          <p:nvPr>
            <p:ph type="ctrTitle"/>
          </p:nvPr>
        </p:nvSpPr>
        <p:spPr>
          <a:xfrm>
            <a:off x="448270" y="668942"/>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EXTRA RESOURCES</a:t>
            </a:r>
            <a:endParaRPr/>
          </a:p>
        </p:txBody>
      </p:sp>
      <p:sp>
        <p:nvSpPr>
          <p:cNvPr id="1052" name="Google Shape;1052;p40"/>
          <p:cNvSpPr txBox="1">
            <a:spLocks noGrp="1"/>
          </p:cNvSpPr>
          <p:nvPr>
            <p:ph type="subTitle" idx="1"/>
          </p:nvPr>
        </p:nvSpPr>
        <p:spPr>
          <a:xfrm>
            <a:off x="448270" y="1585135"/>
            <a:ext cx="7772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Business Plans, Marketing Plans, Project Proposals, Lessons, etc</a:t>
            </a:r>
            <a:endParaRPr/>
          </a:p>
        </p:txBody>
      </p:sp>
      <p:sp>
        <p:nvSpPr>
          <p:cNvPr id="1053" name="Google Shape;1053;p40"/>
          <p:cNvSpPr/>
          <p:nvPr/>
        </p:nvSpPr>
        <p:spPr>
          <a:xfrm>
            <a:off x="6898675" y="2121449"/>
            <a:ext cx="1604875" cy="2519775"/>
          </a:xfrm>
          <a:prstGeom prst="rect">
            <a:avLst/>
          </a:prstGeom>
        </p:spPr>
        <p:txBody>
          <a:bodyPr>
            <a:prstTxWarp prst="textPlain">
              <a:avLst/>
            </a:prstTxWarp>
          </a:bodyPr>
          <a:lstStyle/>
          <a:p>
            <a:pPr lvl="0" algn="ctr"/>
            <a:r>
              <a:rPr b="1" i="0">
                <a:ln>
                  <a:noFill/>
                </a:ln>
                <a:solidFill>
                  <a:srgbClr val="6E86B6"/>
                </a:solidFill>
                <a:latin typeface="Titillium Web"/>
              </a:rPr>
              <a:t>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2" name="TextBox 1">
            <a:extLst>
              <a:ext uri="{FF2B5EF4-FFF2-40B4-BE49-F238E27FC236}">
                <a16:creationId xmlns:a16="http://schemas.microsoft.com/office/drawing/2014/main" id="{E9E8224F-6BB6-7473-90F7-6F8315D17B71}"/>
              </a:ext>
            </a:extLst>
          </p:cNvPr>
          <p:cNvSpPr txBox="1"/>
          <p:nvPr/>
        </p:nvSpPr>
        <p:spPr>
          <a:xfrm>
            <a:off x="166914" y="145143"/>
            <a:ext cx="1308371" cy="338554"/>
          </a:xfrm>
          <a:prstGeom prst="rect">
            <a:avLst/>
          </a:prstGeom>
          <a:noFill/>
        </p:spPr>
        <p:txBody>
          <a:bodyPr wrap="none" rtlCol="0">
            <a:spAutoFit/>
          </a:bodyPr>
          <a:lstStyle/>
          <a:p>
            <a:r>
              <a:rPr lang="en-US" altLang="ko-KR" sz="1600" dirty="0">
                <a:solidFill>
                  <a:schemeClr val="bg1"/>
                </a:solidFill>
                <a:latin typeface="+mn-ea"/>
                <a:ea typeface="+mn-ea"/>
              </a:rPr>
              <a:t>1. </a:t>
            </a:r>
            <a:r>
              <a:rPr lang="ko-KR" altLang="en-US" sz="1600" dirty="0">
                <a:solidFill>
                  <a:schemeClr val="bg1"/>
                </a:solidFill>
                <a:latin typeface="+mn-ea"/>
                <a:ea typeface="+mn-ea"/>
              </a:rPr>
              <a:t>게임 개요</a:t>
            </a:r>
          </a:p>
        </p:txBody>
      </p:sp>
      <p:grpSp>
        <p:nvGrpSpPr>
          <p:cNvPr id="3" name="그룹 2">
            <a:extLst>
              <a:ext uri="{FF2B5EF4-FFF2-40B4-BE49-F238E27FC236}">
                <a16:creationId xmlns:a16="http://schemas.microsoft.com/office/drawing/2014/main" id="{8941D160-19DA-C665-591D-9980076C0C56}"/>
              </a:ext>
            </a:extLst>
          </p:cNvPr>
          <p:cNvGrpSpPr/>
          <p:nvPr/>
        </p:nvGrpSpPr>
        <p:grpSpPr>
          <a:xfrm>
            <a:off x="374650" y="545119"/>
            <a:ext cx="6769235" cy="564009"/>
            <a:chOff x="374650" y="545119"/>
            <a:chExt cx="6769235" cy="564009"/>
          </a:xfrm>
        </p:grpSpPr>
        <p:sp>
          <p:nvSpPr>
            <p:cNvPr id="13" name="TextBox 12">
              <a:extLst>
                <a:ext uri="{FF2B5EF4-FFF2-40B4-BE49-F238E27FC236}">
                  <a16:creationId xmlns:a16="http://schemas.microsoft.com/office/drawing/2014/main" id="{22F4ED49-7987-374D-CAC9-E7AB4F994264}"/>
                </a:ext>
              </a:extLst>
            </p:cNvPr>
            <p:cNvSpPr txBox="1"/>
            <p:nvPr/>
          </p:nvSpPr>
          <p:spPr>
            <a:xfrm>
              <a:off x="374650" y="545119"/>
              <a:ext cx="1194558" cy="276999"/>
            </a:xfrm>
            <a:prstGeom prst="rect">
              <a:avLst/>
            </a:prstGeom>
            <a:noFill/>
          </p:spPr>
          <p:txBody>
            <a:bodyPr wrap="none" rtlCol="0">
              <a:spAutoFit/>
            </a:bodyPr>
            <a:lstStyle/>
            <a:p>
              <a:r>
                <a:rPr lang="en-US" altLang="ko-KR" sz="1200" dirty="0">
                  <a:solidFill>
                    <a:schemeClr val="bg1"/>
                  </a:solidFill>
                  <a:latin typeface="+mn-ea"/>
                  <a:ea typeface="+mn-ea"/>
                </a:rPr>
                <a:t>1) </a:t>
              </a:r>
              <a:r>
                <a:rPr lang="ko-KR" altLang="en-US" sz="1200" dirty="0">
                  <a:solidFill>
                    <a:schemeClr val="bg1"/>
                  </a:solidFill>
                  <a:latin typeface="+mn-ea"/>
                  <a:ea typeface="+mn-ea"/>
                </a:rPr>
                <a:t>기획서 목적</a:t>
              </a:r>
            </a:p>
          </p:txBody>
        </p:sp>
        <p:sp>
          <p:nvSpPr>
            <p:cNvPr id="17" name="TextBox 16">
              <a:extLst>
                <a:ext uri="{FF2B5EF4-FFF2-40B4-BE49-F238E27FC236}">
                  <a16:creationId xmlns:a16="http://schemas.microsoft.com/office/drawing/2014/main" id="{E5F34773-DF3B-6F95-F0A8-83D064504DE0}"/>
                </a:ext>
              </a:extLst>
            </p:cNvPr>
            <p:cNvSpPr txBox="1"/>
            <p:nvPr/>
          </p:nvSpPr>
          <p:spPr>
            <a:xfrm>
              <a:off x="596900" y="847518"/>
              <a:ext cx="6546985" cy="261610"/>
            </a:xfrm>
            <a:prstGeom prst="rect">
              <a:avLst/>
            </a:prstGeom>
            <a:noFill/>
          </p:spPr>
          <p:txBody>
            <a:bodyPr wrap="none" rtlCol="0">
              <a:spAutoFit/>
            </a:bodyPr>
            <a:lstStyle/>
            <a:p>
              <a:pPr marL="228600" indent="-228600">
                <a:buClr>
                  <a:schemeClr val="bg1"/>
                </a:buClr>
                <a:buFont typeface="Wingdings" panose="05000000000000000000" pitchFamily="2" charset="2"/>
                <a:buChar char="l"/>
              </a:pPr>
              <a:r>
                <a:rPr lang="en-US" altLang="ko-KR" sz="1100" dirty="0">
                  <a:solidFill>
                    <a:schemeClr val="bg1"/>
                  </a:solidFill>
                  <a:latin typeface="+mn-ea"/>
                  <a:ea typeface="+mn-ea"/>
                </a:rPr>
                <a:t>C#</a:t>
              </a:r>
              <a:r>
                <a:rPr lang="ko-KR" altLang="en-US" sz="1100" dirty="0">
                  <a:solidFill>
                    <a:schemeClr val="bg1"/>
                  </a:solidFill>
                  <a:latin typeface="+mn-ea"/>
                  <a:ea typeface="+mn-ea"/>
                </a:rPr>
                <a:t>만을 활용하여 게임 개발을 위해 개발 목적</a:t>
              </a:r>
              <a:r>
                <a:rPr lang="en-US" altLang="ko-KR" sz="1100" dirty="0">
                  <a:solidFill>
                    <a:schemeClr val="bg1"/>
                  </a:solidFill>
                  <a:latin typeface="+mn-ea"/>
                  <a:ea typeface="+mn-ea"/>
                </a:rPr>
                <a:t>, </a:t>
              </a:r>
              <a:r>
                <a:rPr lang="ko-KR" altLang="en-US" sz="1100" dirty="0">
                  <a:solidFill>
                    <a:schemeClr val="bg1"/>
                  </a:solidFill>
                  <a:latin typeface="+mn-ea"/>
                  <a:ea typeface="+mn-ea"/>
                </a:rPr>
                <a:t>플레이 방법</a:t>
              </a:r>
              <a:r>
                <a:rPr lang="en-US" altLang="ko-KR" sz="1100" dirty="0">
                  <a:solidFill>
                    <a:schemeClr val="bg1"/>
                  </a:solidFill>
                  <a:latin typeface="+mn-ea"/>
                  <a:ea typeface="+mn-ea"/>
                </a:rPr>
                <a:t>, </a:t>
              </a:r>
              <a:r>
                <a:rPr lang="ko-KR" altLang="en-US" sz="1100" dirty="0">
                  <a:solidFill>
                    <a:schemeClr val="bg1"/>
                  </a:solidFill>
                  <a:latin typeface="+mn-ea"/>
                  <a:ea typeface="+mn-ea"/>
                </a:rPr>
                <a:t>세부 기획</a:t>
              </a:r>
              <a:r>
                <a:rPr lang="en-US" altLang="ko-KR" sz="1100" dirty="0">
                  <a:solidFill>
                    <a:schemeClr val="bg1"/>
                  </a:solidFill>
                  <a:latin typeface="+mn-ea"/>
                  <a:ea typeface="+mn-ea"/>
                </a:rPr>
                <a:t>, </a:t>
              </a:r>
              <a:r>
                <a:rPr lang="ko-KR" altLang="en-US" sz="1100" dirty="0">
                  <a:solidFill>
                    <a:schemeClr val="bg1"/>
                  </a:solidFill>
                  <a:latin typeface="+mn-ea"/>
                  <a:ea typeface="+mn-ea"/>
                </a:rPr>
                <a:t>개발 일지 등을 작성한다</a:t>
              </a:r>
              <a:r>
                <a:rPr lang="en-US" altLang="ko-KR" sz="1100" dirty="0">
                  <a:solidFill>
                    <a:schemeClr val="bg1"/>
                  </a:solidFill>
                  <a:latin typeface="+mn-ea"/>
                  <a:ea typeface="+mn-ea"/>
                </a:rPr>
                <a:t>.</a:t>
              </a:r>
            </a:p>
          </p:txBody>
        </p:sp>
      </p:grpSp>
      <p:grpSp>
        <p:nvGrpSpPr>
          <p:cNvPr id="4" name="그룹 3">
            <a:extLst>
              <a:ext uri="{FF2B5EF4-FFF2-40B4-BE49-F238E27FC236}">
                <a16:creationId xmlns:a16="http://schemas.microsoft.com/office/drawing/2014/main" id="{DB7E07E6-D454-A461-2CD5-F2597EE96E46}"/>
              </a:ext>
            </a:extLst>
          </p:cNvPr>
          <p:cNvGrpSpPr/>
          <p:nvPr/>
        </p:nvGrpSpPr>
        <p:grpSpPr>
          <a:xfrm>
            <a:off x="374650" y="1241215"/>
            <a:ext cx="7705389" cy="1377693"/>
            <a:chOff x="374650" y="1228515"/>
            <a:chExt cx="7705389" cy="1377693"/>
          </a:xfrm>
        </p:grpSpPr>
        <p:sp>
          <p:nvSpPr>
            <p:cNvPr id="18" name="TextBox 17">
              <a:extLst>
                <a:ext uri="{FF2B5EF4-FFF2-40B4-BE49-F238E27FC236}">
                  <a16:creationId xmlns:a16="http://schemas.microsoft.com/office/drawing/2014/main" id="{816DCE98-E4D9-6E37-F420-43795F4F7F0E}"/>
                </a:ext>
              </a:extLst>
            </p:cNvPr>
            <p:cNvSpPr txBox="1"/>
            <p:nvPr/>
          </p:nvSpPr>
          <p:spPr>
            <a:xfrm>
              <a:off x="374650" y="1228515"/>
              <a:ext cx="1040670" cy="276999"/>
            </a:xfrm>
            <a:prstGeom prst="rect">
              <a:avLst/>
            </a:prstGeom>
            <a:noFill/>
          </p:spPr>
          <p:txBody>
            <a:bodyPr wrap="none" rtlCol="0">
              <a:spAutoFit/>
            </a:bodyPr>
            <a:lstStyle/>
            <a:p>
              <a:r>
                <a:rPr lang="en-US" altLang="ko-KR" sz="1200" dirty="0">
                  <a:solidFill>
                    <a:schemeClr val="bg1"/>
                  </a:solidFill>
                  <a:latin typeface="+mn-ea"/>
                  <a:ea typeface="+mn-ea"/>
                </a:rPr>
                <a:t>2) </a:t>
              </a:r>
              <a:r>
                <a:rPr lang="ko-KR" altLang="en-US" sz="1200" dirty="0">
                  <a:solidFill>
                    <a:schemeClr val="bg1"/>
                  </a:solidFill>
                  <a:latin typeface="+mn-ea"/>
                  <a:ea typeface="+mn-ea"/>
                </a:rPr>
                <a:t>게임 개요</a:t>
              </a:r>
            </a:p>
          </p:txBody>
        </p:sp>
        <p:sp>
          <p:nvSpPr>
            <p:cNvPr id="19" name="TextBox 18">
              <a:extLst>
                <a:ext uri="{FF2B5EF4-FFF2-40B4-BE49-F238E27FC236}">
                  <a16:creationId xmlns:a16="http://schemas.microsoft.com/office/drawing/2014/main" id="{BD86A764-35DA-238A-8C73-A84C9C97B516}"/>
                </a:ext>
              </a:extLst>
            </p:cNvPr>
            <p:cNvSpPr txBox="1"/>
            <p:nvPr/>
          </p:nvSpPr>
          <p:spPr>
            <a:xfrm>
              <a:off x="596900" y="1530914"/>
              <a:ext cx="7483139" cy="1075294"/>
            </a:xfrm>
            <a:prstGeom prst="rect">
              <a:avLst/>
            </a:prstGeom>
            <a:noFill/>
          </p:spPr>
          <p:txBody>
            <a:bodyPr wrap="none" rtlCol="0">
              <a:spAutoFit/>
            </a:bodyPr>
            <a:lstStyle/>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장르</a:t>
              </a:r>
              <a:r>
                <a:rPr lang="en-US" altLang="ko-KR" sz="1100" dirty="0">
                  <a:solidFill>
                    <a:schemeClr val="bg1"/>
                  </a:solidFill>
                  <a:latin typeface="+mn-ea"/>
                  <a:ea typeface="+mn-ea"/>
                </a:rPr>
                <a:t>: </a:t>
              </a:r>
              <a:r>
                <a:rPr lang="ko-KR" altLang="en-US" sz="1100" dirty="0">
                  <a:solidFill>
                    <a:schemeClr val="bg1"/>
                  </a:solidFill>
                  <a:latin typeface="+mn-ea"/>
                  <a:ea typeface="+mn-ea"/>
                </a:rPr>
                <a:t>투자 시뮬레이션 게임</a:t>
              </a:r>
              <a:r>
                <a:rPr lang="en-US" altLang="ko-KR" sz="1100" dirty="0">
                  <a:solidFill>
                    <a:schemeClr val="bg1"/>
                  </a:solidFill>
                  <a:latin typeface="+mn-ea"/>
                  <a:ea typeface="+mn-ea"/>
                </a:rPr>
                <a:t>(MUD </a:t>
              </a:r>
              <a:r>
                <a:rPr lang="ko-KR" altLang="en-US" sz="1100" dirty="0">
                  <a:solidFill>
                    <a:schemeClr val="bg1"/>
                  </a:solidFill>
                  <a:latin typeface="+mn-ea"/>
                  <a:ea typeface="+mn-ea"/>
                </a:rPr>
                <a:t>게임</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다양한 투자처에 플레이어가 선택하여 투자하여</a:t>
              </a:r>
              <a:r>
                <a:rPr lang="en-US" altLang="ko-KR" sz="1100" dirty="0">
                  <a:solidFill>
                    <a:schemeClr val="bg1"/>
                  </a:solidFill>
                  <a:latin typeface="+mn-ea"/>
                  <a:ea typeface="+mn-ea"/>
                </a:rPr>
                <a:t>, </a:t>
              </a:r>
              <a:r>
                <a:rPr lang="ko-KR" altLang="en-US" sz="1100" dirty="0">
                  <a:solidFill>
                    <a:schemeClr val="bg1"/>
                  </a:solidFill>
                  <a:latin typeface="+mn-ea"/>
                  <a:ea typeface="+mn-ea"/>
                </a:rPr>
                <a:t>자산 가치를 상승시킨다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빌딩을 구매하면 승리</a:t>
              </a:r>
              <a:r>
                <a:rPr lang="en-US" altLang="ko-KR" sz="1100" dirty="0">
                  <a:solidFill>
                    <a:schemeClr val="bg1"/>
                  </a:solidFill>
                  <a:latin typeface="+mn-ea"/>
                  <a:ea typeface="+mn-ea"/>
                </a:rPr>
                <a:t>, </a:t>
              </a:r>
              <a:r>
                <a:rPr lang="ko-KR" altLang="en-US" sz="1100" dirty="0">
                  <a:solidFill>
                    <a:schemeClr val="bg1"/>
                  </a:solidFill>
                  <a:latin typeface="+mn-ea"/>
                  <a:ea typeface="+mn-ea"/>
                </a:rPr>
                <a:t>특정 자산 미만이 되면 패배</a:t>
              </a:r>
              <a:endParaRPr lang="en-US" altLang="ko-KR" sz="1100" dirty="0">
                <a:solidFill>
                  <a:schemeClr val="bg1"/>
                </a:solidFill>
                <a:latin typeface="+mn-ea"/>
                <a:ea typeface="+mn-ea"/>
              </a:endParaRP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그래픽</a:t>
              </a:r>
              <a:r>
                <a:rPr lang="en-US" altLang="ko-KR" sz="1100" dirty="0">
                  <a:solidFill>
                    <a:schemeClr val="bg1"/>
                  </a:solidFill>
                  <a:latin typeface="+mn-ea"/>
                  <a:ea typeface="+mn-ea"/>
                </a:rPr>
                <a:t>: MUD</a:t>
              </a:r>
              <a:r>
                <a:rPr lang="ko-KR" altLang="en-US" sz="1100" dirty="0">
                  <a:solidFill>
                    <a:schemeClr val="bg1"/>
                  </a:solidFill>
                  <a:latin typeface="+mn-ea"/>
                  <a:ea typeface="+mn-ea"/>
                </a:rPr>
                <a:t>게임으로</a:t>
              </a:r>
              <a:r>
                <a:rPr lang="en-US" altLang="ko-KR" sz="1100" dirty="0">
                  <a:solidFill>
                    <a:schemeClr val="bg1"/>
                  </a:solidFill>
                  <a:latin typeface="+mn-ea"/>
                  <a:ea typeface="+mn-ea"/>
                </a:rPr>
                <a:t>, C#</a:t>
              </a:r>
              <a:r>
                <a:rPr lang="ko-KR" altLang="en-US" sz="1100" dirty="0">
                  <a:solidFill>
                    <a:schemeClr val="bg1"/>
                  </a:solidFill>
                  <a:latin typeface="+mn-ea"/>
                  <a:ea typeface="+mn-ea"/>
                </a:rPr>
                <a:t>만을 이용하여 구동하므로 아트 작업이 없으며</a:t>
              </a:r>
              <a:r>
                <a:rPr lang="en-US" altLang="ko-KR" sz="1100" dirty="0">
                  <a:solidFill>
                    <a:schemeClr val="bg1"/>
                  </a:solidFill>
                  <a:latin typeface="+mn-ea"/>
                  <a:ea typeface="+mn-ea"/>
                </a:rPr>
                <a:t>, </a:t>
              </a:r>
              <a:r>
                <a:rPr lang="ko-KR" altLang="en-US" sz="1100" dirty="0">
                  <a:solidFill>
                    <a:schemeClr val="bg1"/>
                  </a:solidFill>
                  <a:latin typeface="+mn-ea"/>
                  <a:ea typeface="+mn-ea"/>
                </a:rPr>
                <a:t>그림이 필요하더라도 글자만으로 구현</a:t>
              </a:r>
              <a:endParaRPr lang="en-US" altLang="ko-KR" sz="1100" dirty="0">
                <a:solidFill>
                  <a:schemeClr val="bg1"/>
                </a:solidFill>
                <a:latin typeface="+mn-ea"/>
                <a:ea typeface="+mn-ea"/>
              </a:endParaRPr>
            </a:p>
          </p:txBody>
        </p:sp>
      </p:grpSp>
      <p:grpSp>
        <p:nvGrpSpPr>
          <p:cNvPr id="5" name="그룹 4">
            <a:extLst>
              <a:ext uri="{FF2B5EF4-FFF2-40B4-BE49-F238E27FC236}">
                <a16:creationId xmlns:a16="http://schemas.microsoft.com/office/drawing/2014/main" id="{97E045FE-47CA-479C-E391-F1893DDF2548}"/>
              </a:ext>
            </a:extLst>
          </p:cNvPr>
          <p:cNvGrpSpPr/>
          <p:nvPr/>
        </p:nvGrpSpPr>
        <p:grpSpPr>
          <a:xfrm>
            <a:off x="374650" y="2750995"/>
            <a:ext cx="6583287" cy="1885525"/>
            <a:chOff x="374650" y="2750995"/>
            <a:chExt cx="6583287" cy="1885525"/>
          </a:xfrm>
        </p:grpSpPr>
        <p:sp>
          <p:nvSpPr>
            <p:cNvPr id="20" name="TextBox 19">
              <a:extLst>
                <a:ext uri="{FF2B5EF4-FFF2-40B4-BE49-F238E27FC236}">
                  <a16:creationId xmlns:a16="http://schemas.microsoft.com/office/drawing/2014/main" id="{361DF7D8-4DE7-BCE4-0130-59FD51274452}"/>
                </a:ext>
              </a:extLst>
            </p:cNvPr>
            <p:cNvSpPr txBox="1"/>
            <p:nvPr/>
          </p:nvSpPr>
          <p:spPr>
            <a:xfrm>
              <a:off x="374650" y="2750995"/>
              <a:ext cx="1402948" cy="276999"/>
            </a:xfrm>
            <a:prstGeom prst="rect">
              <a:avLst/>
            </a:prstGeom>
            <a:noFill/>
          </p:spPr>
          <p:txBody>
            <a:bodyPr wrap="none" rtlCol="0">
              <a:spAutoFit/>
            </a:bodyPr>
            <a:lstStyle/>
            <a:p>
              <a:r>
                <a:rPr lang="en-US" altLang="ko-KR" sz="1200" dirty="0">
                  <a:solidFill>
                    <a:schemeClr val="bg1"/>
                  </a:solidFill>
                  <a:latin typeface="+mn-ea"/>
                  <a:ea typeface="+mn-ea"/>
                </a:rPr>
                <a:t>3) </a:t>
              </a:r>
              <a:r>
                <a:rPr lang="ko-KR" altLang="en-US" sz="1200" dirty="0">
                  <a:solidFill>
                    <a:schemeClr val="bg1"/>
                  </a:solidFill>
                  <a:latin typeface="+mn-ea"/>
                  <a:ea typeface="+mn-ea"/>
                </a:rPr>
                <a:t>게임 제작 목표</a:t>
              </a:r>
            </a:p>
          </p:txBody>
        </p:sp>
        <p:sp>
          <p:nvSpPr>
            <p:cNvPr id="21" name="TextBox 20">
              <a:extLst>
                <a:ext uri="{FF2B5EF4-FFF2-40B4-BE49-F238E27FC236}">
                  <a16:creationId xmlns:a16="http://schemas.microsoft.com/office/drawing/2014/main" id="{137DD81D-B2D3-0D43-AEE5-A571C3451A00}"/>
                </a:ext>
              </a:extLst>
            </p:cNvPr>
            <p:cNvSpPr txBox="1"/>
            <p:nvPr/>
          </p:nvSpPr>
          <p:spPr>
            <a:xfrm>
              <a:off x="596900" y="3053394"/>
              <a:ext cx="6361037" cy="1583126"/>
            </a:xfrm>
            <a:prstGeom prst="rect">
              <a:avLst/>
            </a:prstGeom>
            <a:noFill/>
          </p:spPr>
          <p:txBody>
            <a:bodyPr wrap="none" rtlCol="0">
              <a:spAutoFit/>
            </a:bodyPr>
            <a:lstStyle/>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플레이어가 최대한 숫자와 </a:t>
              </a:r>
              <a:r>
                <a:rPr lang="en-US" altLang="ko-KR" sz="1100" dirty="0">
                  <a:solidFill>
                    <a:schemeClr val="bg1"/>
                  </a:solidFill>
                  <a:latin typeface="+mn-ea"/>
                  <a:ea typeface="+mn-ea"/>
                </a:rPr>
                <a:t>Enter</a:t>
              </a:r>
              <a:r>
                <a:rPr lang="ko-KR" altLang="en-US" sz="1100" dirty="0" err="1">
                  <a:solidFill>
                    <a:schemeClr val="bg1"/>
                  </a:solidFill>
                  <a:latin typeface="+mn-ea"/>
                  <a:ea typeface="+mn-ea"/>
                </a:rPr>
                <a:t>키만을</a:t>
              </a:r>
              <a:r>
                <a:rPr lang="ko-KR" altLang="en-US" sz="1100" dirty="0">
                  <a:solidFill>
                    <a:schemeClr val="bg1"/>
                  </a:solidFill>
                  <a:latin typeface="+mn-ea"/>
                  <a:ea typeface="+mn-ea"/>
                </a:rPr>
                <a:t> 입력가능 하도록 제작</a:t>
              </a:r>
              <a:endParaRPr lang="en-US" altLang="ko-KR" sz="1100" dirty="0">
                <a:solidFill>
                  <a:schemeClr val="bg1"/>
                </a:solidFill>
                <a:latin typeface="+mn-ea"/>
                <a:ea typeface="+mn-ea"/>
              </a:endParaRP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시뮬레이션 장르 특성을 살려</a:t>
              </a:r>
              <a:r>
                <a:rPr lang="en-US" altLang="ko-KR" sz="1100" dirty="0">
                  <a:solidFill>
                    <a:schemeClr val="bg1"/>
                  </a:solidFill>
                  <a:latin typeface="+mn-ea"/>
                  <a:ea typeface="+mn-ea"/>
                </a:rPr>
                <a:t> </a:t>
              </a:r>
              <a:r>
                <a:rPr lang="ko-KR" altLang="en-US" sz="1100" dirty="0">
                  <a:solidFill>
                    <a:schemeClr val="bg1"/>
                  </a:solidFill>
                  <a:latin typeface="+mn-ea"/>
                  <a:ea typeface="+mn-ea"/>
                </a:rPr>
                <a:t>특정 사건에 따라 자산의 가치가 달라지도록 제작</a:t>
              </a:r>
              <a:endParaRPr lang="en-US" altLang="ko-KR" sz="1100" dirty="0">
                <a:solidFill>
                  <a:schemeClr val="bg1"/>
                </a:solidFill>
                <a:latin typeface="+mn-ea"/>
                <a:ea typeface="+mn-ea"/>
              </a:endParaRP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자산은 유동자산</a:t>
              </a:r>
              <a:r>
                <a:rPr lang="en-US" altLang="ko-KR" sz="1100" dirty="0">
                  <a:solidFill>
                    <a:schemeClr val="bg1"/>
                  </a:solidFill>
                  <a:latin typeface="+mn-ea"/>
                  <a:ea typeface="+mn-ea"/>
                </a:rPr>
                <a:t>, </a:t>
              </a:r>
              <a:r>
                <a:rPr lang="ko-KR" altLang="en-US" sz="1100" dirty="0">
                  <a:solidFill>
                    <a:schemeClr val="bg1"/>
                  </a:solidFill>
                  <a:latin typeface="+mn-ea"/>
                  <a:ea typeface="+mn-ea"/>
                </a:rPr>
                <a:t>비유동자산으로 분류되며</a:t>
              </a:r>
              <a:r>
                <a:rPr lang="en-US" altLang="ko-KR" sz="1100" dirty="0">
                  <a:solidFill>
                    <a:schemeClr val="bg1"/>
                  </a:solidFill>
                  <a:latin typeface="+mn-ea"/>
                  <a:ea typeface="+mn-ea"/>
                </a:rPr>
                <a:t>, </a:t>
              </a:r>
              <a:r>
                <a:rPr lang="ko-KR" altLang="en-US" sz="1100" dirty="0">
                  <a:solidFill>
                    <a:schemeClr val="bg1"/>
                  </a:solidFill>
                  <a:latin typeface="+mn-ea"/>
                  <a:ea typeface="+mn-ea"/>
                </a:rPr>
                <a:t>이에 따라 자산을 팔 가능성이 존재하도록 제작</a:t>
              </a:r>
              <a:endParaRPr lang="en-US" altLang="ko-KR" sz="1100" dirty="0">
                <a:solidFill>
                  <a:schemeClr val="bg1"/>
                </a:solidFill>
                <a:latin typeface="+mn-ea"/>
                <a:ea typeface="+mn-ea"/>
              </a:endParaRP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자산을 구매할 때는 반드시 유동자산 중 하나인 현금만을 사용하도록 제작</a:t>
              </a:r>
              <a:endParaRPr lang="en-US" altLang="ko-KR" sz="1100" dirty="0">
                <a:solidFill>
                  <a:schemeClr val="bg1"/>
                </a:solidFill>
                <a:latin typeface="+mn-ea"/>
                <a:ea typeface="+mn-ea"/>
              </a:endParaRP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최종 목표인 </a:t>
              </a:r>
              <a:r>
                <a:rPr lang="en-US" altLang="ko-KR" sz="1100" dirty="0">
                  <a:solidFill>
                    <a:schemeClr val="bg1"/>
                  </a:solidFill>
                  <a:latin typeface="+mn-ea"/>
                  <a:ea typeface="+mn-ea"/>
                </a:rPr>
                <a:t>30</a:t>
              </a:r>
              <a:r>
                <a:rPr lang="ko-KR" altLang="en-US" sz="1100" dirty="0">
                  <a:solidFill>
                    <a:schemeClr val="bg1"/>
                  </a:solidFill>
                  <a:latin typeface="+mn-ea"/>
                  <a:ea typeface="+mn-ea"/>
                </a:rPr>
                <a:t>층 빌딩의 가격은 </a:t>
              </a:r>
              <a:r>
                <a:rPr lang="en-US" altLang="ko-KR" sz="1100" dirty="0">
                  <a:solidFill>
                    <a:schemeClr val="bg1"/>
                  </a:solidFill>
                  <a:latin typeface="+mn-ea"/>
                  <a:ea typeface="+mn-ea"/>
                </a:rPr>
                <a:t>21</a:t>
              </a:r>
              <a:r>
                <a:rPr lang="ko-KR" altLang="en-US" sz="1100" dirty="0">
                  <a:solidFill>
                    <a:schemeClr val="bg1"/>
                  </a:solidFill>
                  <a:latin typeface="+mn-ea"/>
                  <a:ea typeface="+mn-ea"/>
                </a:rPr>
                <a:t>억으로</a:t>
              </a:r>
              <a:r>
                <a:rPr lang="en-US" altLang="ko-KR" sz="1100" dirty="0">
                  <a:solidFill>
                    <a:schemeClr val="bg1"/>
                  </a:solidFill>
                  <a:latin typeface="+mn-ea"/>
                  <a:ea typeface="+mn-ea"/>
                </a:rPr>
                <a:t>, </a:t>
              </a:r>
              <a:r>
                <a:rPr lang="ko-KR" altLang="en-US" sz="1100" dirty="0">
                  <a:solidFill>
                    <a:schemeClr val="bg1"/>
                  </a:solidFill>
                  <a:latin typeface="+mn-ea"/>
                  <a:ea typeface="+mn-ea"/>
                </a:rPr>
                <a:t>게임 내 모든 자산은 </a:t>
              </a:r>
              <a:r>
                <a:rPr lang="ko-KR" altLang="en-US" sz="1100" dirty="0" err="1">
                  <a:solidFill>
                    <a:schemeClr val="bg1"/>
                  </a:solidFill>
                  <a:latin typeface="+mn-ea"/>
                  <a:ea typeface="+mn-ea"/>
                </a:rPr>
                <a:t>정수형인</a:t>
              </a:r>
              <a:r>
                <a:rPr lang="ko-KR" altLang="en-US" sz="1100" dirty="0">
                  <a:solidFill>
                    <a:schemeClr val="bg1"/>
                  </a:solidFill>
                  <a:latin typeface="+mn-ea"/>
                  <a:ea typeface="+mn-ea"/>
                </a:rPr>
                <a:t> </a:t>
              </a:r>
              <a:r>
                <a:rPr lang="en-US" altLang="ko-KR" sz="1100" dirty="0">
                  <a:solidFill>
                    <a:schemeClr val="bg1"/>
                  </a:solidFill>
                  <a:latin typeface="+mn-ea"/>
                  <a:ea typeface="+mn-ea"/>
                </a:rPr>
                <a:t>int</a:t>
              </a:r>
              <a:r>
                <a:rPr lang="ko-KR" altLang="en-US" sz="1100" dirty="0">
                  <a:solidFill>
                    <a:schemeClr val="bg1"/>
                  </a:solidFill>
                  <a:latin typeface="+mn-ea"/>
                  <a:ea typeface="+mn-ea"/>
                </a:rPr>
                <a:t>만을 쓰도록 제작</a:t>
              </a:r>
              <a:br>
                <a:rPr lang="en-US" altLang="ko-KR" sz="1100" dirty="0">
                  <a:solidFill>
                    <a:schemeClr val="bg1"/>
                  </a:solidFill>
                  <a:latin typeface="+mn-ea"/>
                  <a:ea typeface="+mn-ea"/>
                </a:rPr>
              </a:br>
              <a:r>
                <a:rPr lang="en-US" altLang="ko-KR" sz="1100" dirty="0">
                  <a:solidFill>
                    <a:schemeClr val="bg1"/>
                  </a:solidFill>
                  <a:latin typeface="+mn-ea"/>
                  <a:ea typeface="+mn-ea"/>
                </a:rPr>
                <a:t>(</a:t>
              </a:r>
              <a:r>
                <a:rPr lang="ko-KR" altLang="en-US" sz="1100" dirty="0">
                  <a:solidFill>
                    <a:schemeClr val="bg1"/>
                  </a:solidFill>
                  <a:latin typeface="+mn-ea"/>
                  <a:ea typeface="+mn-ea"/>
                </a:rPr>
                <a:t>총 자산은 </a:t>
              </a:r>
              <a:r>
                <a:rPr lang="en-US" altLang="ko-KR" sz="1100" dirty="0">
                  <a:solidFill>
                    <a:schemeClr val="bg1"/>
                  </a:solidFill>
                  <a:latin typeface="+mn-ea"/>
                  <a:ea typeface="+mn-ea"/>
                </a:rPr>
                <a:t>int</a:t>
              </a:r>
              <a:r>
                <a:rPr lang="ko-KR" altLang="en-US" sz="1100" dirty="0">
                  <a:solidFill>
                    <a:schemeClr val="bg1"/>
                  </a:solidFill>
                  <a:latin typeface="+mn-ea"/>
                  <a:ea typeface="+mn-ea"/>
                </a:rPr>
                <a:t>를 쓰지 않는다</a:t>
              </a:r>
              <a:r>
                <a:rPr lang="en-US" altLang="ko-KR" sz="1100" dirty="0">
                  <a:solidFill>
                    <a:schemeClr val="bg1"/>
                  </a:solidFill>
                  <a:latin typeface="+mn-ea"/>
                  <a:ea typeface="+mn-ea"/>
                </a:rPr>
                <a:t>.)</a:t>
              </a:r>
            </a:p>
          </p:txBody>
        </p:sp>
      </p:grpSp>
    </p:spTree>
    <p:extLst>
      <p:ext uri="{BB962C8B-B14F-4D97-AF65-F5344CB8AC3E}">
        <p14:creationId xmlns:p14="http://schemas.microsoft.com/office/powerpoint/2010/main" val="7701226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57"/>
        <p:cNvGrpSpPr/>
        <p:nvPr/>
      </p:nvGrpSpPr>
      <p:grpSpPr>
        <a:xfrm>
          <a:off x="0" y="0"/>
          <a:ext cx="0" cy="0"/>
          <a:chOff x="0" y="0"/>
          <a:chExt cx="0" cy="0"/>
        </a:xfrm>
      </p:grpSpPr>
      <p:sp>
        <p:nvSpPr>
          <p:cNvPr id="1058" name="Google Shape;1058;p41"/>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TIMELINE</a:t>
            </a:r>
            <a:endParaRPr/>
          </a:p>
        </p:txBody>
      </p:sp>
      <p:sp>
        <p:nvSpPr>
          <p:cNvPr id="1059" name="Google Shape;1059;p4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40</a:t>
            </a:fld>
            <a:endParaRPr/>
          </a:p>
        </p:txBody>
      </p:sp>
      <p:sp>
        <p:nvSpPr>
          <p:cNvPr id="1060" name="Google Shape;1060;p41"/>
          <p:cNvSpPr/>
          <p:nvPr/>
        </p:nvSpPr>
        <p:spPr>
          <a:xfrm>
            <a:off x="7735208" y="22987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DEC</a:t>
            </a:r>
            <a:endParaRPr sz="1000">
              <a:solidFill>
                <a:schemeClr val="lt1"/>
              </a:solidFill>
              <a:latin typeface="Titillium Web"/>
              <a:ea typeface="Titillium Web"/>
              <a:cs typeface="Titillium Web"/>
              <a:sym typeface="Titillium Web"/>
            </a:endParaRPr>
          </a:p>
        </p:txBody>
      </p:sp>
      <p:sp>
        <p:nvSpPr>
          <p:cNvPr id="1061" name="Google Shape;1061;p41"/>
          <p:cNvSpPr/>
          <p:nvPr/>
        </p:nvSpPr>
        <p:spPr>
          <a:xfrm>
            <a:off x="7075124" y="22987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NOV</a:t>
            </a:r>
            <a:endParaRPr sz="1000">
              <a:solidFill>
                <a:schemeClr val="lt1"/>
              </a:solidFill>
              <a:latin typeface="Titillium Web"/>
              <a:ea typeface="Titillium Web"/>
              <a:cs typeface="Titillium Web"/>
              <a:sym typeface="Titillium Web"/>
            </a:endParaRPr>
          </a:p>
        </p:txBody>
      </p:sp>
      <p:sp>
        <p:nvSpPr>
          <p:cNvPr id="1062" name="Google Shape;1062;p41"/>
          <p:cNvSpPr/>
          <p:nvPr/>
        </p:nvSpPr>
        <p:spPr>
          <a:xfrm>
            <a:off x="6415040" y="22987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OCT</a:t>
            </a:r>
            <a:endParaRPr sz="1000">
              <a:solidFill>
                <a:schemeClr val="lt1"/>
              </a:solidFill>
              <a:latin typeface="Titillium Web"/>
              <a:ea typeface="Titillium Web"/>
              <a:cs typeface="Titillium Web"/>
              <a:sym typeface="Titillium Web"/>
            </a:endParaRPr>
          </a:p>
        </p:txBody>
      </p:sp>
      <p:sp>
        <p:nvSpPr>
          <p:cNvPr id="1063" name="Google Shape;1063;p41"/>
          <p:cNvSpPr/>
          <p:nvPr/>
        </p:nvSpPr>
        <p:spPr>
          <a:xfrm>
            <a:off x="5754956" y="22987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SEP</a:t>
            </a:r>
            <a:endParaRPr sz="1000">
              <a:solidFill>
                <a:schemeClr val="lt1"/>
              </a:solidFill>
              <a:latin typeface="Titillium Web"/>
              <a:ea typeface="Titillium Web"/>
              <a:cs typeface="Titillium Web"/>
              <a:sym typeface="Titillium Web"/>
            </a:endParaRPr>
          </a:p>
        </p:txBody>
      </p:sp>
      <p:sp>
        <p:nvSpPr>
          <p:cNvPr id="1064" name="Google Shape;1064;p41"/>
          <p:cNvSpPr/>
          <p:nvPr/>
        </p:nvSpPr>
        <p:spPr>
          <a:xfrm>
            <a:off x="5094872" y="22987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AUG</a:t>
            </a:r>
            <a:endParaRPr sz="1000">
              <a:solidFill>
                <a:schemeClr val="lt1"/>
              </a:solidFill>
              <a:latin typeface="Titillium Web"/>
              <a:ea typeface="Titillium Web"/>
              <a:cs typeface="Titillium Web"/>
              <a:sym typeface="Titillium Web"/>
            </a:endParaRPr>
          </a:p>
        </p:txBody>
      </p:sp>
      <p:sp>
        <p:nvSpPr>
          <p:cNvPr id="1065" name="Google Shape;1065;p41"/>
          <p:cNvSpPr/>
          <p:nvPr/>
        </p:nvSpPr>
        <p:spPr>
          <a:xfrm>
            <a:off x="4434788" y="22987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JUL</a:t>
            </a:r>
            <a:endParaRPr sz="1000">
              <a:solidFill>
                <a:schemeClr val="lt1"/>
              </a:solidFill>
              <a:latin typeface="Titillium Web"/>
              <a:ea typeface="Titillium Web"/>
              <a:cs typeface="Titillium Web"/>
              <a:sym typeface="Titillium Web"/>
            </a:endParaRPr>
          </a:p>
        </p:txBody>
      </p:sp>
      <p:sp>
        <p:nvSpPr>
          <p:cNvPr id="1066" name="Google Shape;1066;p41"/>
          <p:cNvSpPr/>
          <p:nvPr/>
        </p:nvSpPr>
        <p:spPr>
          <a:xfrm>
            <a:off x="3774704" y="22987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JUN</a:t>
            </a:r>
            <a:endParaRPr sz="1000">
              <a:solidFill>
                <a:schemeClr val="lt1"/>
              </a:solidFill>
              <a:latin typeface="Titillium Web"/>
              <a:ea typeface="Titillium Web"/>
              <a:cs typeface="Titillium Web"/>
              <a:sym typeface="Titillium Web"/>
            </a:endParaRPr>
          </a:p>
        </p:txBody>
      </p:sp>
      <p:sp>
        <p:nvSpPr>
          <p:cNvPr id="1067" name="Google Shape;1067;p41"/>
          <p:cNvSpPr/>
          <p:nvPr/>
        </p:nvSpPr>
        <p:spPr>
          <a:xfrm>
            <a:off x="3114619" y="22987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MAY</a:t>
            </a:r>
            <a:endParaRPr sz="1000">
              <a:solidFill>
                <a:schemeClr val="lt1"/>
              </a:solidFill>
              <a:latin typeface="Titillium Web"/>
              <a:ea typeface="Titillium Web"/>
              <a:cs typeface="Titillium Web"/>
              <a:sym typeface="Titillium Web"/>
            </a:endParaRPr>
          </a:p>
        </p:txBody>
      </p:sp>
      <p:sp>
        <p:nvSpPr>
          <p:cNvPr id="1068" name="Google Shape;1068;p41"/>
          <p:cNvSpPr/>
          <p:nvPr/>
        </p:nvSpPr>
        <p:spPr>
          <a:xfrm>
            <a:off x="2454535" y="22987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APR</a:t>
            </a:r>
            <a:endParaRPr sz="1000">
              <a:solidFill>
                <a:schemeClr val="lt1"/>
              </a:solidFill>
              <a:latin typeface="Titillium Web"/>
              <a:ea typeface="Titillium Web"/>
              <a:cs typeface="Titillium Web"/>
              <a:sym typeface="Titillium Web"/>
            </a:endParaRPr>
          </a:p>
        </p:txBody>
      </p:sp>
      <p:sp>
        <p:nvSpPr>
          <p:cNvPr id="1069" name="Google Shape;1069;p41"/>
          <p:cNvSpPr/>
          <p:nvPr/>
        </p:nvSpPr>
        <p:spPr>
          <a:xfrm>
            <a:off x="1794451" y="2298750"/>
            <a:ext cx="822900" cy="393600"/>
          </a:xfrm>
          <a:prstGeom prst="homePlate">
            <a:avLst>
              <a:gd name="adj" fmla="val 32030"/>
            </a:avLst>
          </a:prstGeom>
          <a:solidFill>
            <a:schemeClr val="dk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MAR</a:t>
            </a:r>
            <a:endParaRPr sz="1000">
              <a:solidFill>
                <a:schemeClr val="lt1"/>
              </a:solidFill>
              <a:latin typeface="Titillium Web"/>
              <a:ea typeface="Titillium Web"/>
              <a:cs typeface="Titillium Web"/>
              <a:sym typeface="Titillium Web"/>
            </a:endParaRPr>
          </a:p>
        </p:txBody>
      </p:sp>
      <p:sp>
        <p:nvSpPr>
          <p:cNvPr id="1070" name="Google Shape;1070;p41"/>
          <p:cNvSpPr/>
          <p:nvPr/>
        </p:nvSpPr>
        <p:spPr>
          <a:xfrm>
            <a:off x="1134367" y="2298750"/>
            <a:ext cx="822900" cy="393600"/>
          </a:xfrm>
          <a:prstGeom prst="homePlate">
            <a:avLst>
              <a:gd name="adj" fmla="val 32030"/>
            </a:avLst>
          </a:prstGeom>
          <a:solidFill>
            <a:schemeClr val="dk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FEB</a:t>
            </a:r>
            <a:endParaRPr sz="1000">
              <a:solidFill>
                <a:schemeClr val="lt1"/>
              </a:solidFill>
              <a:latin typeface="Titillium Web"/>
              <a:ea typeface="Titillium Web"/>
              <a:cs typeface="Titillium Web"/>
              <a:sym typeface="Titillium Web"/>
            </a:endParaRPr>
          </a:p>
        </p:txBody>
      </p:sp>
      <p:sp>
        <p:nvSpPr>
          <p:cNvPr id="1071" name="Google Shape;1071;p41"/>
          <p:cNvSpPr/>
          <p:nvPr/>
        </p:nvSpPr>
        <p:spPr>
          <a:xfrm>
            <a:off x="474283" y="2298750"/>
            <a:ext cx="822900" cy="393600"/>
          </a:xfrm>
          <a:prstGeom prst="homePlate">
            <a:avLst>
              <a:gd name="adj" fmla="val 32030"/>
            </a:avLst>
          </a:prstGeom>
          <a:solidFill>
            <a:schemeClr val="dk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JAN</a:t>
            </a:r>
            <a:endParaRPr sz="1000">
              <a:solidFill>
                <a:schemeClr val="lt1"/>
              </a:solidFill>
              <a:latin typeface="Titillium Web"/>
              <a:ea typeface="Titillium Web"/>
              <a:cs typeface="Titillium Web"/>
              <a:sym typeface="Titillium Web"/>
            </a:endParaRPr>
          </a:p>
        </p:txBody>
      </p:sp>
      <p:sp>
        <p:nvSpPr>
          <p:cNvPr id="1072" name="Google Shape;1072;p41"/>
          <p:cNvSpPr/>
          <p:nvPr/>
        </p:nvSpPr>
        <p:spPr>
          <a:xfrm>
            <a:off x="0" y="2298750"/>
            <a:ext cx="637200" cy="393600"/>
          </a:xfrm>
          <a:prstGeom prst="homePlate">
            <a:avLst>
              <a:gd name="adj" fmla="val 32030"/>
            </a:avLst>
          </a:prstGeom>
          <a:solidFill>
            <a:schemeClr val="dk2"/>
          </a:soli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000">
              <a:solidFill>
                <a:schemeClr val="dk1"/>
              </a:solidFill>
            </a:endParaRPr>
          </a:p>
        </p:txBody>
      </p:sp>
      <p:cxnSp>
        <p:nvCxnSpPr>
          <p:cNvPr id="1073" name="Google Shape;1073;p41"/>
          <p:cNvCxnSpPr/>
          <p:nvPr/>
        </p:nvCxnSpPr>
        <p:spPr>
          <a:xfrm rot="10800000">
            <a:off x="768923" y="1824731"/>
            <a:ext cx="0" cy="498600"/>
          </a:xfrm>
          <a:prstGeom prst="straightConnector1">
            <a:avLst/>
          </a:prstGeom>
          <a:noFill/>
          <a:ln w="9525" cap="flat" cmpd="sng">
            <a:solidFill>
              <a:schemeClr val="lt2"/>
            </a:solidFill>
            <a:prstDash val="solid"/>
            <a:round/>
            <a:headEnd type="oval" w="med" len="med"/>
            <a:tailEnd type="oval" w="med" len="med"/>
          </a:ln>
        </p:spPr>
      </p:cxnSp>
      <p:sp>
        <p:nvSpPr>
          <p:cNvPr id="1074" name="Google Shape;1074;p41"/>
          <p:cNvSpPr txBox="1"/>
          <p:nvPr/>
        </p:nvSpPr>
        <p:spPr>
          <a:xfrm>
            <a:off x="727900" y="12700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Blue is the colour of the clear sky and the deep sea</a:t>
            </a:r>
            <a:endParaRPr sz="900">
              <a:solidFill>
                <a:schemeClr val="dk2"/>
              </a:solidFill>
              <a:latin typeface="Titillium Web"/>
              <a:ea typeface="Titillium Web"/>
              <a:cs typeface="Titillium Web"/>
              <a:sym typeface="Titillium Web"/>
            </a:endParaRPr>
          </a:p>
        </p:txBody>
      </p:sp>
      <p:cxnSp>
        <p:nvCxnSpPr>
          <p:cNvPr id="1075" name="Google Shape;1075;p41"/>
          <p:cNvCxnSpPr/>
          <p:nvPr/>
        </p:nvCxnSpPr>
        <p:spPr>
          <a:xfrm rot="10800000">
            <a:off x="2090158" y="1824731"/>
            <a:ext cx="0" cy="498600"/>
          </a:xfrm>
          <a:prstGeom prst="straightConnector1">
            <a:avLst/>
          </a:prstGeom>
          <a:noFill/>
          <a:ln w="9525" cap="flat" cmpd="sng">
            <a:solidFill>
              <a:schemeClr val="lt2"/>
            </a:solidFill>
            <a:prstDash val="solid"/>
            <a:round/>
            <a:headEnd type="oval" w="med" len="med"/>
            <a:tailEnd type="oval" w="med" len="med"/>
          </a:ln>
        </p:spPr>
      </p:cxnSp>
      <p:sp>
        <p:nvSpPr>
          <p:cNvPr id="1076" name="Google Shape;1076;p41"/>
          <p:cNvSpPr txBox="1"/>
          <p:nvPr/>
        </p:nvSpPr>
        <p:spPr>
          <a:xfrm>
            <a:off x="2050642" y="12700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Red is the colour of danger and courage</a:t>
            </a:r>
            <a:endParaRPr sz="900">
              <a:solidFill>
                <a:schemeClr val="dk2"/>
              </a:solidFill>
              <a:latin typeface="Titillium Web"/>
              <a:ea typeface="Titillium Web"/>
              <a:cs typeface="Titillium Web"/>
              <a:sym typeface="Titillium Web"/>
            </a:endParaRPr>
          </a:p>
        </p:txBody>
      </p:sp>
      <p:cxnSp>
        <p:nvCxnSpPr>
          <p:cNvPr id="1077" name="Google Shape;1077;p41"/>
          <p:cNvCxnSpPr/>
          <p:nvPr/>
        </p:nvCxnSpPr>
        <p:spPr>
          <a:xfrm rot="10800000">
            <a:off x="3411393" y="1824731"/>
            <a:ext cx="0" cy="498600"/>
          </a:xfrm>
          <a:prstGeom prst="straightConnector1">
            <a:avLst/>
          </a:prstGeom>
          <a:noFill/>
          <a:ln w="9525" cap="flat" cmpd="sng">
            <a:solidFill>
              <a:schemeClr val="lt2"/>
            </a:solidFill>
            <a:prstDash val="solid"/>
            <a:round/>
            <a:headEnd type="oval" w="med" len="med"/>
            <a:tailEnd type="oval" w="med" len="med"/>
          </a:ln>
        </p:spPr>
      </p:cxnSp>
      <p:sp>
        <p:nvSpPr>
          <p:cNvPr id="1078" name="Google Shape;1078;p41"/>
          <p:cNvSpPr txBox="1"/>
          <p:nvPr/>
        </p:nvSpPr>
        <p:spPr>
          <a:xfrm>
            <a:off x="3373384" y="12700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Black is the color of ebony and of outer space</a:t>
            </a:r>
            <a:endParaRPr sz="900">
              <a:solidFill>
                <a:schemeClr val="dk2"/>
              </a:solidFill>
              <a:latin typeface="Titillium Web"/>
              <a:ea typeface="Titillium Web"/>
              <a:cs typeface="Titillium Web"/>
              <a:sym typeface="Titillium Web"/>
            </a:endParaRPr>
          </a:p>
        </p:txBody>
      </p:sp>
      <p:cxnSp>
        <p:nvCxnSpPr>
          <p:cNvPr id="1079" name="Google Shape;1079;p41"/>
          <p:cNvCxnSpPr/>
          <p:nvPr/>
        </p:nvCxnSpPr>
        <p:spPr>
          <a:xfrm rot="10800000">
            <a:off x="4732628" y="1824731"/>
            <a:ext cx="0" cy="498600"/>
          </a:xfrm>
          <a:prstGeom prst="straightConnector1">
            <a:avLst/>
          </a:prstGeom>
          <a:noFill/>
          <a:ln w="9525" cap="flat" cmpd="sng">
            <a:solidFill>
              <a:schemeClr val="lt2"/>
            </a:solidFill>
            <a:prstDash val="solid"/>
            <a:round/>
            <a:headEnd type="oval" w="med" len="med"/>
            <a:tailEnd type="oval" w="med" len="med"/>
          </a:ln>
        </p:spPr>
      </p:cxnSp>
      <p:sp>
        <p:nvSpPr>
          <p:cNvPr id="1080" name="Google Shape;1080;p41"/>
          <p:cNvSpPr txBox="1"/>
          <p:nvPr/>
        </p:nvSpPr>
        <p:spPr>
          <a:xfrm>
            <a:off x="4696126" y="12700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Yellow is the color of gold, butter and ripe lemons</a:t>
            </a:r>
            <a:endParaRPr sz="900">
              <a:solidFill>
                <a:schemeClr val="dk2"/>
              </a:solidFill>
              <a:latin typeface="Titillium Web"/>
              <a:ea typeface="Titillium Web"/>
              <a:cs typeface="Titillium Web"/>
              <a:sym typeface="Titillium Web"/>
            </a:endParaRPr>
          </a:p>
        </p:txBody>
      </p:sp>
      <p:cxnSp>
        <p:nvCxnSpPr>
          <p:cNvPr id="1081" name="Google Shape;1081;p41"/>
          <p:cNvCxnSpPr/>
          <p:nvPr/>
        </p:nvCxnSpPr>
        <p:spPr>
          <a:xfrm rot="10800000">
            <a:off x="6053863" y="1824731"/>
            <a:ext cx="0" cy="498600"/>
          </a:xfrm>
          <a:prstGeom prst="straightConnector1">
            <a:avLst/>
          </a:prstGeom>
          <a:noFill/>
          <a:ln w="9525" cap="flat" cmpd="sng">
            <a:solidFill>
              <a:schemeClr val="lt2"/>
            </a:solidFill>
            <a:prstDash val="solid"/>
            <a:round/>
            <a:headEnd type="oval" w="med" len="med"/>
            <a:tailEnd type="oval" w="med" len="med"/>
          </a:ln>
        </p:spPr>
      </p:cxnSp>
      <p:sp>
        <p:nvSpPr>
          <p:cNvPr id="1082" name="Google Shape;1082;p41"/>
          <p:cNvSpPr txBox="1"/>
          <p:nvPr/>
        </p:nvSpPr>
        <p:spPr>
          <a:xfrm>
            <a:off x="6018868" y="12700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White is the color of milk and fresh snow</a:t>
            </a:r>
            <a:endParaRPr sz="900">
              <a:solidFill>
                <a:schemeClr val="dk2"/>
              </a:solidFill>
              <a:latin typeface="Titillium Web"/>
              <a:ea typeface="Titillium Web"/>
              <a:cs typeface="Titillium Web"/>
              <a:sym typeface="Titillium Web"/>
            </a:endParaRPr>
          </a:p>
        </p:txBody>
      </p:sp>
      <p:cxnSp>
        <p:nvCxnSpPr>
          <p:cNvPr id="1083" name="Google Shape;1083;p41"/>
          <p:cNvCxnSpPr/>
          <p:nvPr/>
        </p:nvCxnSpPr>
        <p:spPr>
          <a:xfrm rot="10800000">
            <a:off x="7375098" y="1824731"/>
            <a:ext cx="0" cy="498600"/>
          </a:xfrm>
          <a:prstGeom prst="straightConnector1">
            <a:avLst/>
          </a:prstGeom>
          <a:noFill/>
          <a:ln w="9525" cap="flat" cmpd="sng">
            <a:solidFill>
              <a:schemeClr val="lt2"/>
            </a:solidFill>
            <a:prstDash val="solid"/>
            <a:round/>
            <a:headEnd type="oval" w="med" len="med"/>
            <a:tailEnd type="oval" w="med" len="med"/>
          </a:ln>
        </p:spPr>
      </p:cxnSp>
      <p:sp>
        <p:nvSpPr>
          <p:cNvPr id="1084" name="Google Shape;1084;p41"/>
          <p:cNvSpPr txBox="1"/>
          <p:nvPr/>
        </p:nvSpPr>
        <p:spPr>
          <a:xfrm>
            <a:off x="7341610" y="12700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Blue is the colour of the clear sky and the deep sea</a:t>
            </a:r>
            <a:endParaRPr sz="900">
              <a:solidFill>
                <a:schemeClr val="dk2"/>
              </a:solidFill>
              <a:latin typeface="Titillium Web"/>
              <a:ea typeface="Titillium Web"/>
              <a:cs typeface="Titillium Web"/>
              <a:sym typeface="Titillium Web"/>
            </a:endParaRPr>
          </a:p>
        </p:txBody>
      </p:sp>
      <p:cxnSp>
        <p:nvCxnSpPr>
          <p:cNvPr id="1085" name="Google Shape;1085;p41"/>
          <p:cNvCxnSpPr/>
          <p:nvPr/>
        </p:nvCxnSpPr>
        <p:spPr>
          <a:xfrm rot="10800000">
            <a:off x="1439687" y="2667769"/>
            <a:ext cx="0" cy="498600"/>
          </a:xfrm>
          <a:prstGeom prst="straightConnector1">
            <a:avLst/>
          </a:prstGeom>
          <a:noFill/>
          <a:ln w="9525" cap="flat" cmpd="sng">
            <a:solidFill>
              <a:schemeClr val="lt2"/>
            </a:solidFill>
            <a:prstDash val="solid"/>
            <a:round/>
            <a:headEnd type="oval" w="med" len="med"/>
            <a:tailEnd type="oval" w="med" len="med"/>
          </a:ln>
        </p:spPr>
      </p:cxnSp>
      <p:sp>
        <p:nvSpPr>
          <p:cNvPr id="1086" name="Google Shape;1086;p41"/>
          <p:cNvSpPr txBox="1"/>
          <p:nvPr/>
        </p:nvSpPr>
        <p:spPr>
          <a:xfrm>
            <a:off x="1369548" y="31909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Yellow is the color of gold, butter and ripe lemons</a:t>
            </a:r>
            <a:endParaRPr sz="900">
              <a:solidFill>
                <a:schemeClr val="dk2"/>
              </a:solidFill>
              <a:latin typeface="Titillium Web"/>
              <a:ea typeface="Titillium Web"/>
              <a:cs typeface="Titillium Web"/>
              <a:sym typeface="Titillium Web"/>
            </a:endParaRPr>
          </a:p>
        </p:txBody>
      </p:sp>
      <p:cxnSp>
        <p:nvCxnSpPr>
          <p:cNvPr id="1087" name="Google Shape;1087;p41"/>
          <p:cNvCxnSpPr/>
          <p:nvPr/>
        </p:nvCxnSpPr>
        <p:spPr>
          <a:xfrm rot="10800000">
            <a:off x="2760922" y="2667769"/>
            <a:ext cx="0" cy="498600"/>
          </a:xfrm>
          <a:prstGeom prst="straightConnector1">
            <a:avLst/>
          </a:prstGeom>
          <a:noFill/>
          <a:ln w="9525" cap="flat" cmpd="sng">
            <a:solidFill>
              <a:schemeClr val="lt2"/>
            </a:solidFill>
            <a:prstDash val="solid"/>
            <a:round/>
            <a:headEnd type="oval" w="med" len="med"/>
            <a:tailEnd type="oval" w="med" len="med"/>
          </a:ln>
        </p:spPr>
      </p:cxnSp>
      <p:sp>
        <p:nvSpPr>
          <p:cNvPr id="1088" name="Google Shape;1088;p41"/>
          <p:cNvSpPr txBox="1"/>
          <p:nvPr/>
        </p:nvSpPr>
        <p:spPr>
          <a:xfrm>
            <a:off x="2699944" y="31909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White is the color of milk and fresh snow</a:t>
            </a:r>
            <a:endParaRPr sz="900">
              <a:solidFill>
                <a:schemeClr val="dk2"/>
              </a:solidFill>
              <a:latin typeface="Titillium Web"/>
              <a:ea typeface="Titillium Web"/>
              <a:cs typeface="Titillium Web"/>
              <a:sym typeface="Titillium Web"/>
            </a:endParaRPr>
          </a:p>
        </p:txBody>
      </p:sp>
      <p:cxnSp>
        <p:nvCxnSpPr>
          <p:cNvPr id="1089" name="Google Shape;1089;p41"/>
          <p:cNvCxnSpPr/>
          <p:nvPr/>
        </p:nvCxnSpPr>
        <p:spPr>
          <a:xfrm rot="10800000">
            <a:off x="4082157" y="2667769"/>
            <a:ext cx="0" cy="498600"/>
          </a:xfrm>
          <a:prstGeom prst="straightConnector1">
            <a:avLst/>
          </a:prstGeom>
          <a:noFill/>
          <a:ln w="9525" cap="flat" cmpd="sng">
            <a:solidFill>
              <a:schemeClr val="lt2"/>
            </a:solidFill>
            <a:prstDash val="solid"/>
            <a:round/>
            <a:headEnd type="oval" w="med" len="med"/>
            <a:tailEnd type="oval" w="med" len="med"/>
          </a:ln>
        </p:spPr>
      </p:cxnSp>
      <p:sp>
        <p:nvSpPr>
          <p:cNvPr id="1090" name="Google Shape;1090;p41"/>
          <p:cNvSpPr txBox="1"/>
          <p:nvPr/>
        </p:nvSpPr>
        <p:spPr>
          <a:xfrm>
            <a:off x="4030339" y="31909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Blue is the colour of the clear sky and the deep sea</a:t>
            </a:r>
            <a:endParaRPr sz="900">
              <a:solidFill>
                <a:schemeClr val="dk2"/>
              </a:solidFill>
              <a:latin typeface="Titillium Web"/>
              <a:ea typeface="Titillium Web"/>
              <a:cs typeface="Titillium Web"/>
              <a:sym typeface="Titillium Web"/>
            </a:endParaRPr>
          </a:p>
        </p:txBody>
      </p:sp>
      <p:cxnSp>
        <p:nvCxnSpPr>
          <p:cNvPr id="1091" name="Google Shape;1091;p41"/>
          <p:cNvCxnSpPr/>
          <p:nvPr/>
        </p:nvCxnSpPr>
        <p:spPr>
          <a:xfrm rot="10800000">
            <a:off x="5403392" y="2667769"/>
            <a:ext cx="0" cy="498600"/>
          </a:xfrm>
          <a:prstGeom prst="straightConnector1">
            <a:avLst/>
          </a:prstGeom>
          <a:noFill/>
          <a:ln w="9525" cap="flat" cmpd="sng">
            <a:solidFill>
              <a:schemeClr val="lt2"/>
            </a:solidFill>
            <a:prstDash val="solid"/>
            <a:round/>
            <a:headEnd type="oval" w="med" len="med"/>
            <a:tailEnd type="oval" w="med" len="med"/>
          </a:ln>
        </p:spPr>
      </p:cxnSp>
      <p:sp>
        <p:nvSpPr>
          <p:cNvPr id="1092" name="Google Shape;1092;p41"/>
          <p:cNvSpPr txBox="1"/>
          <p:nvPr/>
        </p:nvSpPr>
        <p:spPr>
          <a:xfrm>
            <a:off x="5360735" y="31909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Red is the colour of danger and courage</a:t>
            </a:r>
            <a:endParaRPr sz="900">
              <a:solidFill>
                <a:schemeClr val="dk2"/>
              </a:solidFill>
              <a:latin typeface="Titillium Web"/>
              <a:ea typeface="Titillium Web"/>
              <a:cs typeface="Titillium Web"/>
              <a:sym typeface="Titillium Web"/>
            </a:endParaRPr>
          </a:p>
        </p:txBody>
      </p:sp>
      <p:cxnSp>
        <p:nvCxnSpPr>
          <p:cNvPr id="1093" name="Google Shape;1093;p41"/>
          <p:cNvCxnSpPr/>
          <p:nvPr/>
        </p:nvCxnSpPr>
        <p:spPr>
          <a:xfrm rot="10800000">
            <a:off x="6724627" y="2667769"/>
            <a:ext cx="0" cy="498600"/>
          </a:xfrm>
          <a:prstGeom prst="straightConnector1">
            <a:avLst/>
          </a:prstGeom>
          <a:noFill/>
          <a:ln w="9525" cap="flat" cmpd="sng">
            <a:solidFill>
              <a:schemeClr val="lt2"/>
            </a:solidFill>
            <a:prstDash val="solid"/>
            <a:round/>
            <a:headEnd type="oval" w="med" len="med"/>
            <a:tailEnd type="oval" w="med" len="med"/>
          </a:ln>
        </p:spPr>
      </p:cxnSp>
      <p:sp>
        <p:nvSpPr>
          <p:cNvPr id="1094" name="Google Shape;1094;p41"/>
          <p:cNvSpPr txBox="1"/>
          <p:nvPr/>
        </p:nvSpPr>
        <p:spPr>
          <a:xfrm>
            <a:off x="6691131" y="31909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Black is the color of ebony and of outer space</a:t>
            </a:r>
            <a:endParaRPr sz="900">
              <a:solidFill>
                <a:schemeClr val="dk2"/>
              </a:solidFill>
              <a:latin typeface="Titillium Web"/>
              <a:ea typeface="Titillium Web"/>
              <a:cs typeface="Titillium Web"/>
              <a:sym typeface="Titillium Web"/>
            </a:endParaRPr>
          </a:p>
        </p:txBody>
      </p:sp>
      <p:cxnSp>
        <p:nvCxnSpPr>
          <p:cNvPr id="1095" name="Google Shape;1095;p41"/>
          <p:cNvCxnSpPr/>
          <p:nvPr/>
        </p:nvCxnSpPr>
        <p:spPr>
          <a:xfrm rot="10800000">
            <a:off x="8045862" y="2667769"/>
            <a:ext cx="0" cy="498600"/>
          </a:xfrm>
          <a:prstGeom prst="straightConnector1">
            <a:avLst/>
          </a:prstGeom>
          <a:noFill/>
          <a:ln w="9525" cap="flat" cmpd="sng">
            <a:solidFill>
              <a:schemeClr val="lt2"/>
            </a:solidFill>
            <a:prstDash val="solid"/>
            <a:round/>
            <a:headEnd type="oval" w="med" len="med"/>
            <a:tailEnd type="oval" w="med" len="med"/>
          </a:ln>
        </p:spPr>
      </p:cxnSp>
      <p:sp>
        <p:nvSpPr>
          <p:cNvPr id="1096" name="Google Shape;1096;p41"/>
          <p:cNvSpPr txBox="1"/>
          <p:nvPr/>
        </p:nvSpPr>
        <p:spPr>
          <a:xfrm>
            <a:off x="8008073" y="3190950"/>
            <a:ext cx="10347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Yellow is the color of gold, butter and ripe lemons</a:t>
            </a:r>
            <a:endParaRPr sz="900">
              <a:solidFill>
                <a:schemeClr val="dk2"/>
              </a:solidFill>
              <a:latin typeface="Titillium Web"/>
              <a:ea typeface="Titillium Web"/>
              <a:cs typeface="Titillium Web"/>
              <a:sym typeface="Titillium Web"/>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100"/>
        <p:cNvGrpSpPr/>
        <p:nvPr/>
      </p:nvGrpSpPr>
      <p:grpSpPr>
        <a:xfrm>
          <a:off x="0" y="0"/>
          <a:ext cx="0" cy="0"/>
          <a:chOff x="0" y="0"/>
          <a:chExt cx="0" cy="0"/>
        </a:xfrm>
      </p:grpSpPr>
      <p:sp>
        <p:nvSpPr>
          <p:cNvPr id="1101" name="Google Shape;1101;p42"/>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ROADMAP</a:t>
            </a:r>
            <a:endParaRPr/>
          </a:p>
        </p:txBody>
      </p:sp>
      <p:sp>
        <p:nvSpPr>
          <p:cNvPr id="1102" name="Google Shape;1102;p42"/>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41</a:t>
            </a:fld>
            <a:endParaRPr/>
          </a:p>
        </p:txBody>
      </p:sp>
      <p:sp>
        <p:nvSpPr>
          <p:cNvPr id="1103" name="Google Shape;1103;p42"/>
          <p:cNvSpPr/>
          <p:nvPr/>
        </p:nvSpPr>
        <p:spPr>
          <a:xfrm>
            <a:off x="0" y="21424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4" name="Google Shape;1104;p42"/>
          <p:cNvSpPr/>
          <p:nvPr/>
        </p:nvSpPr>
        <p:spPr>
          <a:xfrm>
            <a:off x="0" y="21424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1105" name="Google Shape;1105;p42"/>
          <p:cNvGrpSpPr/>
          <p:nvPr/>
        </p:nvGrpSpPr>
        <p:grpSpPr>
          <a:xfrm>
            <a:off x="1786339" y="1474801"/>
            <a:ext cx="473400" cy="473400"/>
            <a:chOff x="1786339" y="1703401"/>
            <a:chExt cx="473400" cy="473400"/>
          </a:xfrm>
        </p:grpSpPr>
        <p:sp>
          <p:nvSpPr>
            <p:cNvPr id="1106" name="Google Shape;1106;p42"/>
            <p:cNvSpPr/>
            <p:nvPr/>
          </p:nvSpPr>
          <p:spPr>
            <a:xfrm rot="8100000">
              <a:off x="1855667" y="1772729"/>
              <a:ext cx="334744" cy="334744"/>
            </a:xfrm>
            <a:prstGeom prst="teardrop">
              <a:avLst>
                <a:gd name="adj" fmla="val 10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tillium Web"/>
                <a:ea typeface="Titillium Web"/>
                <a:cs typeface="Titillium Web"/>
                <a:sym typeface="Titillium Web"/>
              </a:endParaRPr>
            </a:p>
          </p:txBody>
        </p:sp>
        <p:sp>
          <p:nvSpPr>
            <p:cNvPr id="1107" name="Google Shape;1107;p42"/>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Titillium Web"/>
                  <a:ea typeface="Titillium Web"/>
                  <a:cs typeface="Titillium Web"/>
                  <a:sym typeface="Titillium Web"/>
                </a:rPr>
                <a:t>1</a:t>
              </a:r>
              <a:endParaRPr sz="600">
                <a:solidFill>
                  <a:schemeClr val="dk1"/>
                </a:solidFill>
                <a:latin typeface="Titillium Web"/>
                <a:ea typeface="Titillium Web"/>
                <a:cs typeface="Titillium Web"/>
                <a:sym typeface="Titillium Web"/>
              </a:endParaRPr>
            </a:p>
          </p:txBody>
        </p:sp>
      </p:grpSp>
      <p:grpSp>
        <p:nvGrpSpPr>
          <p:cNvPr id="1108" name="Google Shape;1108;p42"/>
          <p:cNvGrpSpPr/>
          <p:nvPr/>
        </p:nvGrpSpPr>
        <p:grpSpPr>
          <a:xfrm>
            <a:off x="3814414" y="1474801"/>
            <a:ext cx="473400" cy="473400"/>
            <a:chOff x="3814414" y="1703401"/>
            <a:chExt cx="473400" cy="473400"/>
          </a:xfrm>
        </p:grpSpPr>
        <p:sp>
          <p:nvSpPr>
            <p:cNvPr id="1109" name="Google Shape;1109;p42"/>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tillium Web"/>
                <a:ea typeface="Titillium Web"/>
                <a:cs typeface="Titillium Web"/>
                <a:sym typeface="Titillium Web"/>
              </a:endParaRPr>
            </a:p>
          </p:txBody>
        </p:sp>
        <p:sp>
          <p:nvSpPr>
            <p:cNvPr id="1110" name="Google Shape;1110;p42"/>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Titillium Web"/>
                  <a:ea typeface="Titillium Web"/>
                  <a:cs typeface="Titillium Web"/>
                  <a:sym typeface="Titillium Web"/>
                </a:rPr>
                <a:t>3</a:t>
              </a:r>
              <a:endParaRPr sz="600">
                <a:solidFill>
                  <a:schemeClr val="dk1"/>
                </a:solidFill>
                <a:latin typeface="Titillium Web"/>
                <a:ea typeface="Titillium Web"/>
                <a:cs typeface="Titillium Web"/>
                <a:sym typeface="Titillium Web"/>
              </a:endParaRPr>
            </a:p>
          </p:txBody>
        </p:sp>
      </p:grpSp>
      <p:grpSp>
        <p:nvGrpSpPr>
          <p:cNvPr id="1111" name="Google Shape;1111;p42"/>
          <p:cNvGrpSpPr/>
          <p:nvPr/>
        </p:nvGrpSpPr>
        <p:grpSpPr>
          <a:xfrm>
            <a:off x="5842489" y="1474801"/>
            <a:ext cx="473400" cy="473400"/>
            <a:chOff x="5842489" y="1703401"/>
            <a:chExt cx="473400" cy="473400"/>
          </a:xfrm>
        </p:grpSpPr>
        <p:sp>
          <p:nvSpPr>
            <p:cNvPr id="1112" name="Google Shape;1112;p42"/>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tillium Web"/>
                <a:ea typeface="Titillium Web"/>
                <a:cs typeface="Titillium Web"/>
                <a:sym typeface="Titillium Web"/>
              </a:endParaRPr>
            </a:p>
          </p:txBody>
        </p:sp>
        <p:sp>
          <p:nvSpPr>
            <p:cNvPr id="1113" name="Google Shape;1113;p42"/>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Titillium Web"/>
                  <a:ea typeface="Titillium Web"/>
                  <a:cs typeface="Titillium Web"/>
                  <a:sym typeface="Titillium Web"/>
                </a:rPr>
                <a:t>5</a:t>
              </a:r>
              <a:endParaRPr sz="600">
                <a:solidFill>
                  <a:schemeClr val="dk1"/>
                </a:solidFill>
                <a:latin typeface="Titillium Web"/>
                <a:ea typeface="Titillium Web"/>
                <a:cs typeface="Titillium Web"/>
                <a:sym typeface="Titillium Web"/>
              </a:endParaRPr>
            </a:p>
          </p:txBody>
        </p:sp>
      </p:grpSp>
      <p:grpSp>
        <p:nvGrpSpPr>
          <p:cNvPr id="1114" name="Google Shape;1114;p42"/>
          <p:cNvGrpSpPr/>
          <p:nvPr/>
        </p:nvGrpSpPr>
        <p:grpSpPr>
          <a:xfrm>
            <a:off x="6880814" y="3347700"/>
            <a:ext cx="473400" cy="473400"/>
            <a:chOff x="6880814" y="3576300"/>
            <a:chExt cx="473400" cy="473400"/>
          </a:xfrm>
        </p:grpSpPr>
        <p:sp>
          <p:nvSpPr>
            <p:cNvPr id="1115" name="Google Shape;1115;p42"/>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tillium Web"/>
                <a:ea typeface="Titillium Web"/>
                <a:cs typeface="Titillium Web"/>
                <a:sym typeface="Titillium Web"/>
              </a:endParaRPr>
            </a:p>
          </p:txBody>
        </p:sp>
        <p:sp>
          <p:nvSpPr>
            <p:cNvPr id="1116" name="Google Shape;1116;p42"/>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Titillium Web"/>
                  <a:ea typeface="Titillium Web"/>
                  <a:cs typeface="Titillium Web"/>
                  <a:sym typeface="Titillium Web"/>
                </a:rPr>
                <a:t>6</a:t>
              </a:r>
              <a:endParaRPr sz="600">
                <a:solidFill>
                  <a:schemeClr val="dk1"/>
                </a:solidFill>
                <a:latin typeface="Titillium Web"/>
                <a:ea typeface="Titillium Web"/>
                <a:cs typeface="Titillium Web"/>
                <a:sym typeface="Titillium Web"/>
              </a:endParaRPr>
            </a:p>
          </p:txBody>
        </p:sp>
      </p:grpSp>
      <p:grpSp>
        <p:nvGrpSpPr>
          <p:cNvPr id="1117" name="Google Shape;1117;p42"/>
          <p:cNvGrpSpPr/>
          <p:nvPr/>
        </p:nvGrpSpPr>
        <p:grpSpPr>
          <a:xfrm>
            <a:off x="4852739" y="3347700"/>
            <a:ext cx="473400" cy="473400"/>
            <a:chOff x="4852739" y="3576300"/>
            <a:chExt cx="473400" cy="473400"/>
          </a:xfrm>
        </p:grpSpPr>
        <p:sp>
          <p:nvSpPr>
            <p:cNvPr id="1118" name="Google Shape;1118;p42"/>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tillium Web"/>
                <a:ea typeface="Titillium Web"/>
                <a:cs typeface="Titillium Web"/>
                <a:sym typeface="Titillium Web"/>
              </a:endParaRPr>
            </a:p>
          </p:txBody>
        </p:sp>
        <p:sp>
          <p:nvSpPr>
            <p:cNvPr id="1119" name="Google Shape;1119;p42"/>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Titillium Web"/>
                  <a:ea typeface="Titillium Web"/>
                  <a:cs typeface="Titillium Web"/>
                  <a:sym typeface="Titillium Web"/>
                </a:rPr>
                <a:t>4</a:t>
              </a:r>
              <a:endParaRPr sz="600">
                <a:solidFill>
                  <a:schemeClr val="dk1"/>
                </a:solidFill>
                <a:latin typeface="Titillium Web"/>
                <a:ea typeface="Titillium Web"/>
                <a:cs typeface="Titillium Web"/>
                <a:sym typeface="Titillium Web"/>
              </a:endParaRPr>
            </a:p>
          </p:txBody>
        </p:sp>
      </p:grpSp>
      <p:grpSp>
        <p:nvGrpSpPr>
          <p:cNvPr id="1120" name="Google Shape;1120;p42"/>
          <p:cNvGrpSpPr/>
          <p:nvPr/>
        </p:nvGrpSpPr>
        <p:grpSpPr>
          <a:xfrm>
            <a:off x="2824664" y="3347700"/>
            <a:ext cx="473400" cy="473400"/>
            <a:chOff x="2824664" y="3576300"/>
            <a:chExt cx="473400" cy="473400"/>
          </a:xfrm>
        </p:grpSpPr>
        <p:sp>
          <p:nvSpPr>
            <p:cNvPr id="1121" name="Google Shape;1121;p42"/>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tillium Web"/>
                <a:ea typeface="Titillium Web"/>
                <a:cs typeface="Titillium Web"/>
                <a:sym typeface="Titillium Web"/>
              </a:endParaRPr>
            </a:p>
          </p:txBody>
        </p:sp>
        <p:sp>
          <p:nvSpPr>
            <p:cNvPr id="1122" name="Google Shape;1122;p42"/>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Titillium Web"/>
                  <a:ea typeface="Titillium Web"/>
                  <a:cs typeface="Titillium Web"/>
                  <a:sym typeface="Titillium Web"/>
                </a:rPr>
                <a:t>2</a:t>
              </a:r>
              <a:endParaRPr sz="600">
                <a:solidFill>
                  <a:schemeClr val="dk1"/>
                </a:solidFill>
                <a:latin typeface="Titillium Web"/>
                <a:ea typeface="Titillium Web"/>
                <a:cs typeface="Titillium Web"/>
                <a:sym typeface="Titillium Web"/>
              </a:endParaRPr>
            </a:p>
          </p:txBody>
        </p:sp>
      </p:grpSp>
      <p:sp>
        <p:nvSpPr>
          <p:cNvPr id="1123" name="Google Shape;1123;p42"/>
          <p:cNvSpPr txBox="1"/>
          <p:nvPr/>
        </p:nvSpPr>
        <p:spPr>
          <a:xfrm>
            <a:off x="1379850" y="9275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Blue is the colour of the clear sky and the deep sea</a:t>
            </a:r>
            <a:endParaRPr sz="900">
              <a:solidFill>
                <a:schemeClr val="dk2"/>
              </a:solidFill>
              <a:latin typeface="Titillium Web"/>
              <a:ea typeface="Titillium Web"/>
              <a:cs typeface="Titillium Web"/>
              <a:sym typeface="Titillium Web"/>
            </a:endParaRPr>
          </a:p>
        </p:txBody>
      </p:sp>
      <p:sp>
        <p:nvSpPr>
          <p:cNvPr id="1124" name="Google Shape;1124;p42"/>
          <p:cNvSpPr txBox="1"/>
          <p:nvPr/>
        </p:nvSpPr>
        <p:spPr>
          <a:xfrm>
            <a:off x="3377205" y="9275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Red is the colour of danger and courage</a:t>
            </a:r>
            <a:endParaRPr sz="900">
              <a:solidFill>
                <a:schemeClr val="dk2"/>
              </a:solidFill>
              <a:latin typeface="Titillium Web"/>
              <a:ea typeface="Titillium Web"/>
              <a:cs typeface="Titillium Web"/>
              <a:sym typeface="Titillium Web"/>
            </a:endParaRPr>
          </a:p>
        </p:txBody>
      </p:sp>
      <p:sp>
        <p:nvSpPr>
          <p:cNvPr id="1125" name="Google Shape;1125;p42"/>
          <p:cNvSpPr txBox="1"/>
          <p:nvPr/>
        </p:nvSpPr>
        <p:spPr>
          <a:xfrm>
            <a:off x="5436010" y="9275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Black is the color of ebony and of outer space</a:t>
            </a:r>
            <a:endParaRPr sz="900">
              <a:solidFill>
                <a:schemeClr val="dk2"/>
              </a:solidFill>
              <a:latin typeface="Titillium Web"/>
              <a:ea typeface="Titillium Web"/>
              <a:cs typeface="Titillium Web"/>
              <a:sym typeface="Titillium Web"/>
            </a:endParaRPr>
          </a:p>
        </p:txBody>
      </p:sp>
      <p:sp>
        <p:nvSpPr>
          <p:cNvPr id="1126" name="Google Shape;1126;p42"/>
          <p:cNvSpPr txBox="1"/>
          <p:nvPr/>
        </p:nvSpPr>
        <p:spPr>
          <a:xfrm>
            <a:off x="2418175" y="38350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Yellow is the color of gold, butter and ripe lemons</a:t>
            </a:r>
            <a:endParaRPr sz="900">
              <a:solidFill>
                <a:schemeClr val="dk2"/>
              </a:solidFill>
              <a:latin typeface="Titillium Web"/>
              <a:ea typeface="Titillium Web"/>
              <a:cs typeface="Titillium Web"/>
              <a:sym typeface="Titillium Web"/>
            </a:endParaRPr>
          </a:p>
        </p:txBody>
      </p:sp>
      <p:sp>
        <p:nvSpPr>
          <p:cNvPr id="1127" name="Google Shape;1127;p42"/>
          <p:cNvSpPr txBox="1"/>
          <p:nvPr/>
        </p:nvSpPr>
        <p:spPr>
          <a:xfrm>
            <a:off x="4446255" y="38350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White is the color of milk and fresh snow</a:t>
            </a:r>
            <a:endParaRPr sz="900">
              <a:solidFill>
                <a:schemeClr val="dk2"/>
              </a:solidFill>
              <a:latin typeface="Titillium Web"/>
              <a:ea typeface="Titillium Web"/>
              <a:cs typeface="Titillium Web"/>
              <a:sym typeface="Titillium Web"/>
            </a:endParaRPr>
          </a:p>
        </p:txBody>
      </p:sp>
      <p:sp>
        <p:nvSpPr>
          <p:cNvPr id="1128" name="Google Shape;1128;p42"/>
          <p:cNvSpPr txBox="1"/>
          <p:nvPr/>
        </p:nvSpPr>
        <p:spPr>
          <a:xfrm>
            <a:off x="6474335" y="38350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Blue is the colour of the clear sky and the deep sea</a:t>
            </a:r>
            <a:endParaRPr sz="900">
              <a:solidFill>
                <a:schemeClr val="dk2"/>
              </a:solidFill>
              <a:latin typeface="Titillium Web"/>
              <a:ea typeface="Titillium Web"/>
              <a:cs typeface="Titillium Web"/>
              <a:sym typeface="Titillium Web"/>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sp>
        <p:nvSpPr>
          <p:cNvPr id="1133" name="Google Shape;1133;p43"/>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GANTT CHART</a:t>
            </a:r>
            <a:endParaRPr/>
          </a:p>
        </p:txBody>
      </p:sp>
      <p:sp>
        <p:nvSpPr>
          <p:cNvPr id="1134" name="Google Shape;1134;p43"/>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42</a:t>
            </a:fld>
            <a:endParaRPr/>
          </a:p>
        </p:txBody>
      </p:sp>
      <p:graphicFrame>
        <p:nvGraphicFramePr>
          <p:cNvPr id="1135" name="Google Shape;1135;p43"/>
          <p:cNvGraphicFramePr/>
          <p:nvPr/>
        </p:nvGraphicFramePr>
        <p:xfrm>
          <a:off x="829325" y="1354231"/>
          <a:ext cx="7482000" cy="2704250"/>
        </p:xfrm>
        <a:graphic>
          <a:graphicData uri="http://schemas.openxmlformats.org/drawingml/2006/table">
            <a:tbl>
              <a:tblPr>
                <a:noFill/>
                <a:tableStyleId>{65EB44B9-4524-4C0D-8AF8-5427DF5A4584}</a:tableStyleId>
              </a:tblPr>
              <a:tblGrid>
                <a:gridCol w="1288400">
                  <a:extLst>
                    <a:ext uri="{9D8B030D-6E8A-4147-A177-3AD203B41FA5}">
                      <a16:colId xmlns:a16="http://schemas.microsoft.com/office/drawing/2014/main" val="20000"/>
                    </a:ext>
                  </a:extLst>
                </a:gridCol>
                <a:gridCol w="442400">
                  <a:extLst>
                    <a:ext uri="{9D8B030D-6E8A-4147-A177-3AD203B41FA5}">
                      <a16:colId xmlns:a16="http://schemas.microsoft.com/office/drawing/2014/main" val="20001"/>
                    </a:ext>
                  </a:extLst>
                </a:gridCol>
                <a:gridCol w="442400">
                  <a:extLst>
                    <a:ext uri="{9D8B030D-6E8A-4147-A177-3AD203B41FA5}">
                      <a16:colId xmlns:a16="http://schemas.microsoft.com/office/drawing/2014/main" val="20002"/>
                    </a:ext>
                  </a:extLst>
                </a:gridCol>
                <a:gridCol w="442400">
                  <a:extLst>
                    <a:ext uri="{9D8B030D-6E8A-4147-A177-3AD203B41FA5}">
                      <a16:colId xmlns:a16="http://schemas.microsoft.com/office/drawing/2014/main" val="20003"/>
                    </a:ext>
                  </a:extLst>
                </a:gridCol>
                <a:gridCol w="442400">
                  <a:extLst>
                    <a:ext uri="{9D8B030D-6E8A-4147-A177-3AD203B41FA5}">
                      <a16:colId xmlns:a16="http://schemas.microsoft.com/office/drawing/2014/main" val="20004"/>
                    </a:ext>
                  </a:extLst>
                </a:gridCol>
                <a:gridCol w="442400">
                  <a:extLst>
                    <a:ext uri="{9D8B030D-6E8A-4147-A177-3AD203B41FA5}">
                      <a16:colId xmlns:a16="http://schemas.microsoft.com/office/drawing/2014/main" val="20005"/>
                    </a:ext>
                  </a:extLst>
                </a:gridCol>
                <a:gridCol w="442400">
                  <a:extLst>
                    <a:ext uri="{9D8B030D-6E8A-4147-A177-3AD203B41FA5}">
                      <a16:colId xmlns:a16="http://schemas.microsoft.com/office/drawing/2014/main" val="20006"/>
                    </a:ext>
                  </a:extLst>
                </a:gridCol>
                <a:gridCol w="442400">
                  <a:extLst>
                    <a:ext uri="{9D8B030D-6E8A-4147-A177-3AD203B41FA5}">
                      <a16:colId xmlns:a16="http://schemas.microsoft.com/office/drawing/2014/main" val="20007"/>
                    </a:ext>
                  </a:extLst>
                </a:gridCol>
                <a:gridCol w="442400">
                  <a:extLst>
                    <a:ext uri="{9D8B030D-6E8A-4147-A177-3AD203B41FA5}">
                      <a16:colId xmlns:a16="http://schemas.microsoft.com/office/drawing/2014/main" val="20008"/>
                    </a:ext>
                  </a:extLst>
                </a:gridCol>
                <a:gridCol w="442400">
                  <a:extLst>
                    <a:ext uri="{9D8B030D-6E8A-4147-A177-3AD203B41FA5}">
                      <a16:colId xmlns:a16="http://schemas.microsoft.com/office/drawing/2014/main" val="20009"/>
                    </a:ext>
                  </a:extLst>
                </a:gridCol>
                <a:gridCol w="442400">
                  <a:extLst>
                    <a:ext uri="{9D8B030D-6E8A-4147-A177-3AD203B41FA5}">
                      <a16:colId xmlns:a16="http://schemas.microsoft.com/office/drawing/2014/main" val="20010"/>
                    </a:ext>
                  </a:extLst>
                </a:gridCol>
                <a:gridCol w="442400">
                  <a:extLst>
                    <a:ext uri="{9D8B030D-6E8A-4147-A177-3AD203B41FA5}">
                      <a16:colId xmlns:a16="http://schemas.microsoft.com/office/drawing/2014/main" val="20011"/>
                    </a:ext>
                  </a:extLst>
                </a:gridCol>
                <a:gridCol w="442400">
                  <a:extLst>
                    <a:ext uri="{9D8B030D-6E8A-4147-A177-3AD203B41FA5}">
                      <a16:colId xmlns:a16="http://schemas.microsoft.com/office/drawing/2014/main" val="20012"/>
                    </a:ext>
                  </a:extLst>
                </a:gridCol>
                <a:gridCol w="442400">
                  <a:extLst>
                    <a:ext uri="{9D8B030D-6E8A-4147-A177-3AD203B41FA5}">
                      <a16:colId xmlns:a16="http://schemas.microsoft.com/office/drawing/2014/main" val="20013"/>
                    </a:ext>
                  </a:extLst>
                </a:gridCol>
                <a:gridCol w="442400">
                  <a:extLst>
                    <a:ext uri="{9D8B030D-6E8A-4147-A177-3AD203B41FA5}">
                      <a16:colId xmlns:a16="http://schemas.microsoft.com/office/drawing/2014/main" val="20014"/>
                    </a:ext>
                  </a:extLst>
                </a:gridCol>
              </a:tblGrid>
              <a:tr h="270425">
                <a:tc>
                  <a:txBody>
                    <a:bodyPr/>
                    <a:lstStyle/>
                    <a:p>
                      <a:pPr marL="0" lvl="0" indent="0" algn="l"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tcPr>
                </a:tc>
                <a:tc gridSpan="7">
                  <a:txBody>
                    <a:bodyPr/>
                    <a:lstStyle/>
                    <a:p>
                      <a:pPr marL="0" lvl="0" indent="0" algn="ctr" rtl="0">
                        <a:spcBef>
                          <a:spcPts val="0"/>
                        </a:spcBef>
                        <a:spcAft>
                          <a:spcPts val="0"/>
                        </a:spcAft>
                        <a:buNone/>
                      </a:pPr>
                      <a:r>
                        <a:rPr lang="en" sz="800" b="1">
                          <a:solidFill>
                            <a:schemeClr val="lt1"/>
                          </a:solidFill>
                          <a:latin typeface="Titillium Web"/>
                          <a:ea typeface="Titillium Web"/>
                          <a:cs typeface="Titillium Web"/>
                          <a:sym typeface="Titillium Web"/>
                        </a:rPr>
                        <a:t>Week 1</a:t>
                      </a:r>
                      <a:endParaRPr sz="800" b="1">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gridSpan="7">
                  <a:txBody>
                    <a:bodyPr/>
                    <a:lstStyle/>
                    <a:p>
                      <a:pPr marL="0" lvl="0" indent="0" algn="ctr" rtl="0">
                        <a:spcBef>
                          <a:spcPts val="0"/>
                        </a:spcBef>
                        <a:spcAft>
                          <a:spcPts val="0"/>
                        </a:spcAft>
                        <a:buNone/>
                      </a:pPr>
                      <a:r>
                        <a:rPr lang="en" sz="800" b="1">
                          <a:solidFill>
                            <a:schemeClr val="lt1"/>
                          </a:solidFill>
                          <a:latin typeface="Titillium Web"/>
                          <a:ea typeface="Titillium Web"/>
                          <a:cs typeface="Titillium Web"/>
                          <a:sym typeface="Titillium Web"/>
                        </a:rPr>
                        <a:t>Week 2</a:t>
                      </a:r>
                      <a:endParaRPr sz="800" b="1">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extLst>
                  <a:ext uri="{0D108BD9-81ED-4DB2-BD59-A6C34878D82A}">
                    <a16:rowId xmlns:a16="http://schemas.microsoft.com/office/drawing/2014/main" val="10000"/>
                  </a:ext>
                </a:extLst>
              </a:tr>
              <a:tr h="270425">
                <a:tc>
                  <a:txBody>
                    <a:bodyPr/>
                    <a:lstStyle/>
                    <a:p>
                      <a:pPr marL="0" lvl="0" indent="0" algn="l"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1</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2</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3</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4</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5</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6</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7</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8</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9</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10</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11</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12</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13</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14</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extLst>
                  <a:ext uri="{0D108BD9-81ED-4DB2-BD59-A6C34878D82A}">
                    <a16:rowId xmlns:a16="http://schemas.microsoft.com/office/drawing/2014/main" val="10001"/>
                  </a:ext>
                </a:extLst>
              </a:tr>
              <a:tr h="270425">
                <a:tc>
                  <a:txBody>
                    <a:bodyPr/>
                    <a:lstStyle/>
                    <a:p>
                      <a:pPr marL="0" lvl="0" indent="0" algn="r" rtl="0">
                        <a:spcBef>
                          <a:spcPts val="0"/>
                        </a:spcBef>
                        <a:spcAft>
                          <a:spcPts val="0"/>
                        </a:spcAft>
                        <a:buNone/>
                      </a:pPr>
                      <a:r>
                        <a:rPr lang="en" sz="800">
                          <a:solidFill>
                            <a:schemeClr val="lt1"/>
                          </a:solidFill>
                          <a:latin typeface="Titillium Web"/>
                          <a:ea typeface="Titillium Web"/>
                          <a:cs typeface="Titillium Web"/>
                          <a:sym typeface="Titillium Web"/>
                        </a:rPr>
                        <a:t>Task 1</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r h="270425">
                <a:tc>
                  <a:txBody>
                    <a:bodyPr/>
                    <a:lstStyle/>
                    <a:p>
                      <a:pPr marL="0" lvl="0" indent="0" algn="r" rtl="0">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 2</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dirty="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extLst>
                  <a:ext uri="{0D108BD9-81ED-4DB2-BD59-A6C34878D82A}">
                    <a16:rowId xmlns:a16="http://schemas.microsoft.com/office/drawing/2014/main" val="10003"/>
                  </a:ext>
                </a:extLst>
              </a:tr>
              <a:tr h="270425">
                <a:tc>
                  <a:txBody>
                    <a:bodyPr/>
                    <a:lstStyle/>
                    <a:p>
                      <a:pPr marL="0" lvl="0" indent="0" algn="r" rtl="0">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 3</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4"/>
                  </a:ext>
                </a:extLst>
              </a:tr>
              <a:tr h="270425">
                <a:tc>
                  <a:txBody>
                    <a:bodyPr/>
                    <a:lstStyle/>
                    <a:p>
                      <a:pPr marL="0" lvl="0" indent="0" algn="r" rtl="0">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 4</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l"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l"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l"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800" dirty="0">
                          <a:solidFill>
                            <a:schemeClr val="lt1"/>
                          </a:solidFill>
                          <a:latin typeface="Titillium Web"/>
                          <a:ea typeface="Titillium Web"/>
                          <a:cs typeface="Titillium Web"/>
                          <a:sym typeface="Titillium Web"/>
                        </a:rPr>
                        <a:t>◆</a:t>
                      </a:r>
                      <a:endParaRPr sz="800" dirty="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extLst>
                  <a:ext uri="{0D108BD9-81ED-4DB2-BD59-A6C34878D82A}">
                    <a16:rowId xmlns:a16="http://schemas.microsoft.com/office/drawing/2014/main" val="10005"/>
                  </a:ext>
                </a:extLst>
              </a:tr>
              <a:tr h="270425">
                <a:tc>
                  <a:txBody>
                    <a:bodyPr/>
                    <a:lstStyle/>
                    <a:p>
                      <a:pPr marL="0" lvl="0" indent="0" algn="r" rtl="0">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 5</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6"/>
                  </a:ext>
                </a:extLst>
              </a:tr>
              <a:tr h="270425">
                <a:tc>
                  <a:txBody>
                    <a:bodyPr/>
                    <a:lstStyle/>
                    <a:p>
                      <a:pPr marL="0" lvl="0" indent="0" algn="r" rtl="0">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 6</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l"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l"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l"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extLst>
                  <a:ext uri="{0D108BD9-81ED-4DB2-BD59-A6C34878D82A}">
                    <a16:rowId xmlns:a16="http://schemas.microsoft.com/office/drawing/2014/main" val="10007"/>
                  </a:ext>
                </a:extLst>
              </a:tr>
              <a:tr h="270425">
                <a:tc>
                  <a:txBody>
                    <a:bodyPr/>
                    <a:lstStyle/>
                    <a:p>
                      <a:pPr marL="0" lvl="0" indent="0" algn="r" rtl="0">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 7</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solidFill>
                  </a:tcPr>
                </a:tc>
                <a:extLst>
                  <a:ext uri="{0D108BD9-81ED-4DB2-BD59-A6C34878D82A}">
                    <a16:rowId xmlns:a16="http://schemas.microsoft.com/office/drawing/2014/main" val="10008"/>
                  </a:ext>
                </a:extLst>
              </a:tr>
              <a:tr h="270425">
                <a:tc>
                  <a:txBody>
                    <a:bodyPr/>
                    <a:lstStyle/>
                    <a:p>
                      <a:pPr marL="0" lvl="0" indent="0" algn="r" rtl="0">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 8</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dirty="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2"/>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44"/>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SWOT ANALYSIS</a:t>
            </a:r>
            <a:endParaRPr/>
          </a:p>
        </p:txBody>
      </p:sp>
      <p:sp>
        <p:nvSpPr>
          <p:cNvPr id="1141" name="Google Shape;1141;p44"/>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43</a:t>
            </a:fld>
            <a:endParaRPr/>
          </a:p>
        </p:txBody>
      </p:sp>
      <p:sp>
        <p:nvSpPr>
          <p:cNvPr id="1142" name="Google Shape;1142;p44"/>
          <p:cNvSpPr/>
          <p:nvPr/>
        </p:nvSpPr>
        <p:spPr>
          <a:xfrm>
            <a:off x="560375" y="1360925"/>
            <a:ext cx="3931800" cy="1410300"/>
          </a:xfrm>
          <a:prstGeom prst="rect">
            <a:avLst/>
          </a:prstGeom>
          <a:solidFill>
            <a:srgbClr val="00041C">
              <a:alpha val="18460"/>
            </a:srgbClr>
          </a:solidFill>
          <a:ln>
            <a:noFill/>
          </a:ln>
        </p:spPr>
        <p:txBody>
          <a:bodyPr spcFirstLastPara="1" wrap="square" lIns="91425" tIns="91425" rIns="1371600" bIns="91425" anchor="t" anchorCtr="0">
            <a:noAutofit/>
          </a:bodyPr>
          <a:lstStyle/>
          <a:p>
            <a:pPr marL="0" lvl="0" indent="0" algn="l" rtl="0">
              <a:spcBef>
                <a:spcPts val="0"/>
              </a:spcBef>
              <a:spcAft>
                <a:spcPts val="0"/>
              </a:spcAft>
              <a:buNone/>
            </a:pPr>
            <a:r>
              <a:rPr lang="en" b="1">
                <a:solidFill>
                  <a:schemeClr val="lt1"/>
                </a:solidFill>
                <a:latin typeface="Titillium Web"/>
                <a:ea typeface="Titillium Web"/>
                <a:cs typeface="Titillium Web"/>
                <a:sym typeface="Titillium Web"/>
              </a:rPr>
              <a:t>STRENGTHS</a:t>
            </a:r>
            <a:endParaRPr b="1">
              <a:solidFill>
                <a:schemeClr val="lt1"/>
              </a:solidFill>
              <a:latin typeface="Titillium Web"/>
              <a:ea typeface="Titillium Web"/>
              <a:cs typeface="Titillium Web"/>
              <a:sym typeface="Titillium Web"/>
            </a:endParaRPr>
          </a:p>
          <a:p>
            <a:pPr marL="0" lvl="0" indent="0" algn="l" rtl="0">
              <a:spcBef>
                <a:spcPts val="600"/>
              </a:spcBef>
              <a:spcAft>
                <a:spcPts val="600"/>
              </a:spcAft>
              <a:buNone/>
            </a:pPr>
            <a:r>
              <a:rPr lang="en">
                <a:solidFill>
                  <a:schemeClr val="lt1"/>
                </a:solidFill>
                <a:latin typeface="Titillium Web"/>
                <a:ea typeface="Titillium Web"/>
                <a:cs typeface="Titillium Web"/>
                <a:sym typeface="Titillium Web"/>
              </a:rPr>
              <a:t>Blue is the colour of the clear sky and the deep sea</a:t>
            </a:r>
            <a:endParaRPr>
              <a:solidFill>
                <a:schemeClr val="lt1"/>
              </a:solidFill>
              <a:latin typeface="Titillium Web"/>
              <a:ea typeface="Titillium Web"/>
              <a:cs typeface="Titillium Web"/>
              <a:sym typeface="Titillium Web"/>
            </a:endParaRPr>
          </a:p>
        </p:txBody>
      </p:sp>
      <p:sp>
        <p:nvSpPr>
          <p:cNvPr id="1143" name="Google Shape;1143;p44"/>
          <p:cNvSpPr/>
          <p:nvPr/>
        </p:nvSpPr>
        <p:spPr>
          <a:xfrm>
            <a:off x="4654806" y="1360925"/>
            <a:ext cx="3931800" cy="1410300"/>
          </a:xfrm>
          <a:prstGeom prst="rect">
            <a:avLst/>
          </a:prstGeom>
          <a:solidFill>
            <a:srgbClr val="00041C">
              <a:alpha val="18460"/>
            </a:srgbClr>
          </a:solidFill>
          <a:ln>
            <a:noFill/>
          </a:ln>
        </p:spPr>
        <p:txBody>
          <a:bodyPr spcFirstLastPara="1" wrap="square" lIns="1371600" tIns="91425" rIns="91425" bIns="91425" anchor="t" anchorCtr="0">
            <a:noAutofit/>
          </a:bodyPr>
          <a:lstStyle/>
          <a:p>
            <a:pPr marL="0" lvl="0" indent="0" algn="r" rtl="0">
              <a:spcBef>
                <a:spcPts val="0"/>
              </a:spcBef>
              <a:spcAft>
                <a:spcPts val="0"/>
              </a:spcAft>
              <a:buClr>
                <a:schemeClr val="dk1"/>
              </a:buClr>
              <a:buSzPts val="1100"/>
              <a:buFont typeface="Arial"/>
              <a:buNone/>
            </a:pPr>
            <a:r>
              <a:rPr lang="en" b="1">
                <a:solidFill>
                  <a:schemeClr val="lt1"/>
                </a:solidFill>
                <a:latin typeface="Titillium Web"/>
                <a:ea typeface="Titillium Web"/>
                <a:cs typeface="Titillium Web"/>
                <a:sym typeface="Titillium Web"/>
              </a:rPr>
              <a:t>WEAKNESSES</a:t>
            </a:r>
            <a:endParaRPr b="1">
              <a:solidFill>
                <a:schemeClr val="lt1"/>
              </a:solidFill>
              <a:latin typeface="Titillium Web"/>
              <a:ea typeface="Titillium Web"/>
              <a:cs typeface="Titillium Web"/>
              <a:sym typeface="Titillium Web"/>
            </a:endParaRPr>
          </a:p>
          <a:p>
            <a:pPr marL="0" lvl="0" indent="0" algn="r" rtl="0">
              <a:spcBef>
                <a:spcPts val="600"/>
              </a:spcBef>
              <a:spcAft>
                <a:spcPts val="600"/>
              </a:spcAft>
              <a:buNone/>
            </a:pPr>
            <a:r>
              <a:rPr lang="en">
                <a:solidFill>
                  <a:schemeClr val="lt1"/>
                </a:solidFill>
                <a:latin typeface="Titillium Web"/>
                <a:ea typeface="Titillium Web"/>
                <a:cs typeface="Titillium Web"/>
                <a:sym typeface="Titillium Web"/>
              </a:rPr>
              <a:t>Yellow is the color of gold, butter and ripe lemons</a:t>
            </a:r>
            <a:endParaRPr>
              <a:solidFill>
                <a:schemeClr val="lt1"/>
              </a:solidFill>
              <a:latin typeface="Titillium Web"/>
              <a:ea typeface="Titillium Web"/>
              <a:cs typeface="Titillium Web"/>
              <a:sym typeface="Titillium Web"/>
            </a:endParaRPr>
          </a:p>
        </p:txBody>
      </p:sp>
      <p:sp>
        <p:nvSpPr>
          <p:cNvPr id="1144" name="Google Shape;1144;p44"/>
          <p:cNvSpPr/>
          <p:nvPr/>
        </p:nvSpPr>
        <p:spPr>
          <a:xfrm>
            <a:off x="560375" y="2925974"/>
            <a:ext cx="3931800" cy="1410300"/>
          </a:xfrm>
          <a:prstGeom prst="rect">
            <a:avLst/>
          </a:prstGeom>
          <a:solidFill>
            <a:srgbClr val="00041C">
              <a:alpha val="18460"/>
            </a:srgbClr>
          </a:solidFill>
          <a:ln>
            <a:noFill/>
          </a:ln>
        </p:spPr>
        <p:txBody>
          <a:bodyPr spcFirstLastPara="1" wrap="square" lIns="91425" tIns="91425" rIns="1371600" bIns="91425" anchor="b" anchorCtr="0">
            <a:noAutofit/>
          </a:bodyPr>
          <a:lstStyle/>
          <a:p>
            <a:pPr marL="0" lvl="0" indent="0" algn="l" rtl="0">
              <a:spcBef>
                <a:spcPts val="0"/>
              </a:spcBef>
              <a:spcAft>
                <a:spcPts val="0"/>
              </a:spcAft>
              <a:buClr>
                <a:schemeClr val="dk1"/>
              </a:buClr>
              <a:buSzPts val="1100"/>
              <a:buFont typeface="Arial"/>
              <a:buNone/>
            </a:pPr>
            <a:endParaRPr b="1">
              <a:solidFill>
                <a:schemeClr val="lt1"/>
              </a:solidFill>
              <a:latin typeface="Titillium Web"/>
              <a:ea typeface="Titillium Web"/>
              <a:cs typeface="Titillium Web"/>
              <a:sym typeface="Titillium Web"/>
            </a:endParaRPr>
          </a:p>
          <a:p>
            <a:pPr marL="0" lvl="0" indent="0" algn="l" rtl="0">
              <a:spcBef>
                <a:spcPts val="600"/>
              </a:spcBef>
              <a:spcAft>
                <a:spcPts val="0"/>
              </a:spcAft>
              <a:buClr>
                <a:schemeClr val="dk1"/>
              </a:buClr>
              <a:buSzPts val="1100"/>
              <a:buFont typeface="Arial"/>
              <a:buNone/>
            </a:pPr>
            <a:r>
              <a:rPr lang="en">
                <a:solidFill>
                  <a:schemeClr val="lt1"/>
                </a:solidFill>
                <a:latin typeface="Titillium Web"/>
                <a:ea typeface="Titillium Web"/>
                <a:cs typeface="Titillium Web"/>
                <a:sym typeface="Titillium Web"/>
              </a:rPr>
              <a:t>Black is the color of ebony and of outer space</a:t>
            </a:r>
            <a:endParaRPr>
              <a:solidFill>
                <a:schemeClr val="lt1"/>
              </a:solidFill>
              <a:latin typeface="Titillium Web"/>
              <a:ea typeface="Titillium Web"/>
              <a:cs typeface="Titillium Web"/>
              <a:sym typeface="Titillium Web"/>
            </a:endParaRPr>
          </a:p>
          <a:p>
            <a:pPr marL="0" lvl="0" indent="0" algn="l" rtl="0">
              <a:spcBef>
                <a:spcPts val="600"/>
              </a:spcBef>
              <a:spcAft>
                <a:spcPts val="600"/>
              </a:spcAft>
              <a:buClr>
                <a:schemeClr val="dk1"/>
              </a:buClr>
              <a:buSzPts val="1100"/>
              <a:buFont typeface="Arial"/>
              <a:buNone/>
            </a:pPr>
            <a:r>
              <a:rPr lang="en" b="1">
                <a:solidFill>
                  <a:schemeClr val="lt1"/>
                </a:solidFill>
                <a:latin typeface="Titillium Web"/>
                <a:ea typeface="Titillium Web"/>
                <a:cs typeface="Titillium Web"/>
                <a:sym typeface="Titillium Web"/>
              </a:rPr>
              <a:t>OPPORTUNITIES</a:t>
            </a:r>
            <a:endParaRPr>
              <a:solidFill>
                <a:schemeClr val="lt1"/>
              </a:solidFill>
              <a:latin typeface="Titillium Web"/>
              <a:ea typeface="Titillium Web"/>
              <a:cs typeface="Titillium Web"/>
              <a:sym typeface="Titillium Web"/>
            </a:endParaRPr>
          </a:p>
        </p:txBody>
      </p:sp>
      <p:sp>
        <p:nvSpPr>
          <p:cNvPr id="1145" name="Google Shape;1145;p44"/>
          <p:cNvSpPr/>
          <p:nvPr/>
        </p:nvSpPr>
        <p:spPr>
          <a:xfrm>
            <a:off x="4654806" y="2925974"/>
            <a:ext cx="3931800" cy="1410300"/>
          </a:xfrm>
          <a:prstGeom prst="rect">
            <a:avLst/>
          </a:prstGeom>
          <a:solidFill>
            <a:srgbClr val="00041C">
              <a:alpha val="18460"/>
            </a:srgbClr>
          </a:solidFill>
          <a:ln>
            <a:noFill/>
          </a:ln>
        </p:spPr>
        <p:txBody>
          <a:bodyPr spcFirstLastPara="1" wrap="square" lIns="1371600" tIns="91425" rIns="91425" bIns="91425" anchor="b" anchorCtr="0">
            <a:noAutofit/>
          </a:bodyPr>
          <a:lstStyle/>
          <a:p>
            <a:pPr marL="0" lvl="0" indent="0" algn="r" rtl="0">
              <a:spcBef>
                <a:spcPts val="0"/>
              </a:spcBef>
              <a:spcAft>
                <a:spcPts val="0"/>
              </a:spcAft>
              <a:buClr>
                <a:schemeClr val="dk1"/>
              </a:buClr>
              <a:buSzPts val="1100"/>
              <a:buFont typeface="Arial"/>
              <a:buNone/>
            </a:pPr>
            <a:r>
              <a:rPr lang="en">
                <a:solidFill>
                  <a:schemeClr val="lt1"/>
                </a:solidFill>
                <a:latin typeface="Titillium Web"/>
                <a:ea typeface="Titillium Web"/>
                <a:cs typeface="Titillium Web"/>
                <a:sym typeface="Titillium Web"/>
              </a:rPr>
              <a:t>White is the color of milk and fresh snow</a:t>
            </a:r>
            <a:endParaRPr>
              <a:solidFill>
                <a:schemeClr val="lt1"/>
              </a:solidFill>
              <a:latin typeface="Titillium Web"/>
              <a:ea typeface="Titillium Web"/>
              <a:cs typeface="Titillium Web"/>
              <a:sym typeface="Titillium Web"/>
            </a:endParaRPr>
          </a:p>
          <a:p>
            <a:pPr marL="0" lvl="0" indent="0" algn="r" rtl="0">
              <a:spcBef>
                <a:spcPts val="600"/>
              </a:spcBef>
              <a:spcAft>
                <a:spcPts val="600"/>
              </a:spcAft>
              <a:buNone/>
            </a:pPr>
            <a:r>
              <a:rPr lang="en" b="1">
                <a:solidFill>
                  <a:schemeClr val="lt1"/>
                </a:solidFill>
                <a:latin typeface="Titillium Web"/>
                <a:ea typeface="Titillium Web"/>
                <a:cs typeface="Titillium Web"/>
                <a:sym typeface="Titillium Web"/>
              </a:rPr>
              <a:t>THREATS</a:t>
            </a:r>
            <a:endParaRPr>
              <a:solidFill>
                <a:schemeClr val="lt1"/>
              </a:solidFill>
              <a:latin typeface="Titillium Web"/>
              <a:ea typeface="Titillium Web"/>
              <a:cs typeface="Titillium Web"/>
              <a:sym typeface="Titillium Web"/>
            </a:endParaRPr>
          </a:p>
        </p:txBody>
      </p:sp>
      <p:sp>
        <p:nvSpPr>
          <p:cNvPr id="1146" name="Google Shape;1146;p44"/>
          <p:cNvSpPr/>
          <p:nvPr/>
        </p:nvSpPr>
        <p:spPr>
          <a:xfrm>
            <a:off x="3363513" y="1694662"/>
            <a:ext cx="2259300" cy="2151000"/>
          </a:xfrm>
          <a:prstGeom prst="pie">
            <a:avLst>
              <a:gd name="adj1" fmla="val 10788866"/>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4"/>
          <p:cNvSpPr/>
          <p:nvPr/>
        </p:nvSpPr>
        <p:spPr>
          <a:xfrm rot="5400000">
            <a:off x="3580599" y="1640512"/>
            <a:ext cx="2151000" cy="2259300"/>
          </a:xfrm>
          <a:prstGeom prst="pie">
            <a:avLst>
              <a:gd name="adj1" fmla="val 10788866"/>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4"/>
          <p:cNvSpPr/>
          <p:nvPr/>
        </p:nvSpPr>
        <p:spPr>
          <a:xfrm rot="10800000">
            <a:off x="3526449" y="1851155"/>
            <a:ext cx="2259300" cy="2151000"/>
          </a:xfrm>
          <a:prstGeom prst="pie">
            <a:avLst>
              <a:gd name="adj1" fmla="val 10788866"/>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4"/>
          <p:cNvSpPr/>
          <p:nvPr/>
        </p:nvSpPr>
        <p:spPr>
          <a:xfrm rot="-5400000">
            <a:off x="3417663" y="1797005"/>
            <a:ext cx="2151000" cy="2259300"/>
          </a:xfrm>
          <a:prstGeom prst="pie">
            <a:avLst>
              <a:gd name="adj1" fmla="val 10788866"/>
              <a:gd name="adj2" fmla="val 162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4"/>
          <p:cNvSpPr/>
          <p:nvPr/>
        </p:nvSpPr>
        <p:spPr>
          <a:xfrm>
            <a:off x="3926515" y="2143385"/>
            <a:ext cx="271333" cy="386959"/>
          </a:xfrm>
          <a:prstGeom prst="rect">
            <a:avLst/>
          </a:prstGeom>
        </p:spPr>
        <p:txBody>
          <a:bodyPr>
            <a:prstTxWarp prst="textPlain">
              <a:avLst/>
            </a:prstTxWarp>
          </a:bodyPr>
          <a:lstStyle/>
          <a:p>
            <a:pPr lvl="0" algn="ctr"/>
            <a:r>
              <a:rPr b="1" i="0">
                <a:ln>
                  <a:noFill/>
                </a:ln>
                <a:solidFill>
                  <a:schemeClr val="lt1"/>
                </a:solidFill>
                <a:latin typeface="Titillium Web"/>
              </a:rPr>
              <a:t>S</a:t>
            </a:r>
          </a:p>
        </p:txBody>
      </p:sp>
      <p:sp>
        <p:nvSpPr>
          <p:cNvPr id="1151" name="Google Shape;1151;p44"/>
          <p:cNvSpPr/>
          <p:nvPr/>
        </p:nvSpPr>
        <p:spPr>
          <a:xfrm>
            <a:off x="4875853" y="2150255"/>
            <a:ext cx="514956" cy="373767"/>
          </a:xfrm>
          <a:prstGeom prst="rect">
            <a:avLst/>
          </a:prstGeom>
        </p:spPr>
        <p:txBody>
          <a:bodyPr>
            <a:prstTxWarp prst="textPlain">
              <a:avLst/>
            </a:prstTxWarp>
          </a:bodyPr>
          <a:lstStyle/>
          <a:p>
            <a:pPr lvl="0" algn="ctr"/>
            <a:r>
              <a:rPr b="1" i="0">
                <a:ln>
                  <a:noFill/>
                </a:ln>
                <a:solidFill>
                  <a:schemeClr val="lt1"/>
                </a:solidFill>
                <a:latin typeface="Titillium Web"/>
              </a:rPr>
              <a:t>W</a:t>
            </a:r>
          </a:p>
        </p:txBody>
      </p:sp>
      <p:sp>
        <p:nvSpPr>
          <p:cNvPr id="1152" name="Google Shape;1152;p44"/>
          <p:cNvSpPr/>
          <p:nvPr/>
        </p:nvSpPr>
        <p:spPr>
          <a:xfrm>
            <a:off x="3894185" y="3128048"/>
            <a:ext cx="325600" cy="386959"/>
          </a:xfrm>
          <a:prstGeom prst="rect">
            <a:avLst/>
          </a:prstGeom>
        </p:spPr>
        <p:txBody>
          <a:bodyPr>
            <a:prstTxWarp prst="textPlain">
              <a:avLst/>
            </a:prstTxWarp>
          </a:bodyPr>
          <a:lstStyle/>
          <a:p>
            <a:pPr lvl="0" algn="ctr"/>
            <a:r>
              <a:rPr b="1" i="0">
                <a:ln>
                  <a:noFill/>
                </a:ln>
                <a:solidFill>
                  <a:schemeClr val="lt1"/>
                </a:solidFill>
                <a:latin typeface="Titillium Web"/>
              </a:rPr>
              <a:t>O</a:t>
            </a:r>
          </a:p>
        </p:txBody>
      </p:sp>
      <p:sp>
        <p:nvSpPr>
          <p:cNvPr id="1153" name="Google Shape;1153;p44"/>
          <p:cNvSpPr/>
          <p:nvPr/>
        </p:nvSpPr>
        <p:spPr>
          <a:xfrm>
            <a:off x="4982655" y="3134918"/>
            <a:ext cx="288653" cy="373767"/>
          </a:xfrm>
          <a:prstGeom prst="rect">
            <a:avLst/>
          </a:prstGeom>
        </p:spPr>
        <p:txBody>
          <a:bodyPr>
            <a:prstTxWarp prst="textPlain">
              <a:avLst/>
            </a:prstTxWarp>
          </a:bodyPr>
          <a:lstStyle/>
          <a:p>
            <a:pPr lvl="0" algn="ctr"/>
            <a:r>
              <a:rPr b="1" i="0">
                <a:ln>
                  <a:noFill/>
                </a:ln>
                <a:solidFill>
                  <a:schemeClr val="lt1"/>
                </a:solidFill>
                <a:latin typeface="Titillium Web"/>
              </a:rPr>
              <a:t>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157"/>
        <p:cNvGrpSpPr/>
        <p:nvPr/>
      </p:nvGrpSpPr>
      <p:grpSpPr>
        <a:xfrm>
          <a:off x="0" y="0"/>
          <a:ext cx="0" cy="0"/>
          <a:chOff x="0" y="0"/>
          <a:chExt cx="0" cy="0"/>
        </a:xfrm>
      </p:grpSpPr>
      <p:sp>
        <p:nvSpPr>
          <p:cNvPr id="1158" name="Google Shape;1158;p45"/>
          <p:cNvSpPr txBox="1">
            <a:spLocks noGrp="1"/>
          </p:cNvSpPr>
          <p:nvPr>
            <p:ph type="title" idx="4294967295"/>
          </p:nvPr>
        </p:nvSpPr>
        <p:spPr>
          <a:xfrm>
            <a:off x="547050" y="0"/>
            <a:ext cx="8334600" cy="53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a:t>BUSINESS MODEL CANVAS</a:t>
            </a:r>
            <a:endParaRPr sz="1200"/>
          </a:p>
        </p:txBody>
      </p:sp>
      <p:sp>
        <p:nvSpPr>
          <p:cNvPr id="1159" name="Google Shape;1159;p45"/>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44</a:t>
            </a:fld>
            <a:endParaRPr/>
          </a:p>
        </p:txBody>
      </p:sp>
      <p:sp>
        <p:nvSpPr>
          <p:cNvPr id="1160" name="Google Shape;1160;p45"/>
          <p:cNvSpPr txBox="1"/>
          <p:nvPr/>
        </p:nvSpPr>
        <p:spPr>
          <a:xfrm>
            <a:off x="2157030" y="535925"/>
            <a:ext cx="1609800" cy="14658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Titillium Web"/>
                <a:ea typeface="Titillium Web"/>
                <a:cs typeface="Titillium Web"/>
                <a:sym typeface="Titillium Web"/>
              </a:rPr>
              <a:t>Key Activities</a:t>
            </a:r>
            <a:endParaRPr sz="900" b="1">
              <a:solidFill>
                <a:schemeClr val="lt1"/>
              </a:solidFill>
              <a:latin typeface="Titillium Web"/>
              <a:ea typeface="Titillium Web"/>
              <a:cs typeface="Titillium Web"/>
              <a:sym typeface="Titillium Web"/>
            </a:endParaRPr>
          </a:p>
          <a:p>
            <a:pPr marL="0" lvl="0" indent="0" algn="l" rtl="0">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sz="800" b="1">
              <a:solidFill>
                <a:schemeClr val="lt1"/>
              </a:solidFill>
              <a:latin typeface="Titillium Web"/>
              <a:ea typeface="Titillium Web"/>
              <a:cs typeface="Titillium Web"/>
              <a:sym typeface="Titillium Web"/>
            </a:endParaRPr>
          </a:p>
        </p:txBody>
      </p:sp>
      <p:sp>
        <p:nvSpPr>
          <p:cNvPr id="1161" name="Google Shape;1161;p45"/>
          <p:cNvSpPr txBox="1"/>
          <p:nvPr/>
        </p:nvSpPr>
        <p:spPr>
          <a:xfrm>
            <a:off x="2157030" y="2001826"/>
            <a:ext cx="1609800" cy="14658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Titillium Web"/>
                <a:ea typeface="Titillium Web"/>
                <a:cs typeface="Titillium Web"/>
                <a:sym typeface="Titillium Web"/>
              </a:rPr>
              <a:t>Key Resources</a:t>
            </a:r>
            <a:endParaRPr sz="900" b="1">
              <a:solidFill>
                <a:schemeClr val="lt1"/>
              </a:solidFill>
              <a:latin typeface="Titillium Web"/>
              <a:ea typeface="Titillium Web"/>
              <a:cs typeface="Titillium Web"/>
              <a:sym typeface="Titillium Web"/>
            </a:endParaRPr>
          </a:p>
          <a:p>
            <a:pPr marL="0" lvl="0" indent="0" algn="l" rtl="0">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sz="900" b="1">
              <a:solidFill>
                <a:schemeClr val="lt1"/>
              </a:solidFill>
              <a:latin typeface="Titillium Web"/>
              <a:ea typeface="Titillium Web"/>
              <a:cs typeface="Titillium Web"/>
              <a:sym typeface="Titillium Web"/>
            </a:endParaRPr>
          </a:p>
        </p:txBody>
      </p:sp>
      <p:sp>
        <p:nvSpPr>
          <p:cNvPr id="1162" name="Google Shape;1162;p45"/>
          <p:cNvSpPr txBox="1"/>
          <p:nvPr/>
        </p:nvSpPr>
        <p:spPr>
          <a:xfrm>
            <a:off x="3767010" y="535925"/>
            <a:ext cx="1609800" cy="29316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Titillium Web"/>
                <a:ea typeface="Titillium Web"/>
                <a:cs typeface="Titillium Web"/>
                <a:sym typeface="Titillium Web"/>
              </a:rPr>
              <a:t>Value Propositions</a:t>
            </a:r>
            <a:endParaRPr sz="900" b="1">
              <a:solidFill>
                <a:schemeClr val="lt1"/>
              </a:solidFill>
              <a:latin typeface="Titillium Web"/>
              <a:ea typeface="Titillium Web"/>
              <a:cs typeface="Titillium Web"/>
              <a:sym typeface="Titillium Web"/>
            </a:endParaRPr>
          </a:p>
          <a:p>
            <a:pPr marL="0" lvl="0" indent="0" algn="l" rtl="0">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sz="900" b="1">
              <a:solidFill>
                <a:schemeClr val="lt1"/>
              </a:solidFill>
              <a:latin typeface="Titillium Web"/>
              <a:ea typeface="Titillium Web"/>
              <a:cs typeface="Titillium Web"/>
              <a:sym typeface="Titillium Web"/>
            </a:endParaRPr>
          </a:p>
        </p:txBody>
      </p:sp>
      <p:sp>
        <p:nvSpPr>
          <p:cNvPr id="1163" name="Google Shape;1163;p45"/>
          <p:cNvSpPr txBox="1"/>
          <p:nvPr/>
        </p:nvSpPr>
        <p:spPr>
          <a:xfrm>
            <a:off x="5376990" y="535925"/>
            <a:ext cx="1609800" cy="14658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Titillium Web"/>
                <a:ea typeface="Titillium Web"/>
                <a:cs typeface="Titillium Web"/>
                <a:sym typeface="Titillium Web"/>
              </a:rPr>
              <a:t>Customer Relationships</a:t>
            </a:r>
            <a:endParaRPr sz="900" b="1">
              <a:solidFill>
                <a:schemeClr val="lt1"/>
              </a:solidFill>
              <a:latin typeface="Titillium Web"/>
              <a:ea typeface="Titillium Web"/>
              <a:cs typeface="Titillium Web"/>
              <a:sym typeface="Titillium Web"/>
            </a:endParaRPr>
          </a:p>
          <a:p>
            <a:pPr marL="0" lvl="0" indent="0" algn="l" rtl="0">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sz="900" b="1">
              <a:solidFill>
                <a:schemeClr val="lt1"/>
              </a:solidFill>
              <a:latin typeface="Titillium Web"/>
              <a:ea typeface="Titillium Web"/>
              <a:cs typeface="Titillium Web"/>
              <a:sym typeface="Titillium Web"/>
            </a:endParaRPr>
          </a:p>
        </p:txBody>
      </p:sp>
      <p:sp>
        <p:nvSpPr>
          <p:cNvPr id="1164" name="Google Shape;1164;p45"/>
          <p:cNvSpPr txBox="1"/>
          <p:nvPr/>
        </p:nvSpPr>
        <p:spPr>
          <a:xfrm>
            <a:off x="5376990" y="2001826"/>
            <a:ext cx="1609800" cy="14658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Titillium Web"/>
                <a:ea typeface="Titillium Web"/>
                <a:cs typeface="Titillium Web"/>
                <a:sym typeface="Titillium Web"/>
              </a:rPr>
              <a:t>Channels</a:t>
            </a:r>
            <a:endParaRPr sz="900" b="1">
              <a:solidFill>
                <a:schemeClr val="lt1"/>
              </a:solidFill>
              <a:latin typeface="Titillium Web"/>
              <a:ea typeface="Titillium Web"/>
              <a:cs typeface="Titillium Web"/>
              <a:sym typeface="Titillium Web"/>
            </a:endParaRPr>
          </a:p>
          <a:p>
            <a:pPr marL="0" lvl="0" indent="0" algn="l" rtl="0">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sz="900" b="1">
              <a:solidFill>
                <a:schemeClr val="lt1"/>
              </a:solidFill>
              <a:latin typeface="Titillium Web"/>
              <a:ea typeface="Titillium Web"/>
              <a:cs typeface="Titillium Web"/>
              <a:sym typeface="Titillium Web"/>
            </a:endParaRPr>
          </a:p>
        </p:txBody>
      </p:sp>
      <p:sp>
        <p:nvSpPr>
          <p:cNvPr id="1165" name="Google Shape;1165;p45"/>
          <p:cNvSpPr txBox="1"/>
          <p:nvPr/>
        </p:nvSpPr>
        <p:spPr>
          <a:xfrm>
            <a:off x="6986970" y="535925"/>
            <a:ext cx="1609800" cy="29316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Titillium Web"/>
                <a:ea typeface="Titillium Web"/>
                <a:cs typeface="Titillium Web"/>
                <a:sym typeface="Titillium Web"/>
              </a:rPr>
              <a:t>Customer Segments</a:t>
            </a:r>
            <a:endParaRPr sz="900" b="1">
              <a:solidFill>
                <a:schemeClr val="lt1"/>
              </a:solidFill>
              <a:latin typeface="Titillium Web"/>
              <a:ea typeface="Titillium Web"/>
              <a:cs typeface="Titillium Web"/>
              <a:sym typeface="Titillium Web"/>
            </a:endParaRPr>
          </a:p>
          <a:p>
            <a:pPr marL="0" lvl="0" indent="0" algn="l" rtl="0">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sz="900" b="1">
              <a:solidFill>
                <a:schemeClr val="lt1"/>
              </a:solidFill>
              <a:latin typeface="Titillium Web"/>
              <a:ea typeface="Titillium Web"/>
              <a:cs typeface="Titillium Web"/>
              <a:sym typeface="Titillium Web"/>
            </a:endParaRPr>
          </a:p>
        </p:txBody>
      </p:sp>
      <p:sp>
        <p:nvSpPr>
          <p:cNvPr id="1166" name="Google Shape;1166;p45"/>
          <p:cNvSpPr txBox="1"/>
          <p:nvPr/>
        </p:nvSpPr>
        <p:spPr>
          <a:xfrm>
            <a:off x="547050" y="535925"/>
            <a:ext cx="1609800" cy="29316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Titillium Web"/>
                <a:ea typeface="Titillium Web"/>
                <a:cs typeface="Titillium Web"/>
                <a:sym typeface="Titillium Web"/>
              </a:rPr>
              <a:t>Key Partners</a:t>
            </a:r>
            <a:endParaRPr sz="900" b="1">
              <a:solidFill>
                <a:schemeClr val="lt1"/>
              </a:solidFill>
              <a:latin typeface="Titillium Web"/>
              <a:ea typeface="Titillium Web"/>
              <a:cs typeface="Titillium Web"/>
              <a:sym typeface="Titillium Web"/>
            </a:endParaRPr>
          </a:p>
          <a:p>
            <a:pPr marL="0" lvl="0" indent="0" algn="l" rtl="0">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sz="800" b="1">
              <a:solidFill>
                <a:schemeClr val="lt1"/>
              </a:solidFill>
              <a:latin typeface="Titillium Web"/>
              <a:ea typeface="Titillium Web"/>
              <a:cs typeface="Titillium Web"/>
              <a:sym typeface="Titillium Web"/>
            </a:endParaRPr>
          </a:p>
        </p:txBody>
      </p:sp>
      <p:sp>
        <p:nvSpPr>
          <p:cNvPr id="1167" name="Google Shape;1167;p45"/>
          <p:cNvSpPr txBox="1"/>
          <p:nvPr/>
        </p:nvSpPr>
        <p:spPr>
          <a:xfrm>
            <a:off x="547050" y="3467726"/>
            <a:ext cx="4025100" cy="11355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Titillium Web"/>
                <a:ea typeface="Titillium Web"/>
                <a:cs typeface="Titillium Web"/>
                <a:sym typeface="Titillium Web"/>
              </a:rPr>
              <a:t>Cost Structure</a:t>
            </a:r>
            <a:endParaRPr sz="900" b="1">
              <a:solidFill>
                <a:schemeClr val="lt1"/>
              </a:solidFill>
              <a:latin typeface="Titillium Web"/>
              <a:ea typeface="Titillium Web"/>
              <a:cs typeface="Titillium Web"/>
              <a:sym typeface="Titillium Web"/>
            </a:endParaRPr>
          </a:p>
          <a:p>
            <a:pPr marL="0" lvl="0" indent="0" algn="l" rtl="0">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sz="900" b="1">
              <a:solidFill>
                <a:schemeClr val="lt1"/>
              </a:solidFill>
              <a:latin typeface="Titillium Web"/>
              <a:ea typeface="Titillium Web"/>
              <a:cs typeface="Titillium Web"/>
              <a:sym typeface="Titillium Web"/>
            </a:endParaRPr>
          </a:p>
        </p:txBody>
      </p:sp>
      <p:sp>
        <p:nvSpPr>
          <p:cNvPr id="1168" name="Google Shape;1168;p45"/>
          <p:cNvSpPr txBox="1"/>
          <p:nvPr/>
        </p:nvSpPr>
        <p:spPr>
          <a:xfrm>
            <a:off x="4572000" y="3467726"/>
            <a:ext cx="4025100" cy="11355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Titillium Web"/>
                <a:ea typeface="Titillium Web"/>
                <a:cs typeface="Titillium Web"/>
                <a:sym typeface="Titillium Web"/>
              </a:rPr>
              <a:t>Revenue Streams</a:t>
            </a:r>
            <a:endParaRPr sz="900" b="1">
              <a:solidFill>
                <a:schemeClr val="lt1"/>
              </a:solidFill>
              <a:latin typeface="Titillium Web"/>
              <a:ea typeface="Titillium Web"/>
              <a:cs typeface="Titillium Web"/>
              <a:sym typeface="Titillium Web"/>
            </a:endParaRPr>
          </a:p>
          <a:p>
            <a:pPr marL="0" lvl="0" indent="0" algn="l" rtl="0">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sz="900" b="1">
              <a:solidFill>
                <a:schemeClr val="lt1"/>
              </a:solidFill>
              <a:latin typeface="Titillium Web"/>
              <a:ea typeface="Titillium Web"/>
              <a:cs typeface="Titillium Web"/>
              <a:sym typeface="Titillium Web"/>
            </a:endParaRPr>
          </a:p>
        </p:txBody>
      </p:sp>
      <p:sp>
        <p:nvSpPr>
          <p:cNvPr id="1169" name="Google Shape;1169;p45"/>
          <p:cNvSpPr/>
          <p:nvPr/>
        </p:nvSpPr>
        <p:spPr>
          <a:xfrm>
            <a:off x="4298732" y="3537624"/>
            <a:ext cx="202125" cy="197754"/>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5"/>
          <p:cNvSpPr/>
          <p:nvPr/>
        </p:nvSpPr>
        <p:spPr>
          <a:xfrm>
            <a:off x="6714279" y="606042"/>
            <a:ext cx="201544" cy="178039"/>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5"/>
          <p:cNvSpPr/>
          <p:nvPr/>
        </p:nvSpPr>
        <p:spPr>
          <a:xfrm>
            <a:off x="1891906" y="606037"/>
            <a:ext cx="193887" cy="190801"/>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5"/>
          <p:cNvSpPr/>
          <p:nvPr/>
        </p:nvSpPr>
        <p:spPr>
          <a:xfrm>
            <a:off x="8341360" y="605970"/>
            <a:ext cx="184451" cy="191373"/>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3" name="Google Shape;1173;p45"/>
          <p:cNvGrpSpPr/>
          <p:nvPr/>
        </p:nvGrpSpPr>
        <p:grpSpPr>
          <a:xfrm>
            <a:off x="8313281" y="3537392"/>
            <a:ext cx="212735" cy="151944"/>
            <a:chOff x="4604550" y="3714775"/>
            <a:chExt cx="439625" cy="319075"/>
          </a:xfrm>
        </p:grpSpPr>
        <p:sp>
          <p:nvSpPr>
            <p:cNvPr id="1174" name="Google Shape;1174;p45"/>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5"/>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6" name="Google Shape;1176;p45"/>
          <p:cNvGrpSpPr/>
          <p:nvPr/>
        </p:nvGrpSpPr>
        <p:grpSpPr>
          <a:xfrm>
            <a:off x="5129714" y="605648"/>
            <a:ext cx="176212" cy="220957"/>
            <a:chOff x="1959600" y="4980625"/>
            <a:chExt cx="364150" cy="464000"/>
          </a:xfrm>
        </p:grpSpPr>
        <p:sp>
          <p:nvSpPr>
            <p:cNvPr id="1177" name="Google Shape;1177;p45"/>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5"/>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5"/>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5"/>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5"/>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5"/>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5"/>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4" name="Google Shape;1184;p45"/>
          <p:cNvGrpSpPr/>
          <p:nvPr/>
        </p:nvGrpSpPr>
        <p:grpSpPr>
          <a:xfrm>
            <a:off x="6655457" y="2071407"/>
            <a:ext cx="260471" cy="245886"/>
            <a:chOff x="5233525" y="4954450"/>
            <a:chExt cx="538275" cy="516350"/>
          </a:xfrm>
        </p:grpSpPr>
        <p:sp>
          <p:nvSpPr>
            <p:cNvPr id="1185" name="Google Shape;1185;p45"/>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5"/>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5"/>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5"/>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5"/>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5"/>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5"/>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5"/>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5"/>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5"/>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5"/>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6" name="Google Shape;1196;p45"/>
          <p:cNvGrpSpPr/>
          <p:nvPr/>
        </p:nvGrpSpPr>
        <p:grpSpPr>
          <a:xfrm>
            <a:off x="3438524" y="2071409"/>
            <a:ext cx="265189" cy="237195"/>
            <a:chOff x="4556450" y="4963575"/>
            <a:chExt cx="548025" cy="498100"/>
          </a:xfrm>
        </p:grpSpPr>
        <p:sp>
          <p:nvSpPr>
            <p:cNvPr id="1197" name="Google Shape;1197;p45"/>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5"/>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5"/>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5"/>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5"/>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2" name="Google Shape;1202;p45"/>
          <p:cNvSpPr/>
          <p:nvPr/>
        </p:nvSpPr>
        <p:spPr>
          <a:xfrm>
            <a:off x="3483162" y="606042"/>
            <a:ext cx="212698" cy="209426"/>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206"/>
        <p:cNvGrpSpPr/>
        <p:nvPr/>
      </p:nvGrpSpPr>
      <p:grpSpPr>
        <a:xfrm>
          <a:off x="0" y="0"/>
          <a:ext cx="0" cy="0"/>
          <a:chOff x="0" y="0"/>
          <a:chExt cx="0" cy="0"/>
        </a:xfrm>
      </p:grpSpPr>
      <p:sp>
        <p:nvSpPr>
          <p:cNvPr id="1207" name="Google Shape;1207;p46"/>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FUNNEL</a:t>
            </a:r>
            <a:endParaRPr/>
          </a:p>
        </p:txBody>
      </p:sp>
      <p:sp>
        <p:nvSpPr>
          <p:cNvPr id="1208" name="Google Shape;1208;p4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45</a:t>
            </a:fld>
            <a:endParaRPr/>
          </a:p>
        </p:txBody>
      </p:sp>
      <p:grpSp>
        <p:nvGrpSpPr>
          <p:cNvPr id="1209" name="Google Shape;1209;p46"/>
          <p:cNvGrpSpPr/>
          <p:nvPr/>
        </p:nvGrpSpPr>
        <p:grpSpPr>
          <a:xfrm>
            <a:off x="855301" y="1344249"/>
            <a:ext cx="3224589" cy="2898968"/>
            <a:chOff x="3778727" y="4460423"/>
            <a:chExt cx="720160" cy="647438"/>
          </a:xfrm>
        </p:grpSpPr>
        <p:sp>
          <p:nvSpPr>
            <p:cNvPr id="1210" name="Google Shape;1210;p46"/>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Titillium Web"/>
                  <a:ea typeface="Titillium Web"/>
                  <a:cs typeface="Titillium Web"/>
                  <a:sym typeface="Titillium Web"/>
                </a:rPr>
                <a:t>PURCHASE</a:t>
              </a:r>
              <a:endParaRPr sz="1200" b="1" i="0" u="none" strike="noStrike" cap="none">
                <a:solidFill>
                  <a:schemeClr val="lt1"/>
                </a:solidFill>
                <a:latin typeface="Titillium Web"/>
                <a:ea typeface="Titillium Web"/>
                <a:cs typeface="Titillium Web"/>
                <a:sym typeface="Titillium Web"/>
              </a:endParaRPr>
            </a:p>
          </p:txBody>
        </p:sp>
        <p:sp>
          <p:nvSpPr>
            <p:cNvPr id="1211" name="Google Shape;1211;p46"/>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Titillium Web"/>
                  <a:ea typeface="Titillium Web"/>
                  <a:cs typeface="Titillium Web"/>
                  <a:sym typeface="Titillium Web"/>
                </a:rPr>
                <a:t>LOYALTY</a:t>
              </a:r>
              <a:endParaRPr sz="1200" b="1" i="0" u="none" strike="noStrike" cap="none">
                <a:solidFill>
                  <a:schemeClr val="lt1"/>
                </a:solidFill>
                <a:latin typeface="Titillium Web"/>
                <a:ea typeface="Titillium Web"/>
                <a:cs typeface="Titillium Web"/>
                <a:sym typeface="Titillium Web"/>
              </a:endParaRPr>
            </a:p>
          </p:txBody>
        </p:sp>
        <p:sp>
          <p:nvSpPr>
            <p:cNvPr id="1212" name="Google Shape;1212;p46"/>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Titillium Web"/>
                  <a:ea typeface="Titillium Web"/>
                  <a:cs typeface="Titillium Web"/>
                  <a:sym typeface="Titillium Web"/>
                </a:rPr>
                <a:t>AWARENESS</a:t>
              </a:r>
              <a:endParaRPr sz="1200" b="1" i="0" u="none" strike="noStrike" cap="none">
                <a:solidFill>
                  <a:schemeClr val="lt1"/>
                </a:solidFill>
                <a:latin typeface="Titillium Web"/>
                <a:ea typeface="Titillium Web"/>
                <a:cs typeface="Titillium Web"/>
                <a:sym typeface="Titillium Web"/>
              </a:endParaRPr>
            </a:p>
          </p:txBody>
        </p:sp>
        <p:sp>
          <p:nvSpPr>
            <p:cNvPr id="1213" name="Google Shape;1213;p46"/>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Titillium Web"/>
                  <a:ea typeface="Titillium Web"/>
                  <a:cs typeface="Titillium Web"/>
                  <a:sym typeface="Titillium Web"/>
                </a:rPr>
                <a:t>EVALUATION</a:t>
              </a:r>
              <a:endParaRPr sz="1200" b="1" i="0" u="none" strike="noStrike" cap="none">
                <a:solidFill>
                  <a:schemeClr val="lt1"/>
                </a:solidFill>
                <a:latin typeface="Titillium Web"/>
                <a:ea typeface="Titillium Web"/>
                <a:cs typeface="Titillium Web"/>
                <a:sym typeface="Titillium Web"/>
              </a:endParaRPr>
            </a:p>
          </p:txBody>
        </p:sp>
        <p:sp>
          <p:nvSpPr>
            <p:cNvPr id="1214" name="Google Shape;1214;p46"/>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Titillium Web"/>
                  <a:ea typeface="Titillium Web"/>
                  <a:cs typeface="Titillium Web"/>
                  <a:sym typeface="Titillium Web"/>
                </a:rPr>
                <a:t>DISCOVERY</a:t>
              </a:r>
              <a:endParaRPr sz="1200" b="1" i="0" u="none" strike="noStrike" cap="none">
                <a:solidFill>
                  <a:schemeClr val="lt1"/>
                </a:solidFill>
                <a:latin typeface="Titillium Web"/>
                <a:ea typeface="Titillium Web"/>
                <a:cs typeface="Titillium Web"/>
                <a:sym typeface="Titillium Web"/>
              </a:endParaRPr>
            </a:p>
          </p:txBody>
        </p:sp>
        <p:sp>
          <p:nvSpPr>
            <p:cNvPr id="1215" name="Google Shape;1215;p46"/>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Titillium Web"/>
                  <a:ea typeface="Titillium Web"/>
                  <a:cs typeface="Titillium Web"/>
                  <a:sym typeface="Titillium Web"/>
                </a:rPr>
                <a:t>INTENT</a:t>
              </a:r>
              <a:endParaRPr sz="1200" b="1" i="0" u="none" strike="noStrike" cap="none">
                <a:solidFill>
                  <a:schemeClr val="lt1"/>
                </a:solidFill>
                <a:latin typeface="Titillium Web"/>
                <a:ea typeface="Titillium Web"/>
                <a:cs typeface="Titillium Web"/>
                <a:sym typeface="Titillium Web"/>
              </a:endParaRPr>
            </a:p>
          </p:txBody>
        </p:sp>
        <p:sp>
          <p:nvSpPr>
            <p:cNvPr id="1216" name="Google Shape;1216;p46"/>
            <p:cNvSpPr/>
            <p:nvPr/>
          </p:nvSpPr>
          <p:spPr>
            <a:xfrm>
              <a:off x="3778727" y="4460423"/>
              <a:ext cx="719100" cy="79200"/>
            </a:xfrm>
            <a:prstGeom prst="ellipse">
              <a:avLst/>
            </a:prstGeom>
            <a:solidFill>
              <a:srgbClr val="00041C">
                <a:alpha val="18460"/>
              </a:srgb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200" b="1" i="0" u="none" strike="noStrike" cap="none">
                <a:solidFill>
                  <a:schemeClr val="lt1"/>
                </a:solidFill>
                <a:latin typeface="Titillium Web"/>
                <a:ea typeface="Titillium Web"/>
                <a:cs typeface="Titillium Web"/>
                <a:sym typeface="Titillium Web"/>
              </a:endParaRPr>
            </a:p>
          </p:txBody>
        </p:sp>
      </p:grpSp>
      <p:cxnSp>
        <p:nvCxnSpPr>
          <p:cNvPr id="1217" name="Google Shape;1217;p46"/>
          <p:cNvCxnSpPr/>
          <p:nvPr/>
        </p:nvCxnSpPr>
        <p:spPr>
          <a:xfrm>
            <a:off x="4008429" y="1824236"/>
            <a:ext cx="944400" cy="0"/>
          </a:xfrm>
          <a:prstGeom prst="straightConnector1">
            <a:avLst/>
          </a:prstGeom>
          <a:noFill/>
          <a:ln w="9525" cap="flat" cmpd="sng">
            <a:solidFill>
              <a:schemeClr val="dk1"/>
            </a:solidFill>
            <a:prstDash val="solid"/>
            <a:round/>
            <a:headEnd type="oval" w="med" len="med"/>
            <a:tailEnd type="oval" w="med" len="med"/>
          </a:ln>
        </p:spPr>
      </p:cxnSp>
      <p:sp>
        <p:nvSpPr>
          <p:cNvPr id="1218" name="Google Shape;1218;p46"/>
          <p:cNvSpPr txBox="1"/>
          <p:nvPr/>
        </p:nvSpPr>
        <p:spPr>
          <a:xfrm>
            <a:off x="5008009" y="1670478"/>
            <a:ext cx="2490300" cy="3075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Titillium Web"/>
                <a:ea typeface="Titillium Web"/>
                <a:cs typeface="Titillium Web"/>
                <a:sym typeface="Titillium Web"/>
              </a:rPr>
              <a:t>Insert your content</a:t>
            </a:r>
            <a:endParaRPr sz="1000">
              <a:solidFill>
                <a:schemeClr val="dk2"/>
              </a:solidFill>
              <a:latin typeface="Titillium Web"/>
              <a:ea typeface="Titillium Web"/>
              <a:cs typeface="Titillium Web"/>
              <a:sym typeface="Titillium Web"/>
            </a:endParaRPr>
          </a:p>
        </p:txBody>
      </p:sp>
      <p:cxnSp>
        <p:nvCxnSpPr>
          <p:cNvPr id="1219" name="Google Shape;1219;p46"/>
          <p:cNvCxnSpPr/>
          <p:nvPr/>
        </p:nvCxnSpPr>
        <p:spPr>
          <a:xfrm>
            <a:off x="3869306" y="2254655"/>
            <a:ext cx="1083600" cy="0"/>
          </a:xfrm>
          <a:prstGeom prst="straightConnector1">
            <a:avLst/>
          </a:prstGeom>
          <a:noFill/>
          <a:ln w="9525" cap="flat" cmpd="sng">
            <a:solidFill>
              <a:schemeClr val="accent2"/>
            </a:solidFill>
            <a:prstDash val="solid"/>
            <a:round/>
            <a:headEnd type="oval" w="med" len="med"/>
            <a:tailEnd type="oval" w="med" len="med"/>
          </a:ln>
        </p:spPr>
      </p:cxnSp>
      <p:sp>
        <p:nvSpPr>
          <p:cNvPr id="1220" name="Google Shape;1220;p46"/>
          <p:cNvSpPr txBox="1"/>
          <p:nvPr/>
        </p:nvSpPr>
        <p:spPr>
          <a:xfrm>
            <a:off x="5008009" y="2100888"/>
            <a:ext cx="2490300" cy="3075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Titillium Web"/>
                <a:ea typeface="Titillium Web"/>
                <a:cs typeface="Titillium Web"/>
                <a:sym typeface="Titillium Web"/>
              </a:rPr>
              <a:t>Insert your content</a:t>
            </a:r>
            <a:endParaRPr sz="1000">
              <a:solidFill>
                <a:schemeClr val="dk2"/>
              </a:solidFill>
              <a:latin typeface="Titillium Web"/>
              <a:ea typeface="Titillium Web"/>
              <a:cs typeface="Titillium Web"/>
              <a:sym typeface="Titillium Web"/>
            </a:endParaRPr>
          </a:p>
        </p:txBody>
      </p:sp>
      <p:cxnSp>
        <p:nvCxnSpPr>
          <p:cNvPr id="1221" name="Google Shape;1221;p46"/>
          <p:cNvCxnSpPr/>
          <p:nvPr/>
        </p:nvCxnSpPr>
        <p:spPr>
          <a:xfrm>
            <a:off x="3671602" y="2685074"/>
            <a:ext cx="1281300" cy="0"/>
          </a:xfrm>
          <a:prstGeom prst="straightConnector1">
            <a:avLst/>
          </a:prstGeom>
          <a:noFill/>
          <a:ln w="9525" cap="flat" cmpd="sng">
            <a:solidFill>
              <a:schemeClr val="accent3"/>
            </a:solidFill>
            <a:prstDash val="solid"/>
            <a:round/>
            <a:headEnd type="oval" w="med" len="med"/>
            <a:tailEnd type="oval" w="med" len="med"/>
          </a:ln>
        </p:spPr>
      </p:cxnSp>
      <p:sp>
        <p:nvSpPr>
          <p:cNvPr id="1222" name="Google Shape;1222;p46"/>
          <p:cNvSpPr txBox="1"/>
          <p:nvPr/>
        </p:nvSpPr>
        <p:spPr>
          <a:xfrm>
            <a:off x="5008009" y="2531298"/>
            <a:ext cx="2490300" cy="3075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Titillium Web"/>
                <a:ea typeface="Titillium Web"/>
                <a:cs typeface="Titillium Web"/>
                <a:sym typeface="Titillium Web"/>
              </a:rPr>
              <a:t>Insert your content</a:t>
            </a:r>
            <a:endParaRPr sz="1000">
              <a:solidFill>
                <a:schemeClr val="dk2"/>
              </a:solidFill>
              <a:latin typeface="Titillium Web"/>
              <a:ea typeface="Titillium Web"/>
              <a:cs typeface="Titillium Web"/>
              <a:sym typeface="Titillium Web"/>
            </a:endParaRPr>
          </a:p>
        </p:txBody>
      </p:sp>
      <p:cxnSp>
        <p:nvCxnSpPr>
          <p:cNvPr id="1223" name="Google Shape;1223;p46"/>
          <p:cNvCxnSpPr/>
          <p:nvPr/>
        </p:nvCxnSpPr>
        <p:spPr>
          <a:xfrm>
            <a:off x="3503188" y="3115471"/>
            <a:ext cx="1449600" cy="0"/>
          </a:xfrm>
          <a:prstGeom prst="straightConnector1">
            <a:avLst/>
          </a:prstGeom>
          <a:noFill/>
          <a:ln w="9525" cap="flat" cmpd="sng">
            <a:solidFill>
              <a:schemeClr val="accent4"/>
            </a:solidFill>
            <a:prstDash val="solid"/>
            <a:round/>
            <a:headEnd type="oval" w="med" len="med"/>
            <a:tailEnd type="oval" w="med" len="med"/>
          </a:ln>
        </p:spPr>
      </p:cxnSp>
      <p:sp>
        <p:nvSpPr>
          <p:cNvPr id="1224" name="Google Shape;1224;p46"/>
          <p:cNvSpPr txBox="1"/>
          <p:nvPr/>
        </p:nvSpPr>
        <p:spPr>
          <a:xfrm>
            <a:off x="5008009" y="2961709"/>
            <a:ext cx="2490300" cy="3075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Titillium Web"/>
                <a:ea typeface="Titillium Web"/>
                <a:cs typeface="Titillium Web"/>
                <a:sym typeface="Titillium Web"/>
              </a:rPr>
              <a:t>Insert your content</a:t>
            </a:r>
            <a:endParaRPr sz="1000">
              <a:solidFill>
                <a:schemeClr val="dk2"/>
              </a:solidFill>
              <a:latin typeface="Titillium Web"/>
              <a:ea typeface="Titillium Web"/>
              <a:cs typeface="Titillium Web"/>
              <a:sym typeface="Titillium Web"/>
            </a:endParaRPr>
          </a:p>
        </p:txBody>
      </p:sp>
      <p:cxnSp>
        <p:nvCxnSpPr>
          <p:cNvPr id="1225" name="Google Shape;1225;p46"/>
          <p:cNvCxnSpPr/>
          <p:nvPr/>
        </p:nvCxnSpPr>
        <p:spPr>
          <a:xfrm>
            <a:off x="3320118" y="3545890"/>
            <a:ext cx="1632900" cy="0"/>
          </a:xfrm>
          <a:prstGeom prst="straightConnector1">
            <a:avLst/>
          </a:prstGeom>
          <a:noFill/>
          <a:ln w="9525" cap="flat" cmpd="sng">
            <a:solidFill>
              <a:schemeClr val="accent5"/>
            </a:solidFill>
            <a:prstDash val="solid"/>
            <a:round/>
            <a:headEnd type="oval" w="med" len="med"/>
            <a:tailEnd type="oval" w="med" len="med"/>
          </a:ln>
        </p:spPr>
      </p:cxnSp>
      <p:sp>
        <p:nvSpPr>
          <p:cNvPr id="1226" name="Google Shape;1226;p46"/>
          <p:cNvSpPr txBox="1"/>
          <p:nvPr/>
        </p:nvSpPr>
        <p:spPr>
          <a:xfrm>
            <a:off x="5008009" y="3392119"/>
            <a:ext cx="2490300" cy="3075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Titillium Web"/>
                <a:ea typeface="Titillium Web"/>
                <a:cs typeface="Titillium Web"/>
                <a:sym typeface="Titillium Web"/>
              </a:rPr>
              <a:t>Insert your content</a:t>
            </a:r>
            <a:endParaRPr sz="1000">
              <a:solidFill>
                <a:schemeClr val="dk2"/>
              </a:solidFill>
              <a:latin typeface="Titillium Web"/>
              <a:ea typeface="Titillium Web"/>
              <a:cs typeface="Titillium Web"/>
              <a:sym typeface="Titillium Web"/>
            </a:endParaRPr>
          </a:p>
        </p:txBody>
      </p:sp>
      <p:cxnSp>
        <p:nvCxnSpPr>
          <p:cNvPr id="1227" name="Google Shape;1227;p46"/>
          <p:cNvCxnSpPr/>
          <p:nvPr/>
        </p:nvCxnSpPr>
        <p:spPr>
          <a:xfrm>
            <a:off x="3129742" y="3976287"/>
            <a:ext cx="1815600" cy="0"/>
          </a:xfrm>
          <a:prstGeom prst="straightConnector1">
            <a:avLst/>
          </a:prstGeom>
          <a:noFill/>
          <a:ln w="9525" cap="flat" cmpd="sng">
            <a:solidFill>
              <a:schemeClr val="accent6"/>
            </a:solidFill>
            <a:prstDash val="solid"/>
            <a:round/>
            <a:headEnd type="oval" w="med" len="med"/>
            <a:tailEnd type="oval" w="med" len="med"/>
          </a:ln>
        </p:spPr>
      </p:cxnSp>
      <p:sp>
        <p:nvSpPr>
          <p:cNvPr id="1228" name="Google Shape;1228;p46"/>
          <p:cNvSpPr txBox="1"/>
          <p:nvPr/>
        </p:nvSpPr>
        <p:spPr>
          <a:xfrm>
            <a:off x="5008009" y="3822529"/>
            <a:ext cx="2490300" cy="3075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Titillium Web"/>
                <a:ea typeface="Titillium Web"/>
                <a:cs typeface="Titillium Web"/>
                <a:sym typeface="Titillium Web"/>
              </a:rPr>
              <a:t>Insert your content</a:t>
            </a:r>
            <a:endParaRPr sz="1000">
              <a:solidFill>
                <a:schemeClr val="dk2"/>
              </a:solidFill>
              <a:latin typeface="Titillium Web"/>
              <a:ea typeface="Titillium Web"/>
              <a:cs typeface="Titillium Web"/>
              <a:sym typeface="Titillium Web"/>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sp>
        <p:nvSpPr>
          <p:cNvPr id="1233" name="Google Shape;1233;p47"/>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TEAM PRESENTATION</a:t>
            </a:r>
            <a:endParaRPr/>
          </a:p>
        </p:txBody>
      </p:sp>
      <p:sp>
        <p:nvSpPr>
          <p:cNvPr id="1234" name="Google Shape;1234;p4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46</a:t>
            </a:fld>
            <a:endParaRPr/>
          </a:p>
        </p:txBody>
      </p:sp>
      <p:pic>
        <p:nvPicPr>
          <p:cNvPr id="1235" name="Google Shape;1235;p47"/>
          <p:cNvPicPr preferRelativeResize="0"/>
          <p:nvPr/>
        </p:nvPicPr>
        <p:blipFill rotWithShape="1">
          <a:blip r:embed="rId3">
            <a:alphaModFix/>
          </a:blip>
          <a:srcRect l="19633" t="9820" b="9812"/>
          <a:stretch/>
        </p:blipFill>
        <p:spPr>
          <a:xfrm>
            <a:off x="855300" y="1358961"/>
            <a:ext cx="1489200" cy="1489200"/>
          </a:xfrm>
          <a:prstGeom prst="ellipse">
            <a:avLst/>
          </a:prstGeom>
          <a:noFill/>
          <a:ln>
            <a:noFill/>
          </a:ln>
        </p:spPr>
      </p:pic>
      <p:sp>
        <p:nvSpPr>
          <p:cNvPr id="1236" name="Google Shape;1236;p47"/>
          <p:cNvSpPr txBox="1"/>
          <p:nvPr/>
        </p:nvSpPr>
        <p:spPr>
          <a:xfrm>
            <a:off x="860325" y="2977986"/>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lt1"/>
                </a:solidFill>
                <a:latin typeface="Titillium Web"/>
                <a:ea typeface="Titillium Web"/>
                <a:cs typeface="Titillium Web"/>
                <a:sym typeface="Titillium Web"/>
              </a:rPr>
              <a:t>Imani Jackson</a:t>
            </a:r>
            <a:br>
              <a:rPr lang="en">
                <a:solidFill>
                  <a:schemeClr val="lt1"/>
                </a:solidFill>
                <a:latin typeface="Titillium Web"/>
                <a:ea typeface="Titillium Web"/>
                <a:cs typeface="Titillium Web"/>
                <a:sym typeface="Titillium Web"/>
              </a:rPr>
            </a:br>
            <a:r>
              <a:rPr lang="en" sz="800">
                <a:solidFill>
                  <a:schemeClr val="lt1"/>
                </a:solidFill>
                <a:latin typeface="Titillium Web"/>
                <a:ea typeface="Titillium Web"/>
                <a:cs typeface="Titillium Web"/>
                <a:sym typeface="Titillium Web"/>
              </a:rPr>
              <a:t>JOB TITLE</a:t>
            </a:r>
            <a:endParaRPr sz="800">
              <a:solidFill>
                <a:schemeClr val="lt1"/>
              </a:solidFill>
              <a:latin typeface="Titillium Web"/>
              <a:ea typeface="Titillium Web"/>
              <a:cs typeface="Titillium Web"/>
              <a:sym typeface="Titillium Web"/>
            </a:endParaRPr>
          </a:p>
          <a:p>
            <a:pPr marL="0" lvl="0" indent="0" algn="ctr" rtl="0">
              <a:spcBef>
                <a:spcPts val="400"/>
              </a:spcBef>
              <a:spcAft>
                <a:spcPts val="0"/>
              </a:spcAft>
              <a:buNone/>
            </a:pPr>
            <a:r>
              <a:rPr lang="en" sz="900">
                <a:solidFill>
                  <a:schemeClr val="lt1"/>
                </a:solidFill>
                <a:latin typeface="Titillium Web"/>
                <a:ea typeface="Titillium Web"/>
                <a:cs typeface="Titillium Web"/>
                <a:sym typeface="Titillium Web"/>
              </a:rPr>
              <a:t>Blue is the colour of the clear sky and the deep sea</a:t>
            </a:r>
            <a:endParaRPr>
              <a:solidFill>
                <a:schemeClr val="lt1"/>
              </a:solidFill>
              <a:latin typeface="Titillium Web"/>
              <a:ea typeface="Titillium Web"/>
              <a:cs typeface="Titillium Web"/>
              <a:sym typeface="Titillium Web"/>
            </a:endParaRPr>
          </a:p>
          <a:p>
            <a:pPr marL="0" lvl="0" indent="0" algn="ctr" rtl="0">
              <a:spcBef>
                <a:spcPts val="400"/>
              </a:spcBef>
              <a:spcAft>
                <a:spcPts val="400"/>
              </a:spcAft>
              <a:buNone/>
            </a:pPr>
            <a:endParaRPr>
              <a:solidFill>
                <a:schemeClr val="lt1"/>
              </a:solidFill>
              <a:latin typeface="Titillium Web"/>
              <a:ea typeface="Titillium Web"/>
              <a:cs typeface="Titillium Web"/>
              <a:sym typeface="Titillium Web"/>
            </a:endParaRPr>
          </a:p>
        </p:txBody>
      </p:sp>
      <p:pic>
        <p:nvPicPr>
          <p:cNvPr id="1237" name="Google Shape;1237;p47"/>
          <p:cNvPicPr preferRelativeResize="0"/>
          <p:nvPr/>
        </p:nvPicPr>
        <p:blipFill rotWithShape="1">
          <a:blip r:embed="rId4">
            <a:alphaModFix/>
          </a:blip>
          <a:srcRect/>
          <a:stretch/>
        </p:blipFill>
        <p:spPr>
          <a:xfrm>
            <a:off x="2835025" y="1358961"/>
            <a:ext cx="1489200" cy="1489200"/>
          </a:xfrm>
          <a:prstGeom prst="ellipse">
            <a:avLst/>
          </a:prstGeom>
          <a:noFill/>
          <a:ln>
            <a:noFill/>
          </a:ln>
        </p:spPr>
      </p:pic>
      <p:sp>
        <p:nvSpPr>
          <p:cNvPr id="1238" name="Google Shape;1238;p47"/>
          <p:cNvSpPr txBox="1"/>
          <p:nvPr/>
        </p:nvSpPr>
        <p:spPr>
          <a:xfrm>
            <a:off x="2840050" y="2977986"/>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lt1"/>
                </a:solidFill>
                <a:latin typeface="Titillium Web"/>
                <a:ea typeface="Titillium Web"/>
                <a:cs typeface="Titillium Web"/>
                <a:sym typeface="Titillium Web"/>
              </a:rPr>
              <a:t>Marcos Galán</a:t>
            </a:r>
            <a:br>
              <a:rPr lang="en">
                <a:solidFill>
                  <a:schemeClr val="lt1"/>
                </a:solidFill>
                <a:latin typeface="Titillium Web"/>
                <a:ea typeface="Titillium Web"/>
                <a:cs typeface="Titillium Web"/>
                <a:sym typeface="Titillium Web"/>
              </a:rPr>
            </a:br>
            <a:r>
              <a:rPr lang="en" sz="800">
                <a:solidFill>
                  <a:schemeClr val="lt1"/>
                </a:solidFill>
                <a:latin typeface="Titillium Web"/>
                <a:ea typeface="Titillium Web"/>
                <a:cs typeface="Titillium Web"/>
                <a:sym typeface="Titillium Web"/>
              </a:rPr>
              <a:t>JOB TITLE</a:t>
            </a:r>
            <a:endParaRPr sz="800">
              <a:solidFill>
                <a:schemeClr val="lt1"/>
              </a:solidFill>
              <a:latin typeface="Titillium Web"/>
              <a:ea typeface="Titillium Web"/>
              <a:cs typeface="Titillium Web"/>
              <a:sym typeface="Titillium Web"/>
            </a:endParaRPr>
          </a:p>
          <a:p>
            <a:pPr marL="0" lvl="0" indent="0" algn="ctr" rtl="0">
              <a:spcBef>
                <a:spcPts val="400"/>
              </a:spcBef>
              <a:spcAft>
                <a:spcPts val="0"/>
              </a:spcAft>
              <a:buNone/>
            </a:pPr>
            <a:r>
              <a:rPr lang="en" sz="900">
                <a:solidFill>
                  <a:schemeClr val="lt1"/>
                </a:solidFill>
                <a:latin typeface="Titillium Web"/>
                <a:ea typeface="Titillium Web"/>
                <a:cs typeface="Titillium Web"/>
                <a:sym typeface="Titillium Web"/>
              </a:rPr>
              <a:t>Blue is the colour of the clear sky and the deep sea</a:t>
            </a:r>
            <a:endParaRPr>
              <a:solidFill>
                <a:schemeClr val="lt1"/>
              </a:solidFill>
              <a:latin typeface="Titillium Web"/>
              <a:ea typeface="Titillium Web"/>
              <a:cs typeface="Titillium Web"/>
              <a:sym typeface="Titillium Web"/>
            </a:endParaRPr>
          </a:p>
          <a:p>
            <a:pPr marL="0" lvl="0" indent="0" algn="ctr" rtl="0">
              <a:spcBef>
                <a:spcPts val="400"/>
              </a:spcBef>
              <a:spcAft>
                <a:spcPts val="400"/>
              </a:spcAft>
              <a:buNone/>
            </a:pPr>
            <a:endParaRPr>
              <a:solidFill>
                <a:schemeClr val="lt1"/>
              </a:solidFill>
              <a:latin typeface="Titillium Web"/>
              <a:ea typeface="Titillium Web"/>
              <a:cs typeface="Titillium Web"/>
              <a:sym typeface="Titillium Web"/>
            </a:endParaRPr>
          </a:p>
        </p:txBody>
      </p:sp>
      <p:pic>
        <p:nvPicPr>
          <p:cNvPr id="1239" name="Google Shape;1239;p47"/>
          <p:cNvPicPr preferRelativeResize="0"/>
          <p:nvPr/>
        </p:nvPicPr>
        <p:blipFill rotWithShape="1">
          <a:blip r:embed="rId5">
            <a:alphaModFix/>
          </a:blip>
          <a:srcRect l="47271" t="22330" b="24940"/>
          <a:stretch/>
        </p:blipFill>
        <p:spPr>
          <a:xfrm>
            <a:off x="4814750" y="1358961"/>
            <a:ext cx="1489200" cy="1489200"/>
          </a:xfrm>
          <a:prstGeom prst="ellipse">
            <a:avLst/>
          </a:prstGeom>
          <a:noFill/>
          <a:ln>
            <a:noFill/>
          </a:ln>
        </p:spPr>
      </p:pic>
      <p:sp>
        <p:nvSpPr>
          <p:cNvPr id="1240" name="Google Shape;1240;p47"/>
          <p:cNvSpPr txBox="1"/>
          <p:nvPr/>
        </p:nvSpPr>
        <p:spPr>
          <a:xfrm>
            <a:off x="4819775" y="2977986"/>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lt1"/>
                </a:solidFill>
                <a:latin typeface="Titillium Web"/>
                <a:ea typeface="Titillium Web"/>
                <a:cs typeface="Titillium Web"/>
                <a:sym typeface="Titillium Web"/>
              </a:rPr>
              <a:t>Ixchel Valdía</a:t>
            </a:r>
            <a:br>
              <a:rPr lang="en">
                <a:solidFill>
                  <a:schemeClr val="lt1"/>
                </a:solidFill>
                <a:latin typeface="Titillium Web"/>
                <a:ea typeface="Titillium Web"/>
                <a:cs typeface="Titillium Web"/>
                <a:sym typeface="Titillium Web"/>
              </a:rPr>
            </a:br>
            <a:r>
              <a:rPr lang="en" sz="800">
                <a:solidFill>
                  <a:schemeClr val="lt1"/>
                </a:solidFill>
                <a:latin typeface="Titillium Web"/>
                <a:ea typeface="Titillium Web"/>
                <a:cs typeface="Titillium Web"/>
                <a:sym typeface="Titillium Web"/>
              </a:rPr>
              <a:t>JOB TITLE</a:t>
            </a:r>
            <a:endParaRPr sz="800">
              <a:solidFill>
                <a:schemeClr val="lt1"/>
              </a:solidFill>
              <a:latin typeface="Titillium Web"/>
              <a:ea typeface="Titillium Web"/>
              <a:cs typeface="Titillium Web"/>
              <a:sym typeface="Titillium Web"/>
            </a:endParaRPr>
          </a:p>
          <a:p>
            <a:pPr marL="0" lvl="0" indent="0" algn="ctr" rtl="0">
              <a:spcBef>
                <a:spcPts val="400"/>
              </a:spcBef>
              <a:spcAft>
                <a:spcPts val="0"/>
              </a:spcAft>
              <a:buNone/>
            </a:pPr>
            <a:r>
              <a:rPr lang="en" sz="900">
                <a:solidFill>
                  <a:schemeClr val="lt1"/>
                </a:solidFill>
                <a:latin typeface="Titillium Web"/>
                <a:ea typeface="Titillium Web"/>
                <a:cs typeface="Titillium Web"/>
                <a:sym typeface="Titillium Web"/>
              </a:rPr>
              <a:t>Blue is the colour of the clear sky and the deep sea</a:t>
            </a:r>
            <a:endParaRPr>
              <a:solidFill>
                <a:schemeClr val="lt1"/>
              </a:solidFill>
              <a:latin typeface="Titillium Web"/>
              <a:ea typeface="Titillium Web"/>
              <a:cs typeface="Titillium Web"/>
              <a:sym typeface="Titillium Web"/>
            </a:endParaRPr>
          </a:p>
          <a:p>
            <a:pPr marL="0" lvl="0" indent="0" algn="ctr" rtl="0">
              <a:spcBef>
                <a:spcPts val="400"/>
              </a:spcBef>
              <a:spcAft>
                <a:spcPts val="400"/>
              </a:spcAft>
              <a:buNone/>
            </a:pPr>
            <a:endParaRPr>
              <a:solidFill>
                <a:schemeClr val="lt1"/>
              </a:solidFill>
              <a:latin typeface="Titillium Web"/>
              <a:ea typeface="Titillium Web"/>
              <a:cs typeface="Titillium Web"/>
              <a:sym typeface="Titillium Web"/>
            </a:endParaRPr>
          </a:p>
        </p:txBody>
      </p:sp>
      <p:pic>
        <p:nvPicPr>
          <p:cNvPr id="1241" name="Google Shape;1241;p47"/>
          <p:cNvPicPr preferRelativeResize="0"/>
          <p:nvPr/>
        </p:nvPicPr>
        <p:blipFill rotWithShape="1">
          <a:blip r:embed="rId6">
            <a:alphaModFix/>
          </a:blip>
          <a:srcRect t="3926" b="29406"/>
          <a:stretch/>
        </p:blipFill>
        <p:spPr>
          <a:xfrm>
            <a:off x="6794475" y="1358961"/>
            <a:ext cx="1489200" cy="1489200"/>
          </a:xfrm>
          <a:prstGeom prst="ellipse">
            <a:avLst/>
          </a:prstGeom>
          <a:noFill/>
          <a:ln>
            <a:noFill/>
          </a:ln>
        </p:spPr>
      </p:pic>
      <p:sp>
        <p:nvSpPr>
          <p:cNvPr id="1242" name="Google Shape;1242;p47"/>
          <p:cNvSpPr txBox="1"/>
          <p:nvPr/>
        </p:nvSpPr>
        <p:spPr>
          <a:xfrm>
            <a:off x="6799500" y="2977986"/>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lt1"/>
                </a:solidFill>
                <a:latin typeface="Titillium Web"/>
                <a:ea typeface="Titillium Web"/>
                <a:cs typeface="Titillium Web"/>
                <a:sym typeface="Titillium Web"/>
              </a:rPr>
              <a:t>Nils Årud</a:t>
            </a:r>
            <a:br>
              <a:rPr lang="en">
                <a:solidFill>
                  <a:schemeClr val="lt1"/>
                </a:solidFill>
                <a:latin typeface="Titillium Web"/>
                <a:ea typeface="Titillium Web"/>
                <a:cs typeface="Titillium Web"/>
                <a:sym typeface="Titillium Web"/>
              </a:rPr>
            </a:br>
            <a:r>
              <a:rPr lang="en" sz="800">
                <a:solidFill>
                  <a:schemeClr val="lt1"/>
                </a:solidFill>
                <a:latin typeface="Titillium Web"/>
                <a:ea typeface="Titillium Web"/>
                <a:cs typeface="Titillium Web"/>
                <a:sym typeface="Titillium Web"/>
              </a:rPr>
              <a:t>JOB TITLE</a:t>
            </a:r>
            <a:endParaRPr sz="800">
              <a:solidFill>
                <a:schemeClr val="lt1"/>
              </a:solidFill>
              <a:latin typeface="Titillium Web"/>
              <a:ea typeface="Titillium Web"/>
              <a:cs typeface="Titillium Web"/>
              <a:sym typeface="Titillium Web"/>
            </a:endParaRPr>
          </a:p>
          <a:p>
            <a:pPr marL="0" lvl="0" indent="0" algn="ctr" rtl="0">
              <a:spcBef>
                <a:spcPts val="400"/>
              </a:spcBef>
              <a:spcAft>
                <a:spcPts val="0"/>
              </a:spcAft>
              <a:buNone/>
            </a:pPr>
            <a:r>
              <a:rPr lang="en" sz="900">
                <a:solidFill>
                  <a:schemeClr val="lt1"/>
                </a:solidFill>
                <a:latin typeface="Titillium Web"/>
                <a:ea typeface="Titillium Web"/>
                <a:cs typeface="Titillium Web"/>
                <a:sym typeface="Titillium Web"/>
              </a:rPr>
              <a:t>Blue is the colour of the clear sky and the deep sea</a:t>
            </a:r>
            <a:endParaRPr>
              <a:solidFill>
                <a:schemeClr val="lt1"/>
              </a:solidFill>
              <a:latin typeface="Titillium Web"/>
              <a:ea typeface="Titillium Web"/>
              <a:cs typeface="Titillium Web"/>
              <a:sym typeface="Titillium Web"/>
            </a:endParaRPr>
          </a:p>
          <a:p>
            <a:pPr marL="0" lvl="0" indent="0" algn="ctr" rtl="0">
              <a:spcBef>
                <a:spcPts val="400"/>
              </a:spcBef>
              <a:spcAft>
                <a:spcPts val="400"/>
              </a:spcAft>
              <a:buNone/>
            </a:pPr>
            <a:endParaRPr>
              <a:solidFill>
                <a:schemeClr val="lt1"/>
              </a:solidFill>
              <a:latin typeface="Titillium Web"/>
              <a:ea typeface="Titillium Web"/>
              <a:cs typeface="Titillium Web"/>
              <a:sym typeface="Titillium Web"/>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246"/>
        <p:cNvGrpSpPr/>
        <p:nvPr/>
      </p:nvGrpSpPr>
      <p:grpSpPr>
        <a:xfrm>
          <a:off x="0" y="0"/>
          <a:ext cx="0" cy="0"/>
          <a:chOff x="0" y="0"/>
          <a:chExt cx="0" cy="0"/>
        </a:xfrm>
      </p:grpSpPr>
      <p:sp>
        <p:nvSpPr>
          <p:cNvPr id="1247" name="Google Shape;1247;p48"/>
          <p:cNvSpPr txBox="1">
            <a:spLocks noGrp="1"/>
          </p:cNvSpPr>
          <p:nvPr>
            <p:ph type="title" idx="4294967295"/>
          </p:nvPr>
        </p:nvSpPr>
        <p:spPr>
          <a:xfrm>
            <a:off x="467100" y="0"/>
            <a:ext cx="8209800" cy="54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a:t>COMPETITOR MATRIX</a:t>
            </a:r>
            <a:endParaRPr sz="1200"/>
          </a:p>
        </p:txBody>
      </p:sp>
      <p:sp>
        <p:nvSpPr>
          <p:cNvPr id="1248" name="Google Shape;1248;p48"/>
          <p:cNvSpPr/>
          <p:nvPr/>
        </p:nvSpPr>
        <p:spPr>
          <a:xfrm>
            <a:off x="546839" y="533932"/>
            <a:ext cx="8050200" cy="40821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8"/>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47</a:t>
            </a:fld>
            <a:endParaRPr/>
          </a:p>
        </p:txBody>
      </p:sp>
      <p:cxnSp>
        <p:nvCxnSpPr>
          <p:cNvPr id="1250" name="Google Shape;1250;p48"/>
          <p:cNvCxnSpPr/>
          <p:nvPr/>
        </p:nvCxnSpPr>
        <p:spPr>
          <a:xfrm>
            <a:off x="4572000" y="533932"/>
            <a:ext cx="0" cy="4082100"/>
          </a:xfrm>
          <a:prstGeom prst="straightConnector1">
            <a:avLst/>
          </a:prstGeom>
          <a:noFill/>
          <a:ln w="19050" cap="flat" cmpd="sng">
            <a:solidFill>
              <a:schemeClr val="lt1"/>
            </a:solidFill>
            <a:prstDash val="solid"/>
            <a:round/>
            <a:headEnd type="triangle" w="sm" len="sm"/>
            <a:tailEnd type="triangle" w="sm" len="sm"/>
          </a:ln>
        </p:spPr>
      </p:cxnSp>
      <p:cxnSp>
        <p:nvCxnSpPr>
          <p:cNvPr id="1251" name="Google Shape;1251;p48"/>
          <p:cNvCxnSpPr/>
          <p:nvPr/>
        </p:nvCxnSpPr>
        <p:spPr>
          <a:xfrm>
            <a:off x="546839" y="2575034"/>
            <a:ext cx="8050200" cy="0"/>
          </a:xfrm>
          <a:prstGeom prst="straightConnector1">
            <a:avLst/>
          </a:prstGeom>
          <a:noFill/>
          <a:ln w="19050" cap="flat" cmpd="sng">
            <a:solidFill>
              <a:schemeClr val="lt1"/>
            </a:solidFill>
            <a:prstDash val="solid"/>
            <a:round/>
            <a:headEnd type="triangle" w="sm" len="sm"/>
            <a:tailEnd type="triangle" w="sm" len="sm"/>
          </a:ln>
        </p:spPr>
      </p:cxnSp>
      <p:sp>
        <p:nvSpPr>
          <p:cNvPr id="1252" name="Google Shape;1252;p48"/>
          <p:cNvSpPr txBox="1"/>
          <p:nvPr/>
        </p:nvSpPr>
        <p:spPr>
          <a:xfrm rot="-5400000">
            <a:off x="-158100" y="2493996"/>
            <a:ext cx="1247700" cy="1620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2"/>
                </a:solidFill>
                <a:latin typeface="Titillium Web"/>
                <a:ea typeface="Titillium Web"/>
                <a:cs typeface="Titillium Web"/>
                <a:sym typeface="Titillium Web"/>
              </a:rPr>
              <a:t>LOW VALUE 1</a:t>
            </a:r>
            <a:endParaRPr sz="800">
              <a:solidFill>
                <a:schemeClr val="dk2"/>
              </a:solidFill>
              <a:latin typeface="Titillium Web"/>
              <a:ea typeface="Titillium Web"/>
              <a:cs typeface="Titillium Web"/>
              <a:sym typeface="Titillium Web"/>
            </a:endParaRPr>
          </a:p>
        </p:txBody>
      </p:sp>
      <p:sp>
        <p:nvSpPr>
          <p:cNvPr id="1253" name="Google Shape;1253;p48"/>
          <p:cNvSpPr txBox="1"/>
          <p:nvPr/>
        </p:nvSpPr>
        <p:spPr>
          <a:xfrm rot="5400000">
            <a:off x="8054450" y="2494037"/>
            <a:ext cx="1247700" cy="1620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2"/>
                </a:solidFill>
                <a:latin typeface="Titillium Web"/>
                <a:ea typeface="Titillium Web"/>
                <a:cs typeface="Titillium Web"/>
                <a:sym typeface="Titillium Web"/>
              </a:rPr>
              <a:t>HIGH VALUE 1</a:t>
            </a:r>
            <a:endParaRPr sz="800">
              <a:solidFill>
                <a:schemeClr val="dk2"/>
              </a:solidFill>
              <a:latin typeface="Titillium Web"/>
              <a:ea typeface="Titillium Web"/>
              <a:cs typeface="Titillium Web"/>
              <a:sym typeface="Titillium Web"/>
            </a:endParaRPr>
          </a:p>
        </p:txBody>
      </p:sp>
      <p:sp>
        <p:nvSpPr>
          <p:cNvPr id="1254" name="Google Shape;1254;p48"/>
          <p:cNvSpPr txBox="1"/>
          <p:nvPr/>
        </p:nvSpPr>
        <p:spPr>
          <a:xfrm>
            <a:off x="3941319" y="4616100"/>
            <a:ext cx="1261200" cy="160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2"/>
                </a:solidFill>
                <a:latin typeface="Titillium Web"/>
                <a:ea typeface="Titillium Web"/>
                <a:cs typeface="Titillium Web"/>
                <a:sym typeface="Titillium Web"/>
              </a:rPr>
              <a:t>LOW VALUE 2</a:t>
            </a:r>
            <a:endParaRPr sz="800">
              <a:solidFill>
                <a:schemeClr val="dk2"/>
              </a:solidFill>
              <a:latin typeface="Titillium Web"/>
              <a:ea typeface="Titillium Web"/>
              <a:cs typeface="Titillium Web"/>
              <a:sym typeface="Titillium Web"/>
            </a:endParaRPr>
          </a:p>
        </p:txBody>
      </p:sp>
      <p:sp>
        <p:nvSpPr>
          <p:cNvPr id="1255" name="Google Shape;1255;p48"/>
          <p:cNvSpPr txBox="1"/>
          <p:nvPr/>
        </p:nvSpPr>
        <p:spPr>
          <a:xfrm>
            <a:off x="3941270" y="373600"/>
            <a:ext cx="1261200" cy="160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2"/>
                </a:solidFill>
                <a:latin typeface="Titillium Web"/>
                <a:ea typeface="Titillium Web"/>
                <a:cs typeface="Titillium Web"/>
                <a:sym typeface="Titillium Web"/>
              </a:rPr>
              <a:t>HIGH VALUE 2</a:t>
            </a:r>
            <a:endParaRPr sz="800">
              <a:solidFill>
                <a:schemeClr val="dk2"/>
              </a:solidFill>
              <a:latin typeface="Titillium Web"/>
              <a:ea typeface="Titillium Web"/>
              <a:cs typeface="Titillium Web"/>
              <a:sym typeface="Titillium Web"/>
            </a:endParaRPr>
          </a:p>
        </p:txBody>
      </p:sp>
      <p:sp>
        <p:nvSpPr>
          <p:cNvPr id="1256" name="Google Shape;1256;p48"/>
          <p:cNvSpPr/>
          <p:nvPr/>
        </p:nvSpPr>
        <p:spPr>
          <a:xfrm>
            <a:off x="6965387" y="882263"/>
            <a:ext cx="980700" cy="9702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dk1"/>
                </a:solidFill>
                <a:latin typeface="Titillium Web"/>
                <a:ea typeface="Titillium Web"/>
                <a:cs typeface="Titillium Web"/>
                <a:sym typeface="Titillium Web"/>
              </a:rPr>
              <a:t>Our company</a:t>
            </a:r>
            <a:endParaRPr sz="800">
              <a:solidFill>
                <a:schemeClr val="dk1"/>
              </a:solidFill>
              <a:latin typeface="Titillium Web"/>
              <a:ea typeface="Titillium Web"/>
              <a:cs typeface="Titillium Web"/>
              <a:sym typeface="Titillium Web"/>
            </a:endParaRPr>
          </a:p>
        </p:txBody>
      </p:sp>
      <p:sp>
        <p:nvSpPr>
          <p:cNvPr id="1257" name="Google Shape;1257;p48"/>
          <p:cNvSpPr/>
          <p:nvPr/>
        </p:nvSpPr>
        <p:spPr>
          <a:xfrm>
            <a:off x="3158428" y="1337013"/>
            <a:ext cx="858900" cy="849900"/>
          </a:xfrm>
          <a:prstGeom prst="ellipse">
            <a:avLst/>
          </a:prstGeom>
          <a:solidFill>
            <a:schemeClr val="accent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Competitor</a:t>
            </a:r>
            <a:endParaRPr sz="800">
              <a:solidFill>
                <a:schemeClr val="lt1"/>
              </a:solidFill>
              <a:latin typeface="Titillium Web"/>
              <a:ea typeface="Titillium Web"/>
              <a:cs typeface="Titillium Web"/>
              <a:sym typeface="Titillium Web"/>
            </a:endParaRPr>
          </a:p>
        </p:txBody>
      </p:sp>
      <p:sp>
        <p:nvSpPr>
          <p:cNvPr id="1258" name="Google Shape;1258;p48"/>
          <p:cNvSpPr/>
          <p:nvPr/>
        </p:nvSpPr>
        <p:spPr>
          <a:xfrm>
            <a:off x="1444825" y="3447922"/>
            <a:ext cx="716400" cy="7083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rPr>
              <a:t>Competitor</a:t>
            </a:r>
            <a:endParaRPr sz="800">
              <a:solidFill>
                <a:schemeClr val="lt1"/>
              </a:solidFill>
            </a:endParaRPr>
          </a:p>
        </p:txBody>
      </p:sp>
      <p:sp>
        <p:nvSpPr>
          <p:cNvPr id="1259" name="Google Shape;1259;p48"/>
          <p:cNvSpPr/>
          <p:nvPr/>
        </p:nvSpPr>
        <p:spPr>
          <a:xfrm>
            <a:off x="5606433" y="2940095"/>
            <a:ext cx="716400" cy="708300"/>
          </a:xfrm>
          <a:prstGeom prst="ellipse">
            <a:avLst/>
          </a:prstGeom>
          <a:solidFill>
            <a:schemeClr val="accent4"/>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Competitor</a:t>
            </a:r>
            <a:endParaRPr sz="800">
              <a:solidFill>
                <a:schemeClr val="lt1"/>
              </a:solidFill>
              <a:latin typeface="Titillium Web"/>
              <a:ea typeface="Titillium Web"/>
              <a:cs typeface="Titillium Web"/>
              <a:sym typeface="Titillium Web"/>
            </a:endParaRPr>
          </a:p>
        </p:txBody>
      </p:sp>
      <p:sp>
        <p:nvSpPr>
          <p:cNvPr id="1260" name="Google Shape;1260;p48"/>
          <p:cNvSpPr/>
          <p:nvPr/>
        </p:nvSpPr>
        <p:spPr>
          <a:xfrm>
            <a:off x="6489711" y="3377364"/>
            <a:ext cx="858900" cy="849900"/>
          </a:xfrm>
          <a:prstGeom prst="ellipse">
            <a:avLst/>
          </a:prstGeom>
          <a:solidFill>
            <a:schemeClr val="accent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Competitor</a:t>
            </a:r>
            <a:endParaRPr sz="800">
              <a:solidFill>
                <a:schemeClr val="lt1"/>
              </a:solidFill>
              <a:latin typeface="Titillium Web"/>
              <a:ea typeface="Titillium Web"/>
              <a:cs typeface="Titillium Web"/>
              <a:sym typeface="Titillium Web"/>
            </a:endParaRPr>
          </a:p>
        </p:txBody>
      </p:sp>
      <p:sp>
        <p:nvSpPr>
          <p:cNvPr id="1261" name="Google Shape;1261;p48"/>
          <p:cNvSpPr/>
          <p:nvPr/>
        </p:nvSpPr>
        <p:spPr>
          <a:xfrm>
            <a:off x="4765027" y="628520"/>
            <a:ext cx="716400" cy="708300"/>
          </a:xfrm>
          <a:prstGeom prst="ellipse">
            <a:avLst/>
          </a:pr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Competitor</a:t>
            </a:r>
            <a:endParaRPr sz="800">
              <a:solidFill>
                <a:schemeClr val="lt1"/>
              </a:solidFill>
              <a:latin typeface="Titillium Web"/>
              <a:ea typeface="Titillium Web"/>
              <a:cs typeface="Titillium Web"/>
              <a:sym typeface="Titillium Web"/>
            </a:endParaRPr>
          </a:p>
        </p:txBody>
      </p:sp>
      <p:sp>
        <p:nvSpPr>
          <p:cNvPr id="1262" name="Google Shape;1262;p48"/>
          <p:cNvSpPr/>
          <p:nvPr/>
        </p:nvSpPr>
        <p:spPr>
          <a:xfrm>
            <a:off x="1181393" y="999836"/>
            <a:ext cx="458100" cy="453000"/>
          </a:xfrm>
          <a:prstGeom prst="ellipse">
            <a:avLst/>
          </a:prstGeom>
          <a:solidFill>
            <a:schemeClr val="accent6"/>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Competitor</a:t>
            </a:r>
            <a:endParaRPr sz="800">
              <a:solidFill>
                <a:schemeClr val="lt1"/>
              </a:solidFill>
              <a:latin typeface="Titillium Web"/>
              <a:ea typeface="Titillium Web"/>
              <a:cs typeface="Titillium Web"/>
              <a:sym typeface="Titillium Web"/>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266"/>
        <p:cNvGrpSpPr/>
        <p:nvPr/>
      </p:nvGrpSpPr>
      <p:grpSpPr>
        <a:xfrm>
          <a:off x="0" y="0"/>
          <a:ext cx="0" cy="0"/>
          <a:chOff x="0" y="0"/>
          <a:chExt cx="0" cy="0"/>
        </a:xfrm>
      </p:grpSpPr>
      <p:sp>
        <p:nvSpPr>
          <p:cNvPr id="1267" name="Google Shape;1267;p49"/>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WEEKLY PLANNER</a:t>
            </a:r>
            <a:endParaRPr/>
          </a:p>
        </p:txBody>
      </p:sp>
      <p:sp>
        <p:nvSpPr>
          <p:cNvPr id="1268" name="Google Shape;1268;p49"/>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48</a:t>
            </a:fld>
            <a:endParaRPr/>
          </a:p>
        </p:txBody>
      </p:sp>
      <p:graphicFrame>
        <p:nvGraphicFramePr>
          <p:cNvPr id="1269" name="Google Shape;1269;p49"/>
          <p:cNvGraphicFramePr/>
          <p:nvPr/>
        </p:nvGraphicFramePr>
        <p:xfrm>
          <a:off x="823425" y="1354650"/>
          <a:ext cx="7503850" cy="2438160"/>
        </p:xfrm>
        <a:graphic>
          <a:graphicData uri="http://schemas.openxmlformats.org/drawingml/2006/table">
            <a:tbl>
              <a:tblPr>
                <a:noFill/>
                <a:tableStyleId>{096F2201-81D1-4D0E-8F2B-302A704BEF2D}</a:tableStyleId>
              </a:tblPr>
              <a:tblGrid>
                <a:gridCol w="831625">
                  <a:extLst>
                    <a:ext uri="{9D8B030D-6E8A-4147-A177-3AD203B41FA5}">
                      <a16:colId xmlns:a16="http://schemas.microsoft.com/office/drawing/2014/main" val="20000"/>
                    </a:ext>
                  </a:extLst>
                </a:gridCol>
                <a:gridCol w="953175">
                  <a:extLst>
                    <a:ext uri="{9D8B030D-6E8A-4147-A177-3AD203B41FA5}">
                      <a16:colId xmlns:a16="http://schemas.microsoft.com/office/drawing/2014/main" val="20001"/>
                    </a:ext>
                  </a:extLst>
                </a:gridCol>
                <a:gridCol w="953175">
                  <a:extLst>
                    <a:ext uri="{9D8B030D-6E8A-4147-A177-3AD203B41FA5}">
                      <a16:colId xmlns:a16="http://schemas.microsoft.com/office/drawing/2014/main" val="20002"/>
                    </a:ext>
                  </a:extLst>
                </a:gridCol>
                <a:gridCol w="953175">
                  <a:extLst>
                    <a:ext uri="{9D8B030D-6E8A-4147-A177-3AD203B41FA5}">
                      <a16:colId xmlns:a16="http://schemas.microsoft.com/office/drawing/2014/main" val="20003"/>
                    </a:ext>
                  </a:extLst>
                </a:gridCol>
                <a:gridCol w="953175">
                  <a:extLst>
                    <a:ext uri="{9D8B030D-6E8A-4147-A177-3AD203B41FA5}">
                      <a16:colId xmlns:a16="http://schemas.microsoft.com/office/drawing/2014/main" val="20004"/>
                    </a:ext>
                  </a:extLst>
                </a:gridCol>
                <a:gridCol w="953175">
                  <a:extLst>
                    <a:ext uri="{9D8B030D-6E8A-4147-A177-3AD203B41FA5}">
                      <a16:colId xmlns:a16="http://schemas.microsoft.com/office/drawing/2014/main" val="20005"/>
                    </a:ext>
                  </a:extLst>
                </a:gridCol>
                <a:gridCol w="953175">
                  <a:extLst>
                    <a:ext uri="{9D8B030D-6E8A-4147-A177-3AD203B41FA5}">
                      <a16:colId xmlns:a16="http://schemas.microsoft.com/office/drawing/2014/main" val="20006"/>
                    </a:ext>
                  </a:extLst>
                </a:gridCol>
                <a:gridCol w="953175">
                  <a:extLst>
                    <a:ext uri="{9D8B030D-6E8A-4147-A177-3AD203B41FA5}">
                      <a16:colId xmlns:a16="http://schemas.microsoft.com/office/drawing/2014/main" val="20007"/>
                    </a:ext>
                  </a:extLst>
                </a:gridCol>
              </a:tblGrid>
              <a:tr h="287775">
                <a:tc>
                  <a:txBody>
                    <a:bodyPr/>
                    <a:lstStyle/>
                    <a:p>
                      <a:pPr marL="0" lvl="0" indent="0" algn="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700">
                          <a:solidFill>
                            <a:schemeClr val="lt1"/>
                          </a:solidFill>
                          <a:latin typeface="Titillium Web"/>
                          <a:ea typeface="Titillium Web"/>
                          <a:cs typeface="Titillium Web"/>
                          <a:sym typeface="Titillium Web"/>
                        </a:rPr>
                        <a:t>SUNDAY</a:t>
                      </a:r>
                      <a:endParaRPr sz="7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700">
                          <a:solidFill>
                            <a:schemeClr val="lt1"/>
                          </a:solidFill>
                          <a:latin typeface="Titillium Web"/>
                          <a:ea typeface="Titillium Web"/>
                          <a:cs typeface="Titillium Web"/>
                          <a:sym typeface="Titillium Web"/>
                        </a:rPr>
                        <a:t>MONDAY</a:t>
                      </a:r>
                      <a:endParaRPr sz="7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700">
                          <a:solidFill>
                            <a:schemeClr val="lt1"/>
                          </a:solidFill>
                          <a:latin typeface="Titillium Web"/>
                          <a:ea typeface="Titillium Web"/>
                          <a:cs typeface="Titillium Web"/>
                          <a:sym typeface="Titillium Web"/>
                        </a:rPr>
                        <a:t>TUESDAY</a:t>
                      </a:r>
                      <a:endParaRPr sz="7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700">
                          <a:solidFill>
                            <a:schemeClr val="lt1"/>
                          </a:solidFill>
                          <a:latin typeface="Titillium Web"/>
                          <a:ea typeface="Titillium Web"/>
                          <a:cs typeface="Titillium Web"/>
                          <a:sym typeface="Titillium Web"/>
                        </a:rPr>
                        <a:t>WEDNESDAY</a:t>
                      </a:r>
                      <a:endParaRPr sz="7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700">
                          <a:solidFill>
                            <a:schemeClr val="lt1"/>
                          </a:solidFill>
                          <a:latin typeface="Titillium Web"/>
                          <a:ea typeface="Titillium Web"/>
                          <a:cs typeface="Titillium Web"/>
                          <a:sym typeface="Titillium Web"/>
                        </a:rPr>
                        <a:t>THURSDAY</a:t>
                      </a:r>
                      <a:endParaRPr sz="7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700">
                          <a:solidFill>
                            <a:schemeClr val="lt1"/>
                          </a:solidFill>
                          <a:latin typeface="Titillium Web"/>
                          <a:ea typeface="Titillium Web"/>
                          <a:cs typeface="Titillium Web"/>
                          <a:sym typeface="Titillium Web"/>
                        </a:rPr>
                        <a:t>FRIDAY</a:t>
                      </a:r>
                      <a:endParaRPr sz="7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700">
                          <a:solidFill>
                            <a:schemeClr val="lt1"/>
                          </a:solidFill>
                          <a:latin typeface="Titillium Web"/>
                          <a:ea typeface="Titillium Web"/>
                          <a:cs typeface="Titillium Web"/>
                          <a:sym typeface="Titillium Web"/>
                        </a:rPr>
                        <a:t>SATURDAY</a:t>
                      </a:r>
                      <a:endParaRPr sz="7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r h="289575">
                <a:tc>
                  <a:txBody>
                    <a:bodyPr/>
                    <a:lstStyle/>
                    <a:p>
                      <a:pPr marL="0" lvl="0" indent="0" algn="r" rtl="0">
                        <a:spcBef>
                          <a:spcPts val="0"/>
                        </a:spcBef>
                        <a:spcAft>
                          <a:spcPts val="0"/>
                        </a:spcAft>
                        <a:buNone/>
                      </a:pPr>
                      <a:r>
                        <a:rPr lang="en" sz="800">
                          <a:solidFill>
                            <a:schemeClr val="lt1"/>
                          </a:solidFill>
                          <a:latin typeface="Titillium Web"/>
                          <a:ea typeface="Titillium Web"/>
                          <a:cs typeface="Titillium Web"/>
                          <a:sym typeface="Titillium Web"/>
                        </a:rPr>
                        <a:t>9:00 - 9:45</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289575">
                <a:tc>
                  <a:txBody>
                    <a:bodyPr/>
                    <a:lstStyle/>
                    <a:p>
                      <a:pPr marL="0" lvl="0" indent="0" algn="r" rtl="0">
                        <a:spcBef>
                          <a:spcPts val="0"/>
                        </a:spcBef>
                        <a:spcAft>
                          <a:spcPts val="0"/>
                        </a:spcAft>
                        <a:buNone/>
                      </a:pPr>
                      <a:r>
                        <a:rPr lang="en" sz="800">
                          <a:solidFill>
                            <a:schemeClr val="lt1"/>
                          </a:solidFill>
                          <a:latin typeface="Titillium Web"/>
                          <a:ea typeface="Titillium Web"/>
                          <a:cs typeface="Titillium Web"/>
                          <a:sym typeface="Titillium Web"/>
                        </a:rPr>
                        <a:t>10:00 - 10:45</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289575">
                <a:tc>
                  <a:txBody>
                    <a:bodyPr/>
                    <a:lstStyle/>
                    <a:p>
                      <a:pPr marL="0" lvl="0" indent="0" algn="r" rtl="0">
                        <a:spcBef>
                          <a:spcPts val="0"/>
                        </a:spcBef>
                        <a:spcAft>
                          <a:spcPts val="0"/>
                        </a:spcAft>
                        <a:buNone/>
                      </a:pPr>
                      <a:r>
                        <a:rPr lang="en" sz="800">
                          <a:solidFill>
                            <a:schemeClr val="lt1"/>
                          </a:solidFill>
                          <a:latin typeface="Titillium Web"/>
                          <a:ea typeface="Titillium Web"/>
                          <a:cs typeface="Titillium Web"/>
                          <a:sym typeface="Titillium Web"/>
                        </a:rPr>
                        <a:t>11:00 - 11:45</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3"/>
                  </a:ext>
                </a:extLst>
              </a:tr>
              <a:tr h="289575">
                <a:tc>
                  <a:txBody>
                    <a:bodyPr/>
                    <a:lstStyle/>
                    <a:p>
                      <a:pPr marL="0" lvl="0" indent="0" algn="r" rtl="0">
                        <a:spcBef>
                          <a:spcPts val="0"/>
                        </a:spcBef>
                        <a:spcAft>
                          <a:spcPts val="0"/>
                        </a:spcAft>
                        <a:buNone/>
                      </a:pPr>
                      <a:r>
                        <a:rPr lang="en" sz="800">
                          <a:solidFill>
                            <a:schemeClr val="lt1"/>
                          </a:solidFill>
                          <a:latin typeface="Titillium Web"/>
                          <a:ea typeface="Titillium Web"/>
                          <a:cs typeface="Titillium Web"/>
                          <a:sym typeface="Titillium Web"/>
                        </a:rPr>
                        <a:t>12:00 - 13:15</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 Free time</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 Free time</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 Free time</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 Free time</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 Free time</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 Free time</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 Free time</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041C">
                        <a:alpha val="18460"/>
                      </a:srgbClr>
                    </a:solidFill>
                  </a:tcPr>
                </a:tc>
                <a:extLst>
                  <a:ext uri="{0D108BD9-81ED-4DB2-BD59-A6C34878D82A}">
                    <a16:rowId xmlns:a16="http://schemas.microsoft.com/office/drawing/2014/main" val="10004"/>
                  </a:ext>
                </a:extLst>
              </a:tr>
              <a:tr h="289575">
                <a:tc>
                  <a:txBody>
                    <a:bodyPr/>
                    <a:lstStyle/>
                    <a:p>
                      <a:pPr marL="0" lvl="0" indent="0" algn="r" rtl="0">
                        <a:spcBef>
                          <a:spcPts val="0"/>
                        </a:spcBef>
                        <a:spcAft>
                          <a:spcPts val="0"/>
                        </a:spcAft>
                        <a:buNone/>
                      </a:pPr>
                      <a:r>
                        <a:rPr lang="en" sz="800">
                          <a:solidFill>
                            <a:schemeClr val="lt1"/>
                          </a:solidFill>
                          <a:latin typeface="Titillium Web"/>
                          <a:ea typeface="Titillium Web"/>
                          <a:cs typeface="Titillium Web"/>
                          <a:sym typeface="Titillium Web"/>
                        </a:rPr>
                        <a:t>13:30 - 14:15</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5"/>
                  </a:ext>
                </a:extLst>
              </a:tr>
              <a:tr h="289575">
                <a:tc>
                  <a:txBody>
                    <a:bodyPr/>
                    <a:lstStyle/>
                    <a:p>
                      <a:pPr marL="0" lvl="0" indent="0" algn="r" rtl="0">
                        <a:spcBef>
                          <a:spcPts val="0"/>
                        </a:spcBef>
                        <a:spcAft>
                          <a:spcPts val="0"/>
                        </a:spcAft>
                        <a:buNone/>
                      </a:pPr>
                      <a:r>
                        <a:rPr lang="en" sz="800">
                          <a:solidFill>
                            <a:schemeClr val="lt1"/>
                          </a:solidFill>
                          <a:latin typeface="Titillium Web"/>
                          <a:ea typeface="Titillium Web"/>
                          <a:cs typeface="Titillium Web"/>
                          <a:sym typeface="Titillium Web"/>
                        </a:rPr>
                        <a:t>14:30 - 15:15</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6"/>
                  </a:ext>
                </a:extLst>
              </a:tr>
              <a:tr h="289575">
                <a:tc>
                  <a:txBody>
                    <a:bodyPr/>
                    <a:lstStyle/>
                    <a:p>
                      <a:pPr marL="0" lvl="0" indent="0" algn="r" rtl="0">
                        <a:spcBef>
                          <a:spcPts val="0"/>
                        </a:spcBef>
                        <a:spcAft>
                          <a:spcPts val="0"/>
                        </a:spcAft>
                        <a:buNone/>
                      </a:pPr>
                      <a:r>
                        <a:rPr lang="en" sz="800">
                          <a:solidFill>
                            <a:schemeClr val="lt1"/>
                          </a:solidFill>
                          <a:latin typeface="Titillium Web"/>
                          <a:ea typeface="Titillium Web"/>
                          <a:cs typeface="Titillium Web"/>
                          <a:sym typeface="Titillium Web"/>
                        </a:rPr>
                        <a:t>15:30 - 16:15</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273"/>
        <p:cNvGrpSpPr/>
        <p:nvPr/>
      </p:nvGrpSpPr>
      <p:grpSpPr>
        <a:xfrm>
          <a:off x="0" y="0"/>
          <a:ext cx="0" cy="0"/>
          <a:chOff x="0" y="0"/>
          <a:chExt cx="0" cy="0"/>
        </a:xfrm>
      </p:grpSpPr>
      <p:sp>
        <p:nvSpPr>
          <p:cNvPr id="1274" name="Google Shape;1274;p50"/>
          <p:cNvSpPr txBox="1"/>
          <p:nvPr/>
        </p:nvSpPr>
        <p:spPr>
          <a:xfrm>
            <a:off x="6248575" y="312075"/>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000">
                <a:solidFill>
                  <a:srgbClr val="FFFFFF"/>
                </a:solidFill>
                <a:latin typeface="Titillium Web"/>
                <a:ea typeface="Titillium Web"/>
                <a:cs typeface="Titillium Web"/>
                <a:sym typeface="Titillium Web"/>
              </a:rPr>
              <a:t>SlidesCarnival icons are editable shapes. </a:t>
            </a: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r>
              <a:rPr lang="en" sz="1000">
                <a:solidFill>
                  <a:srgbClr val="FFFFFF"/>
                </a:solidFill>
                <a:latin typeface="Titillium Web"/>
                <a:ea typeface="Titillium Web"/>
                <a:cs typeface="Titillium Web"/>
                <a:sym typeface="Titillium Web"/>
              </a:rPr>
              <a:t>This means that you can:</a:t>
            </a:r>
            <a:endParaRPr sz="1000">
              <a:solidFill>
                <a:srgbClr val="FFFFFF"/>
              </a:solidFill>
              <a:latin typeface="Titillium Web"/>
              <a:ea typeface="Titillium Web"/>
              <a:cs typeface="Titillium Web"/>
              <a:sym typeface="Titillium Web"/>
            </a:endParaRPr>
          </a:p>
          <a:p>
            <a:pPr marL="457200" lvl="0" indent="-292100" algn="l" rtl="0">
              <a:spcBef>
                <a:spcPts val="0"/>
              </a:spcBef>
              <a:spcAft>
                <a:spcPts val="0"/>
              </a:spcAft>
              <a:buClr>
                <a:srgbClr val="FFFFFF"/>
              </a:buClr>
              <a:buSzPts val="1000"/>
              <a:buFont typeface="Titillium Web"/>
              <a:buChar char="●"/>
            </a:pPr>
            <a:r>
              <a:rPr lang="en" sz="1000">
                <a:solidFill>
                  <a:srgbClr val="FFFFFF"/>
                </a:solidFill>
                <a:latin typeface="Titillium Web"/>
                <a:ea typeface="Titillium Web"/>
                <a:cs typeface="Titillium Web"/>
                <a:sym typeface="Titillium Web"/>
              </a:rPr>
              <a:t>Resize them without losing quality.</a:t>
            </a:r>
            <a:endParaRPr sz="1000">
              <a:solidFill>
                <a:srgbClr val="FFFFFF"/>
              </a:solidFill>
              <a:latin typeface="Titillium Web"/>
              <a:ea typeface="Titillium Web"/>
              <a:cs typeface="Titillium Web"/>
              <a:sym typeface="Titillium Web"/>
            </a:endParaRPr>
          </a:p>
          <a:p>
            <a:pPr marL="457200" lvl="0" indent="-292100" algn="l" rtl="0">
              <a:spcBef>
                <a:spcPts val="0"/>
              </a:spcBef>
              <a:spcAft>
                <a:spcPts val="0"/>
              </a:spcAft>
              <a:buClr>
                <a:srgbClr val="FFFFFF"/>
              </a:buClr>
              <a:buSzPts val="1000"/>
              <a:buFont typeface="Titillium Web"/>
              <a:buChar char="●"/>
            </a:pPr>
            <a:r>
              <a:rPr lang="en" sz="1000">
                <a:solidFill>
                  <a:srgbClr val="FFFFFF"/>
                </a:solidFill>
                <a:latin typeface="Titillium Web"/>
                <a:ea typeface="Titillium Web"/>
                <a:cs typeface="Titillium Web"/>
                <a:sym typeface="Titillium Web"/>
              </a:rPr>
              <a:t>Change line color, width and style.</a:t>
            </a: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r>
              <a:rPr lang="en" sz="1000">
                <a:solidFill>
                  <a:srgbClr val="FFFFFF"/>
                </a:solidFill>
                <a:latin typeface="Titillium Web"/>
                <a:ea typeface="Titillium Web"/>
                <a:cs typeface="Titillium Web"/>
                <a:sym typeface="Titillium Web"/>
              </a:rPr>
              <a:t>Isn’t that nice? :)</a:t>
            </a: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r>
              <a:rPr lang="en" sz="1000">
                <a:solidFill>
                  <a:srgbClr val="FFFFFF"/>
                </a:solidFill>
                <a:latin typeface="Titillium Web"/>
                <a:ea typeface="Titillium Web"/>
                <a:cs typeface="Titillium Web"/>
                <a:sym typeface="Titillium Web"/>
              </a:rPr>
              <a:t>Examples:</a:t>
            </a: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nvGrpSpPr>
          <p:cNvPr id="1275" name="Google Shape;1275;p50"/>
          <p:cNvGrpSpPr/>
          <p:nvPr/>
        </p:nvGrpSpPr>
        <p:grpSpPr>
          <a:xfrm>
            <a:off x="348747" y="333019"/>
            <a:ext cx="342903" cy="447293"/>
            <a:chOff x="590250" y="244200"/>
            <a:chExt cx="407975" cy="532175"/>
          </a:xfrm>
        </p:grpSpPr>
        <p:sp>
          <p:nvSpPr>
            <p:cNvPr id="1276" name="Google Shape;1276;p50"/>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0"/>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0"/>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0"/>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0"/>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0"/>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0"/>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0"/>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0"/>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0"/>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0"/>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0"/>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0"/>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0"/>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0" name="Google Shape;1290;p50"/>
          <p:cNvGrpSpPr/>
          <p:nvPr/>
        </p:nvGrpSpPr>
        <p:grpSpPr>
          <a:xfrm>
            <a:off x="901439" y="399041"/>
            <a:ext cx="372594" cy="310144"/>
            <a:chOff x="1247825" y="322750"/>
            <a:chExt cx="443300" cy="369000"/>
          </a:xfrm>
        </p:grpSpPr>
        <p:sp>
          <p:nvSpPr>
            <p:cNvPr id="1291" name="Google Shape;1291;p50"/>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0"/>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0"/>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0"/>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0"/>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6" name="Google Shape;1296;p50"/>
          <p:cNvGrpSpPr/>
          <p:nvPr/>
        </p:nvGrpSpPr>
        <p:grpSpPr>
          <a:xfrm>
            <a:off x="1474618" y="397507"/>
            <a:ext cx="356204" cy="313212"/>
            <a:chOff x="1929775" y="320925"/>
            <a:chExt cx="423800" cy="372650"/>
          </a:xfrm>
        </p:grpSpPr>
        <p:sp>
          <p:nvSpPr>
            <p:cNvPr id="1297" name="Google Shape;1297;p50"/>
            <p:cNvSpPr/>
            <p:nvPr/>
          </p:nvSpPr>
          <p:spPr>
            <a:xfrm>
              <a:off x="1929775" y="320925"/>
              <a:ext cx="423800" cy="372650"/>
            </a:xfrm>
            <a:custGeom>
              <a:avLst/>
              <a:gdLst/>
              <a:ahLst/>
              <a:cxnLst/>
              <a:rect l="l" t="t" r="r" b="b"/>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50"/>
            <p:cNvSpPr/>
            <p:nvPr/>
          </p:nvSpPr>
          <p:spPr>
            <a:xfrm>
              <a:off x="1954125" y="345275"/>
              <a:ext cx="375100" cy="323950"/>
            </a:xfrm>
            <a:custGeom>
              <a:avLst/>
              <a:gdLst/>
              <a:ahLst/>
              <a:cxnLst/>
              <a:rect l="l" t="t" r="r" b="b"/>
              <a:pathLst>
                <a:path w="15004" h="12958" fill="none" extrusionOk="0">
                  <a:moveTo>
                    <a:pt x="15003" y="12957"/>
                  </a:moveTo>
                  <a:lnTo>
                    <a:pt x="1" y="12957"/>
                  </a:lnTo>
                  <a:lnTo>
                    <a:pt x="1" y="0"/>
                  </a:lnTo>
                  <a:lnTo>
                    <a:pt x="15003" y="0"/>
                  </a:lnTo>
                  <a:lnTo>
                    <a:pt x="15003" y="1295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0"/>
            <p:cNvSpPr/>
            <p:nvPr/>
          </p:nvSpPr>
          <p:spPr>
            <a:xfrm>
              <a:off x="2162375" y="534625"/>
              <a:ext cx="146750" cy="113275"/>
            </a:xfrm>
            <a:custGeom>
              <a:avLst/>
              <a:gdLst/>
              <a:ahLst/>
              <a:cxnLst/>
              <a:rect l="l" t="t" r="r" b="b"/>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0"/>
            <p:cNvSpPr/>
            <p:nvPr/>
          </p:nvSpPr>
          <p:spPr>
            <a:xfrm>
              <a:off x="1974225" y="468875"/>
              <a:ext cx="232600" cy="179025"/>
            </a:xfrm>
            <a:custGeom>
              <a:avLst/>
              <a:gdLst/>
              <a:ahLst/>
              <a:cxnLst/>
              <a:rect l="l" t="t" r="r" b="b"/>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0"/>
            <p:cNvSpPr/>
            <p:nvPr/>
          </p:nvSpPr>
          <p:spPr>
            <a:xfrm>
              <a:off x="2169675" y="396425"/>
              <a:ext cx="97450" cy="97450"/>
            </a:xfrm>
            <a:custGeom>
              <a:avLst/>
              <a:gdLst/>
              <a:ahLst/>
              <a:cxnLst/>
              <a:rect l="l" t="t" r="r" b="b"/>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2" name="Google Shape;1302;p50"/>
          <p:cNvSpPr/>
          <p:nvPr/>
        </p:nvSpPr>
        <p:spPr>
          <a:xfrm>
            <a:off x="2071920" y="386254"/>
            <a:ext cx="291717" cy="335738"/>
          </a:xfrm>
          <a:custGeom>
            <a:avLst/>
            <a:gdLst/>
            <a:ahLst/>
            <a:cxnLst/>
            <a:rect l="l" t="t" r="r" b="b"/>
            <a:pathLst>
              <a:path w="13883" h="15978" fill="none" extrusionOk="0">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0"/>
          <p:cNvSpPr/>
          <p:nvPr/>
        </p:nvSpPr>
        <p:spPr>
          <a:xfrm>
            <a:off x="2656888" y="387284"/>
            <a:ext cx="251793" cy="333678"/>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4" name="Google Shape;1304;p50"/>
          <p:cNvGrpSpPr/>
          <p:nvPr/>
        </p:nvGrpSpPr>
        <p:grpSpPr>
          <a:xfrm>
            <a:off x="3744262" y="362185"/>
            <a:ext cx="336767" cy="383835"/>
            <a:chOff x="4630125" y="278900"/>
            <a:chExt cx="400675" cy="456675"/>
          </a:xfrm>
        </p:grpSpPr>
        <p:sp>
          <p:nvSpPr>
            <p:cNvPr id="1305" name="Google Shape;1305;p50"/>
            <p:cNvSpPr/>
            <p:nvPr/>
          </p:nvSpPr>
          <p:spPr>
            <a:xfrm>
              <a:off x="4659350" y="328825"/>
              <a:ext cx="371450" cy="96850"/>
            </a:xfrm>
            <a:custGeom>
              <a:avLst/>
              <a:gdLst/>
              <a:ahLst/>
              <a:cxnLst/>
              <a:rect l="l" t="t" r="r" b="b"/>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0"/>
            <p:cNvSpPr/>
            <p:nvPr/>
          </p:nvSpPr>
          <p:spPr>
            <a:xfrm>
              <a:off x="4630125" y="452425"/>
              <a:ext cx="371450" cy="96850"/>
            </a:xfrm>
            <a:custGeom>
              <a:avLst/>
              <a:gdLst/>
              <a:ahLst/>
              <a:cxnLst/>
              <a:rect l="l" t="t" r="r" b="b"/>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50"/>
            <p:cNvSpPr/>
            <p:nvPr/>
          </p:nvSpPr>
          <p:spPr>
            <a:xfrm>
              <a:off x="4808525" y="278900"/>
              <a:ext cx="43875" cy="49950"/>
            </a:xfrm>
            <a:custGeom>
              <a:avLst/>
              <a:gdLst/>
              <a:ahLst/>
              <a:cxnLst/>
              <a:rect l="l" t="t" r="r" b="b"/>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0"/>
            <p:cNvSpPr/>
            <p:nvPr/>
          </p:nvSpPr>
          <p:spPr>
            <a:xfrm>
              <a:off x="4808525" y="549250"/>
              <a:ext cx="43875" cy="186325"/>
            </a:xfrm>
            <a:custGeom>
              <a:avLst/>
              <a:gdLst/>
              <a:ahLst/>
              <a:cxnLst/>
              <a:rect l="l" t="t" r="r" b="b"/>
              <a:pathLst>
                <a:path w="1755" h="7453" fill="none" extrusionOk="0">
                  <a:moveTo>
                    <a:pt x="1" y="0"/>
                  </a:moveTo>
                  <a:lnTo>
                    <a:pt x="1" y="7453"/>
                  </a:lnTo>
                  <a:lnTo>
                    <a:pt x="1754" y="7453"/>
                  </a:lnTo>
                  <a:lnTo>
                    <a:pt x="1754" y="0"/>
                  </a:lnTo>
                  <a:lnTo>
                    <a:pt x="1"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9" name="Google Shape;1309;p50"/>
          <p:cNvSpPr/>
          <p:nvPr/>
        </p:nvSpPr>
        <p:spPr>
          <a:xfrm>
            <a:off x="4284851" y="385750"/>
            <a:ext cx="385895" cy="336746"/>
          </a:xfrm>
          <a:custGeom>
            <a:avLst/>
            <a:gdLst/>
            <a:ahLst/>
            <a:cxnLst/>
            <a:rect l="l" t="t" r="r" b="b"/>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0" name="Google Shape;1310;p50"/>
          <p:cNvGrpSpPr/>
          <p:nvPr/>
        </p:nvGrpSpPr>
        <p:grpSpPr>
          <a:xfrm>
            <a:off x="353874" y="908741"/>
            <a:ext cx="342882" cy="418128"/>
            <a:chOff x="596350" y="929175"/>
            <a:chExt cx="407950" cy="497475"/>
          </a:xfrm>
        </p:grpSpPr>
        <p:sp>
          <p:nvSpPr>
            <p:cNvPr id="1311" name="Google Shape;1311;p50"/>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50"/>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50"/>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50"/>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50"/>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50"/>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50"/>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8" name="Google Shape;1318;p50"/>
          <p:cNvGrpSpPr/>
          <p:nvPr/>
        </p:nvGrpSpPr>
        <p:grpSpPr>
          <a:xfrm>
            <a:off x="1478190" y="969656"/>
            <a:ext cx="349060" cy="298882"/>
            <a:chOff x="1934025" y="1001650"/>
            <a:chExt cx="415300" cy="355600"/>
          </a:xfrm>
        </p:grpSpPr>
        <p:sp>
          <p:nvSpPr>
            <p:cNvPr id="1319" name="Google Shape;1319;p50"/>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50"/>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50"/>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50"/>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3" name="Google Shape;1323;p50"/>
          <p:cNvSpPr/>
          <p:nvPr/>
        </p:nvSpPr>
        <p:spPr>
          <a:xfrm>
            <a:off x="2042249" y="944598"/>
            <a:ext cx="351077" cy="349039"/>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50"/>
          <p:cNvSpPr/>
          <p:nvPr/>
        </p:nvSpPr>
        <p:spPr>
          <a:xfrm>
            <a:off x="2607759" y="961997"/>
            <a:ext cx="350068" cy="314242"/>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50"/>
          <p:cNvSpPr/>
          <p:nvPr/>
        </p:nvSpPr>
        <p:spPr>
          <a:xfrm>
            <a:off x="3177871" y="964561"/>
            <a:ext cx="339835" cy="309115"/>
          </a:xfrm>
          <a:custGeom>
            <a:avLst/>
            <a:gdLst/>
            <a:ahLst/>
            <a:cxnLst/>
            <a:rect l="l" t="t" r="r" b="b"/>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0"/>
          <p:cNvSpPr/>
          <p:nvPr/>
        </p:nvSpPr>
        <p:spPr>
          <a:xfrm>
            <a:off x="3754139" y="967629"/>
            <a:ext cx="317310" cy="30297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7" name="Google Shape;1327;p50"/>
          <p:cNvGrpSpPr/>
          <p:nvPr/>
        </p:nvGrpSpPr>
        <p:grpSpPr>
          <a:xfrm>
            <a:off x="4302585" y="947131"/>
            <a:ext cx="350068" cy="350573"/>
            <a:chOff x="5294400" y="974850"/>
            <a:chExt cx="416500" cy="417100"/>
          </a:xfrm>
        </p:grpSpPr>
        <p:sp>
          <p:nvSpPr>
            <p:cNvPr id="1328" name="Google Shape;1328;p50"/>
            <p:cNvSpPr/>
            <p:nvPr/>
          </p:nvSpPr>
          <p:spPr>
            <a:xfrm>
              <a:off x="5325450" y="997975"/>
              <a:ext cx="151650" cy="154700"/>
            </a:xfrm>
            <a:custGeom>
              <a:avLst/>
              <a:gdLst/>
              <a:ahLst/>
              <a:cxnLst/>
              <a:rect l="l" t="t" r="r" b="b"/>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0"/>
            <p:cNvSpPr/>
            <p:nvPr/>
          </p:nvSpPr>
          <p:spPr>
            <a:xfrm>
              <a:off x="5294400" y="974850"/>
              <a:ext cx="416500" cy="417100"/>
            </a:xfrm>
            <a:custGeom>
              <a:avLst/>
              <a:gdLst/>
              <a:ahLst/>
              <a:cxnLst/>
              <a:rect l="l" t="t" r="r" b="b"/>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0" name="Google Shape;1330;p50"/>
          <p:cNvGrpSpPr/>
          <p:nvPr/>
        </p:nvGrpSpPr>
        <p:grpSpPr>
          <a:xfrm>
            <a:off x="4825607" y="907732"/>
            <a:ext cx="433992" cy="422729"/>
            <a:chOff x="5916675" y="927975"/>
            <a:chExt cx="516350" cy="502950"/>
          </a:xfrm>
        </p:grpSpPr>
        <p:sp>
          <p:nvSpPr>
            <p:cNvPr id="1331" name="Google Shape;1331;p50"/>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0"/>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3" name="Google Shape;1333;p50"/>
          <p:cNvGrpSpPr/>
          <p:nvPr/>
        </p:nvGrpSpPr>
        <p:grpSpPr>
          <a:xfrm>
            <a:off x="327251" y="1557145"/>
            <a:ext cx="391001" cy="264085"/>
            <a:chOff x="564675" y="1700625"/>
            <a:chExt cx="465200" cy="314200"/>
          </a:xfrm>
        </p:grpSpPr>
        <p:sp>
          <p:nvSpPr>
            <p:cNvPr id="1334" name="Google Shape;1334;p50"/>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0"/>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0"/>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7" name="Google Shape;1337;p50"/>
          <p:cNvGrpSpPr/>
          <p:nvPr/>
        </p:nvGrpSpPr>
        <p:grpSpPr>
          <a:xfrm>
            <a:off x="892235" y="1492657"/>
            <a:ext cx="391001" cy="382827"/>
            <a:chOff x="1236875" y="1623900"/>
            <a:chExt cx="465200" cy="455475"/>
          </a:xfrm>
        </p:grpSpPr>
        <p:sp>
          <p:nvSpPr>
            <p:cNvPr id="1338" name="Google Shape;1338;p50"/>
            <p:cNvSpPr/>
            <p:nvPr/>
          </p:nvSpPr>
          <p:spPr>
            <a:xfrm>
              <a:off x="1236875" y="1623900"/>
              <a:ext cx="465200" cy="445125"/>
            </a:xfrm>
            <a:custGeom>
              <a:avLst/>
              <a:gdLst/>
              <a:ahLst/>
              <a:cxnLst/>
              <a:rect l="l" t="t" r="r" b="b"/>
              <a:pathLst>
                <a:path w="18608" h="17805" fill="none" extrusionOk="0">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0"/>
            <p:cNvSpPr/>
            <p:nvPr/>
          </p:nvSpPr>
          <p:spPr>
            <a:xfrm>
              <a:off x="1244800" y="2078750"/>
              <a:ext cx="449375" cy="625"/>
            </a:xfrm>
            <a:custGeom>
              <a:avLst/>
              <a:gdLst/>
              <a:ahLst/>
              <a:cxnLst/>
              <a:rect l="l" t="t" r="r" b="b"/>
              <a:pathLst>
                <a:path w="17975" h="25" fill="none" extrusionOk="0">
                  <a:moveTo>
                    <a:pt x="0" y="0"/>
                  </a:moveTo>
                  <a:lnTo>
                    <a:pt x="0" y="0"/>
                  </a:lnTo>
                  <a:lnTo>
                    <a:pt x="98" y="0"/>
                  </a:lnTo>
                  <a:lnTo>
                    <a:pt x="171" y="24"/>
                  </a:lnTo>
                  <a:lnTo>
                    <a:pt x="17804" y="24"/>
                  </a:lnTo>
                  <a:lnTo>
                    <a:pt x="17804" y="24"/>
                  </a:lnTo>
                  <a:lnTo>
                    <a:pt x="17877" y="0"/>
                  </a:lnTo>
                  <a:lnTo>
                    <a:pt x="1797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0"/>
            <p:cNvSpPr/>
            <p:nvPr/>
          </p:nvSpPr>
          <p:spPr>
            <a:xfrm>
              <a:off x="1236875" y="1791950"/>
              <a:ext cx="465200" cy="171725"/>
            </a:xfrm>
            <a:custGeom>
              <a:avLst/>
              <a:gdLst/>
              <a:ahLst/>
              <a:cxnLst/>
              <a:rect l="l" t="t" r="r" b="b"/>
              <a:pathLst>
                <a:path w="18608" h="6869" fill="none" extrusionOk="0">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0"/>
            <p:cNvSpPr/>
            <p:nvPr/>
          </p:nvSpPr>
          <p:spPr>
            <a:xfrm>
              <a:off x="1330025" y="1750550"/>
              <a:ext cx="278900" cy="110850"/>
            </a:xfrm>
            <a:custGeom>
              <a:avLst/>
              <a:gdLst/>
              <a:ahLst/>
              <a:cxnLst/>
              <a:rect l="l" t="t" r="r" b="b"/>
              <a:pathLst>
                <a:path w="11156" h="4434" fill="none" extrusionOk="0">
                  <a:moveTo>
                    <a:pt x="1" y="4433"/>
                  </a:moveTo>
                  <a:lnTo>
                    <a:pt x="1" y="1"/>
                  </a:lnTo>
                  <a:lnTo>
                    <a:pt x="11155" y="1"/>
                  </a:lnTo>
                  <a:lnTo>
                    <a:pt x="11155" y="443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0"/>
            <p:cNvSpPr/>
            <p:nvPr/>
          </p:nvSpPr>
          <p:spPr>
            <a:xfrm>
              <a:off x="1402500" y="1810225"/>
              <a:ext cx="133975" cy="25"/>
            </a:xfrm>
            <a:custGeom>
              <a:avLst/>
              <a:gdLst/>
              <a:ahLst/>
              <a:cxnLst/>
              <a:rect l="l" t="t" r="r" b="b"/>
              <a:pathLst>
                <a:path w="5359" h="1" fill="none" extrusionOk="0">
                  <a:moveTo>
                    <a:pt x="0" y="0"/>
                  </a:moveTo>
                  <a:lnTo>
                    <a:pt x="535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0"/>
            <p:cNvSpPr/>
            <p:nvPr/>
          </p:nvSpPr>
          <p:spPr>
            <a:xfrm>
              <a:off x="1402500" y="1844325"/>
              <a:ext cx="133975" cy="25"/>
            </a:xfrm>
            <a:custGeom>
              <a:avLst/>
              <a:gdLst/>
              <a:ahLst/>
              <a:cxnLst/>
              <a:rect l="l" t="t" r="r" b="b"/>
              <a:pathLst>
                <a:path w="5359" h="1" fill="none" extrusionOk="0">
                  <a:moveTo>
                    <a:pt x="0" y="0"/>
                  </a:moveTo>
                  <a:lnTo>
                    <a:pt x="535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0"/>
            <p:cNvSpPr/>
            <p:nvPr/>
          </p:nvSpPr>
          <p:spPr>
            <a:xfrm>
              <a:off x="1402500" y="1878425"/>
              <a:ext cx="85250" cy="25"/>
            </a:xfrm>
            <a:custGeom>
              <a:avLst/>
              <a:gdLst/>
              <a:ahLst/>
              <a:cxnLst/>
              <a:rect l="l" t="t" r="r" b="b"/>
              <a:pathLst>
                <a:path w="3410" h="1" fill="none" extrusionOk="0">
                  <a:moveTo>
                    <a:pt x="0" y="0"/>
                  </a:moveTo>
                  <a:lnTo>
                    <a:pt x="341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5" name="Google Shape;1345;p50"/>
          <p:cNvGrpSpPr/>
          <p:nvPr/>
        </p:nvGrpSpPr>
        <p:grpSpPr>
          <a:xfrm>
            <a:off x="1469490" y="1500852"/>
            <a:ext cx="366458" cy="366437"/>
            <a:chOff x="1923675" y="1633650"/>
            <a:chExt cx="436000" cy="435975"/>
          </a:xfrm>
        </p:grpSpPr>
        <p:sp>
          <p:nvSpPr>
            <p:cNvPr id="1346" name="Google Shape;1346;p50"/>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0"/>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0"/>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0"/>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0"/>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0"/>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2" name="Google Shape;1352;p50"/>
          <p:cNvGrpSpPr/>
          <p:nvPr/>
        </p:nvGrpSpPr>
        <p:grpSpPr>
          <a:xfrm>
            <a:off x="2032941" y="1499318"/>
            <a:ext cx="369505" cy="369505"/>
            <a:chOff x="2594050" y="1631825"/>
            <a:chExt cx="439625" cy="439625"/>
          </a:xfrm>
        </p:grpSpPr>
        <p:sp>
          <p:nvSpPr>
            <p:cNvPr id="1353" name="Google Shape;1353;p50"/>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0"/>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50"/>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0"/>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7" name="Google Shape;1357;p50"/>
          <p:cNvSpPr/>
          <p:nvPr/>
        </p:nvSpPr>
        <p:spPr>
          <a:xfrm>
            <a:off x="2614399" y="151574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8" name="Google Shape;1358;p50"/>
          <p:cNvGrpSpPr/>
          <p:nvPr/>
        </p:nvGrpSpPr>
        <p:grpSpPr>
          <a:xfrm>
            <a:off x="3197706" y="1471687"/>
            <a:ext cx="299911" cy="424768"/>
            <a:chOff x="3979850" y="1598950"/>
            <a:chExt cx="356825" cy="505375"/>
          </a:xfrm>
        </p:grpSpPr>
        <p:sp>
          <p:nvSpPr>
            <p:cNvPr id="1359" name="Google Shape;1359;p50"/>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50"/>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1" name="Google Shape;1361;p50"/>
          <p:cNvGrpSpPr/>
          <p:nvPr/>
        </p:nvGrpSpPr>
        <p:grpSpPr>
          <a:xfrm>
            <a:off x="3715096" y="1562776"/>
            <a:ext cx="395098" cy="242589"/>
            <a:chOff x="4595425" y="1707325"/>
            <a:chExt cx="470075" cy="288625"/>
          </a:xfrm>
        </p:grpSpPr>
        <p:sp>
          <p:nvSpPr>
            <p:cNvPr id="1362" name="Google Shape;1362;p50"/>
            <p:cNvSpPr/>
            <p:nvPr/>
          </p:nvSpPr>
          <p:spPr>
            <a:xfrm>
              <a:off x="4809750" y="1707325"/>
              <a:ext cx="41425" cy="41425"/>
            </a:xfrm>
            <a:custGeom>
              <a:avLst/>
              <a:gdLst/>
              <a:ahLst/>
              <a:cxnLst/>
              <a:rect l="l" t="t" r="r" b="b"/>
              <a:pathLst>
                <a:path w="1657" h="1657" fill="none" extrusionOk="0">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50"/>
            <p:cNvSpPr/>
            <p:nvPr/>
          </p:nvSpPr>
          <p:spPr>
            <a:xfrm>
              <a:off x="502407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0"/>
            <p:cNvSpPr/>
            <p:nvPr/>
          </p:nvSpPr>
          <p:spPr>
            <a:xfrm>
              <a:off x="4628900" y="1760300"/>
              <a:ext cx="403100" cy="177825"/>
            </a:xfrm>
            <a:custGeom>
              <a:avLst/>
              <a:gdLst/>
              <a:ahLst/>
              <a:cxnLst/>
              <a:rect l="l" t="t" r="r" b="b"/>
              <a:pathLst>
                <a:path w="16124" h="7113" fill="none" extrusionOk="0">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0"/>
            <p:cNvSpPr/>
            <p:nvPr/>
          </p:nvSpPr>
          <p:spPr>
            <a:xfrm>
              <a:off x="459542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0"/>
            <p:cNvSpPr/>
            <p:nvPr/>
          </p:nvSpPr>
          <p:spPr>
            <a:xfrm>
              <a:off x="4667275" y="1951475"/>
              <a:ext cx="326375" cy="44475"/>
            </a:xfrm>
            <a:custGeom>
              <a:avLst/>
              <a:gdLst/>
              <a:ahLst/>
              <a:cxnLst/>
              <a:rect l="l" t="t" r="r" b="b"/>
              <a:pathLst>
                <a:path w="13055" h="1779" fill="none" extrusionOk="0">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7" name="Google Shape;1367;p50"/>
          <p:cNvGrpSpPr/>
          <p:nvPr/>
        </p:nvGrpSpPr>
        <p:grpSpPr>
          <a:xfrm>
            <a:off x="4299013" y="1503416"/>
            <a:ext cx="357234" cy="361310"/>
            <a:chOff x="5290150" y="1636700"/>
            <a:chExt cx="425025" cy="429875"/>
          </a:xfrm>
        </p:grpSpPr>
        <p:sp>
          <p:nvSpPr>
            <p:cNvPr id="1368" name="Google Shape;1368;p50"/>
            <p:cNvSpPr/>
            <p:nvPr/>
          </p:nvSpPr>
          <p:spPr>
            <a:xfrm>
              <a:off x="5396700" y="1939925"/>
              <a:ext cx="211900" cy="126650"/>
            </a:xfrm>
            <a:custGeom>
              <a:avLst/>
              <a:gdLst/>
              <a:ahLst/>
              <a:cxnLst/>
              <a:rect l="l" t="t" r="r" b="b"/>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0"/>
            <p:cNvSpPr/>
            <p:nvPr/>
          </p:nvSpPr>
          <p:spPr>
            <a:xfrm>
              <a:off x="5290150" y="1636700"/>
              <a:ext cx="425025" cy="294100"/>
            </a:xfrm>
            <a:custGeom>
              <a:avLst/>
              <a:gdLst/>
              <a:ahLst/>
              <a:cxnLst/>
              <a:rect l="l" t="t" r="r" b="b"/>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0" name="Google Shape;1370;p50"/>
          <p:cNvGrpSpPr/>
          <p:nvPr/>
        </p:nvGrpSpPr>
        <p:grpSpPr>
          <a:xfrm>
            <a:off x="4862967" y="1492657"/>
            <a:ext cx="359272" cy="376691"/>
            <a:chOff x="5961125" y="1623900"/>
            <a:chExt cx="427450" cy="448175"/>
          </a:xfrm>
        </p:grpSpPr>
        <p:sp>
          <p:nvSpPr>
            <p:cNvPr id="1371" name="Google Shape;1371;p50"/>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0"/>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50"/>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0"/>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0"/>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50"/>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0"/>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8" name="Google Shape;1378;p50"/>
          <p:cNvGrpSpPr/>
          <p:nvPr/>
        </p:nvGrpSpPr>
        <p:grpSpPr>
          <a:xfrm>
            <a:off x="5415659" y="1502386"/>
            <a:ext cx="383835" cy="363369"/>
            <a:chOff x="6618700" y="1635475"/>
            <a:chExt cx="456675" cy="432325"/>
          </a:xfrm>
        </p:grpSpPr>
        <p:sp>
          <p:nvSpPr>
            <p:cNvPr id="1379" name="Google Shape;1379;p50"/>
            <p:cNvSpPr/>
            <p:nvPr/>
          </p:nvSpPr>
          <p:spPr>
            <a:xfrm>
              <a:off x="6663775" y="1904000"/>
              <a:ext cx="117525" cy="163800"/>
            </a:xfrm>
            <a:custGeom>
              <a:avLst/>
              <a:gdLst/>
              <a:ahLst/>
              <a:cxnLst/>
              <a:rect l="l" t="t" r="r" b="b"/>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0"/>
            <p:cNvSpPr/>
            <p:nvPr/>
          </p:nvSpPr>
          <p:spPr>
            <a:xfrm>
              <a:off x="7046125" y="1775525"/>
              <a:ext cx="29250" cy="99275"/>
            </a:xfrm>
            <a:custGeom>
              <a:avLst/>
              <a:gdLst/>
              <a:ahLst/>
              <a:cxnLst/>
              <a:rect l="l" t="t" r="r" b="b"/>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0"/>
            <p:cNvSpPr/>
            <p:nvPr/>
          </p:nvSpPr>
          <p:spPr>
            <a:xfrm>
              <a:off x="6618700" y="1751775"/>
              <a:ext cx="96850" cy="146750"/>
            </a:xfrm>
            <a:custGeom>
              <a:avLst/>
              <a:gdLst/>
              <a:ahLst/>
              <a:cxnLst/>
              <a:rect l="l" t="t" r="r" b="b"/>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0"/>
            <p:cNvSpPr/>
            <p:nvPr/>
          </p:nvSpPr>
          <p:spPr>
            <a:xfrm>
              <a:off x="6721600" y="1660450"/>
              <a:ext cx="278900" cy="329425"/>
            </a:xfrm>
            <a:custGeom>
              <a:avLst/>
              <a:gdLst/>
              <a:ahLst/>
              <a:cxnLst/>
              <a:rect l="l" t="t" r="r" b="b"/>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50"/>
            <p:cNvSpPr/>
            <p:nvPr/>
          </p:nvSpPr>
          <p:spPr>
            <a:xfrm>
              <a:off x="7006550" y="1635475"/>
              <a:ext cx="34750" cy="378750"/>
            </a:xfrm>
            <a:custGeom>
              <a:avLst/>
              <a:gdLst/>
              <a:ahLst/>
              <a:cxnLst/>
              <a:rect l="l" t="t" r="r" b="b"/>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4" name="Google Shape;1384;p50"/>
          <p:cNvGrpSpPr/>
          <p:nvPr/>
        </p:nvGrpSpPr>
        <p:grpSpPr>
          <a:xfrm>
            <a:off x="370747" y="2085798"/>
            <a:ext cx="304009" cy="326513"/>
            <a:chOff x="616425" y="2329600"/>
            <a:chExt cx="361700" cy="388475"/>
          </a:xfrm>
        </p:grpSpPr>
        <p:sp>
          <p:nvSpPr>
            <p:cNvPr id="1385" name="Google Shape;1385;p50"/>
            <p:cNvSpPr/>
            <p:nvPr/>
          </p:nvSpPr>
          <p:spPr>
            <a:xfrm>
              <a:off x="616425" y="2329600"/>
              <a:ext cx="361700" cy="388475"/>
            </a:xfrm>
            <a:custGeom>
              <a:avLst/>
              <a:gdLst/>
              <a:ahLst/>
              <a:cxnLst/>
              <a:rect l="l" t="t" r="r" b="b"/>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50"/>
            <p:cNvSpPr/>
            <p:nvPr/>
          </p:nvSpPr>
          <p:spPr>
            <a:xfrm>
              <a:off x="704725" y="2545750"/>
              <a:ext cx="185125" cy="25"/>
            </a:xfrm>
            <a:custGeom>
              <a:avLst/>
              <a:gdLst/>
              <a:ahLst/>
              <a:cxnLst/>
              <a:rect l="l" t="t" r="r" b="b"/>
              <a:pathLst>
                <a:path w="7405" h="1" fill="none" extrusionOk="0">
                  <a:moveTo>
                    <a:pt x="7404"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50"/>
            <p:cNvSpPr/>
            <p:nvPr/>
          </p:nvSpPr>
          <p:spPr>
            <a:xfrm>
              <a:off x="811875" y="2626125"/>
              <a:ext cx="31075" cy="31075"/>
            </a:xfrm>
            <a:custGeom>
              <a:avLst/>
              <a:gdLst/>
              <a:ahLst/>
              <a:cxnLst/>
              <a:rect l="l" t="t" r="r" b="b"/>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0"/>
            <p:cNvSpPr/>
            <p:nvPr/>
          </p:nvSpPr>
          <p:spPr>
            <a:xfrm>
              <a:off x="751000" y="2568275"/>
              <a:ext cx="54200" cy="53600"/>
            </a:xfrm>
            <a:custGeom>
              <a:avLst/>
              <a:gdLst/>
              <a:ahLst/>
              <a:cxnLst/>
              <a:rect l="l" t="t" r="r" b="b"/>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0"/>
            <p:cNvSpPr/>
            <p:nvPr/>
          </p:nvSpPr>
          <p:spPr>
            <a:xfrm>
              <a:off x="769875" y="2662650"/>
              <a:ext cx="23775" cy="23775"/>
            </a:xfrm>
            <a:custGeom>
              <a:avLst/>
              <a:gdLst/>
              <a:ahLst/>
              <a:cxnLst/>
              <a:rect l="l" t="t" r="r" b="b"/>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50"/>
            <p:cNvSpPr/>
            <p:nvPr/>
          </p:nvSpPr>
          <p:spPr>
            <a:xfrm>
              <a:off x="799700" y="2503125"/>
              <a:ext cx="24375" cy="23775"/>
            </a:xfrm>
            <a:custGeom>
              <a:avLst/>
              <a:gdLst/>
              <a:ahLst/>
              <a:cxnLst/>
              <a:rect l="l" t="t" r="r" b="b"/>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50"/>
            <p:cNvSpPr/>
            <p:nvPr/>
          </p:nvSpPr>
          <p:spPr>
            <a:xfrm>
              <a:off x="766825" y="2388050"/>
              <a:ext cx="60925" cy="25"/>
            </a:xfrm>
            <a:custGeom>
              <a:avLst/>
              <a:gdLst/>
              <a:ahLst/>
              <a:cxnLst/>
              <a:rect l="l" t="t" r="r" b="b"/>
              <a:pathLst>
                <a:path w="2437" h="1" fill="none" extrusionOk="0">
                  <a:moveTo>
                    <a:pt x="2436"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50"/>
            <p:cNvSpPr/>
            <p:nvPr/>
          </p:nvSpPr>
          <p:spPr>
            <a:xfrm>
              <a:off x="769875" y="2456250"/>
              <a:ext cx="31075" cy="31075"/>
            </a:xfrm>
            <a:custGeom>
              <a:avLst/>
              <a:gdLst/>
              <a:ahLst/>
              <a:cxnLst/>
              <a:rect l="l" t="t" r="r" b="b"/>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50"/>
          <p:cNvGrpSpPr/>
          <p:nvPr/>
        </p:nvGrpSpPr>
        <p:grpSpPr>
          <a:xfrm>
            <a:off x="927557" y="2088866"/>
            <a:ext cx="320378" cy="320378"/>
            <a:chOff x="1278900" y="2333250"/>
            <a:chExt cx="381175" cy="381175"/>
          </a:xfrm>
        </p:grpSpPr>
        <p:sp>
          <p:nvSpPr>
            <p:cNvPr id="1394" name="Google Shape;1394;p50"/>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50"/>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50"/>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50"/>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8" name="Google Shape;1398;p50"/>
          <p:cNvGrpSpPr/>
          <p:nvPr/>
        </p:nvGrpSpPr>
        <p:grpSpPr>
          <a:xfrm>
            <a:off x="1492520" y="2088866"/>
            <a:ext cx="320399" cy="320378"/>
            <a:chOff x="1951075" y="2333250"/>
            <a:chExt cx="381200" cy="381175"/>
          </a:xfrm>
        </p:grpSpPr>
        <p:sp>
          <p:nvSpPr>
            <p:cNvPr id="1399" name="Google Shape;1399;p50"/>
            <p:cNvSpPr/>
            <p:nvPr/>
          </p:nvSpPr>
          <p:spPr>
            <a:xfrm>
              <a:off x="1951075" y="2333250"/>
              <a:ext cx="381200" cy="381175"/>
            </a:xfrm>
            <a:custGeom>
              <a:avLst/>
              <a:gdLst/>
              <a:ahLst/>
              <a:cxnLst/>
              <a:rect l="l" t="t" r="r" b="b"/>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0"/>
            <p:cNvSpPr/>
            <p:nvPr/>
          </p:nvSpPr>
          <p:spPr>
            <a:xfrm>
              <a:off x="2197675" y="2503125"/>
              <a:ext cx="43875" cy="47525"/>
            </a:xfrm>
            <a:custGeom>
              <a:avLst/>
              <a:gdLst/>
              <a:ahLst/>
              <a:cxnLst/>
              <a:rect l="l" t="t" r="r" b="b"/>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50"/>
            <p:cNvSpPr/>
            <p:nvPr/>
          </p:nvSpPr>
          <p:spPr>
            <a:xfrm>
              <a:off x="20418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50"/>
            <p:cNvSpPr/>
            <p:nvPr/>
          </p:nvSpPr>
          <p:spPr>
            <a:xfrm>
              <a:off x="2041800" y="2584100"/>
              <a:ext cx="199750" cy="41425"/>
            </a:xfrm>
            <a:custGeom>
              <a:avLst/>
              <a:gdLst/>
              <a:ahLst/>
              <a:cxnLst/>
              <a:rect l="l" t="t" r="r" b="b"/>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3" name="Google Shape;1403;p50"/>
          <p:cNvGrpSpPr/>
          <p:nvPr/>
        </p:nvGrpSpPr>
        <p:grpSpPr>
          <a:xfrm>
            <a:off x="2057504" y="2088866"/>
            <a:ext cx="320378" cy="320378"/>
            <a:chOff x="2623275" y="2333250"/>
            <a:chExt cx="381175" cy="381175"/>
          </a:xfrm>
        </p:grpSpPr>
        <p:sp>
          <p:nvSpPr>
            <p:cNvPr id="1404" name="Google Shape;1404;p50"/>
            <p:cNvSpPr/>
            <p:nvPr/>
          </p:nvSpPr>
          <p:spPr>
            <a:xfrm>
              <a:off x="2623275" y="2333250"/>
              <a:ext cx="381175" cy="381175"/>
            </a:xfrm>
            <a:custGeom>
              <a:avLst/>
              <a:gdLst/>
              <a:ahLst/>
              <a:cxnLst/>
              <a:rect l="l" t="t" r="r" b="b"/>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0"/>
            <p:cNvSpPr/>
            <p:nvPr/>
          </p:nvSpPr>
          <p:spPr>
            <a:xfrm>
              <a:off x="2869875" y="2503125"/>
              <a:ext cx="43875" cy="47525"/>
            </a:xfrm>
            <a:custGeom>
              <a:avLst/>
              <a:gdLst/>
              <a:ahLst/>
              <a:cxnLst/>
              <a:rect l="l" t="t" r="r" b="b"/>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0"/>
            <p:cNvSpPr/>
            <p:nvPr/>
          </p:nvSpPr>
          <p:spPr>
            <a:xfrm>
              <a:off x="2714000" y="2503125"/>
              <a:ext cx="43875" cy="47525"/>
            </a:xfrm>
            <a:custGeom>
              <a:avLst/>
              <a:gdLst/>
              <a:ahLst/>
              <a:cxnLst/>
              <a:rect l="l" t="t" r="r" b="b"/>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0"/>
            <p:cNvSpPr/>
            <p:nvPr/>
          </p:nvSpPr>
          <p:spPr>
            <a:xfrm>
              <a:off x="2810200" y="2595675"/>
              <a:ext cx="99875" cy="31075"/>
            </a:xfrm>
            <a:custGeom>
              <a:avLst/>
              <a:gdLst/>
              <a:ahLst/>
              <a:cxnLst/>
              <a:rect l="l" t="t" r="r" b="b"/>
              <a:pathLst>
                <a:path w="3995" h="1243" fill="none" extrusionOk="0">
                  <a:moveTo>
                    <a:pt x="1" y="1242"/>
                  </a:moveTo>
                  <a:lnTo>
                    <a:pt x="399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8" name="Google Shape;1408;p50"/>
          <p:cNvGrpSpPr/>
          <p:nvPr/>
        </p:nvGrpSpPr>
        <p:grpSpPr>
          <a:xfrm>
            <a:off x="2697209" y="2033603"/>
            <a:ext cx="170937" cy="426827"/>
            <a:chOff x="3384375" y="2267500"/>
            <a:chExt cx="203375" cy="507825"/>
          </a:xfrm>
        </p:grpSpPr>
        <p:sp>
          <p:nvSpPr>
            <p:cNvPr id="1409" name="Google Shape;1409;p50"/>
            <p:cNvSpPr/>
            <p:nvPr/>
          </p:nvSpPr>
          <p:spPr>
            <a:xfrm>
              <a:off x="3384375" y="2373425"/>
              <a:ext cx="203375" cy="401900"/>
            </a:xfrm>
            <a:custGeom>
              <a:avLst/>
              <a:gdLst/>
              <a:ahLst/>
              <a:cxnLst/>
              <a:rect l="l" t="t" r="r" b="b"/>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0"/>
            <p:cNvSpPr/>
            <p:nvPr/>
          </p:nvSpPr>
          <p:spPr>
            <a:xfrm>
              <a:off x="3443425" y="2267500"/>
              <a:ext cx="85275" cy="93775"/>
            </a:xfrm>
            <a:custGeom>
              <a:avLst/>
              <a:gdLst/>
              <a:ahLst/>
              <a:cxnLst/>
              <a:rect l="l" t="t" r="r" b="b"/>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50"/>
          <p:cNvGrpSpPr/>
          <p:nvPr/>
        </p:nvGrpSpPr>
        <p:grpSpPr>
          <a:xfrm>
            <a:off x="3842516" y="2087836"/>
            <a:ext cx="140237" cy="318339"/>
            <a:chOff x="4747025" y="2332025"/>
            <a:chExt cx="166850" cy="378750"/>
          </a:xfrm>
        </p:grpSpPr>
        <p:sp>
          <p:nvSpPr>
            <p:cNvPr id="1412" name="Google Shape;1412;p50"/>
            <p:cNvSpPr/>
            <p:nvPr/>
          </p:nvSpPr>
          <p:spPr>
            <a:xfrm>
              <a:off x="4747025" y="2427025"/>
              <a:ext cx="166850" cy="283750"/>
            </a:xfrm>
            <a:custGeom>
              <a:avLst/>
              <a:gdLst/>
              <a:ahLst/>
              <a:cxnLst/>
              <a:rect l="l" t="t" r="r" b="b"/>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0"/>
            <p:cNvSpPr/>
            <p:nvPr/>
          </p:nvSpPr>
          <p:spPr>
            <a:xfrm>
              <a:off x="4792100" y="2332025"/>
              <a:ext cx="76725" cy="84050"/>
            </a:xfrm>
            <a:custGeom>
              <a:avLst/>
              <a:gdLst/>
              <a:ahLst/>
              <a:cxnLst/>
              <a:rect l="l" t="t" r="r" b="b"/>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4" name="Google Shape;1414;p50"/>
          <p:cNvGrpSpPr/>
          <p:nvPr/>
        </p:nvGrpSpPr>
        <p:grpSpPr>
          <a:xfrm>
            <a:off x="3274990" y="2035641"/>
            <a:ext cx="145343" cy="422729"/>
            <a:chOff x="4071800" y="2269925"/>
            <a:chExt cx="172925" cy="502950"/>
          </a:xfrm>
        </p:grpSpPr>
        <p:sp>
          <p:nvSpPr>
            <p:cNvPr id="1415" name="Google Shape;1415;p50"/>
            <p:cNvSpPr/>
            <p:nvPr/>
          </p:nvSpPr>
          <p:spPr>
            <a:xfrm>
              <a:off x="4118075" y="2269925"/>
              <a:ext cx="80375" cy="91350"/>
            </a:xfrm>
            <a:custGeom>
              <a:avLst/>
              <a:gdLst/>
              <a:ahLst/>
              <a:cxnLst/>
              <a:rect l="l" t="t" r="r" b="b"/>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0"/>
            <p:cNvSpPr/>
            <p:nvPr/>
          </p:nvSpPr>
          <p:spPr>
            <a:xfrm>
              <a:off x="4071800" y="2372825"/>
              <a:ext cx="172925" cy="400050"/>
            </a:xfrm>
            <a:custGeom>
              <a:avLst/>
              <a:gdLst/>
              <a:ahLst/>
              <a:cxnLst/>
              <a:rect l="l" t="t" r="r" b="b"/>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7" name="Google Shape;1417;p50"/>
          <p:cNvSpPr/>
          <p:nvPr/>
        </p:nvSpPr>
        <p:spPr>
          <a:xfrm>
            <a:off x="4317611" y="2080241"/>
            <a:ext cx="320378" cy="337776"/>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8" name="Google Shape;1418;p50"/>
          <p:cNvGrpSpPr/>
          <p:nvPr/>
        </p:nvGrpSpPr>
        <p:grpSpPr>
          <a:xfrm>
            <a:off x="4872696" y="2086302"/>
            <a:ext cx="345971" cy="325505"/>
            <a:chOff x="5972700" y="2330200"/>
            <a:chExt cx="411625" cy="387275"/>
          </a:xfrm>
        </p:grpSpPr>
        <p:sp>
          <p:nvSpPr>
            <p:cNvPr id="1419" name="Google Shape;1419;p50"/>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0"/>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1" name="Google Shape;1421;p50"/>
          <p:cNvGrpSpPr/>
          <p:nvPr/>
        </p:nvGrpSpPr>
        <p:grpSpPr>
          <a:xfrm>
            <a:off x="467993" y="2614431"/>
            <a:ext cx="109538" cy="399195"/>
            <a:chOff x="732125" y="2958550"/>
            <a:chExt cx="130325" cy="474950"/>
          </a:xfrm>
        </p:grpSpPr>
        <p:sp>
          <p:nvSpPr>
            <p:cNvPr id="1422" name="Google Shape;1422;p50"/>
            <p:cNvSpPr/>
            <p:nvPr/>
          </p:nvSpPr>
          <p:spPr>
            <a:xfrm>
              <a:off x="732125" y="2958550"/>
              <a:ext cx="130325" cy="474950"/>
            </a:xfrm>
            <a:custGeom>
              <a:avLst/>
              <a:gdLst/>
              <a:ahLst/>
              <a:cxnLst/>
              <a:rect l="l" t="t" r="r" b="b"/>
              <a:pathLst>
                <a:path w="5213" h="18998" fill="none" extrusionOk="0">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0"/>
            <p:cNvSpPr/>
            <p:nvPr/>
          </p:nvSpPr>
          <p:spPr>
            <a:xfrm>
              <a:off x="756475" y="3090675"/>
              <a:ext cx="81625" cy="318475"/>
            </a:xfrm>
            <a:custGeom>
              <a:avLst/>
              <a:gdLst/>
              <a:ahLst/>
              <a:cxnLst/>
              <a:rect l="l" t="t" r="r" b="b"/>
              <a:pathLst>
                <a:path w="3265" h="12739" fill="none" extrusionOk="0">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0"/>
            <p:cNvSpPr/>
            <p:nvPr/>
          </p:nvSpPr>
          <p:spPr>
            <a:xfrm>
              <a:off x="802750" y="3129050"/>
              <a:ext cx="13425" cy="25"/>
            </a:xfrm>
            <a:custGeom>
              <a:avLst/>
              <a:gdLst/>
              <a:ahLst/>
              <a:cxnLst/>
              <a:rect l="l" t="t" r="r" b="b"/>
              <a:pathLst>
                <a:path w="537" h="1" fill="none" extrusionOk="0">
                  <a:moveTo>
                    <a:pt x="536"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0"/>
            <p:cNvSpPr/>
            <p:nvPr/>
          </p:nvSpPr>
          <p:spPr>
            <a:xfrm>
              <a:off x="802750" y="3162525"/>
              <a:ext cx="13425" cy="25"/>
            </a:xfrm>
            <a:custGeom>
              <a:avLst/>
              <a:gdLst/>
              <a:ahLst/>
              <a:cxnLst/>
              <a:rect l="l" t="t" r="r" b="b"/>
              <a:pathLst>
                <a:path w="537" h="1" fill="none" extrusionOk="0">
                  <a:moveTo>
                    <a:pt x="536"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0"/>
            <p:cNvSpPr/>
            <p:nvPr/>
          </p:nvSpPr>
          <p:spPr>
            <a:xfrm>
              <a:off x="802750" y="3196025"/>
              <a:ext cx="13425" cy="25"/>
            </a:xfrm>
            <a:custGeom>
              <a:avLst/>
              <a:gdLst/>
              <a:ahLst/>
              <a:cxnLst/>
              <a:rect l="l" t="t" r="r" b="b"/>
              <a:pathLst>
                <a:path w="537" h="1" fill="none" extrusionOk="0">
                  <a:moveTo>
                    <a:pt x="536"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0"/>
            <p:cNvSpPr/>
            <p:nvPr/>
          </p:nvSpPr>
          <p:spPr>
            <a:xfrm>
              <a:off x="802750" y="3229500"/>
              <a:ext cx="13425" cy="25"/>
            </a:xfrm>
            <a:custGeom>
              <a:avLst/>
              <a:gdLst/>
              <a:ahLst/>
              <a:cxnLst/>
              <a:rect l="l" t="t" r="r" b="b"/>
              <a:pathLst>
                <a:path w="537" h="1" fill="none" extrusionOk="0">
                  <a:moveTo>
                    <a:pt x="536"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0"/>
            <p:cNvSpPr/>
            <p:nvPr/>
          </p:nvSpPr>
          <p:spPr>
            <a:xfrm>
              <a:off x="802750" y="3263000"/>
              <a:ext cx="13425" cy="25"/>
            </a:xfrm>
            <a:custGeom>
              <a:avLst/>
              <a:gdLst/>
              <a:ahLst/>
              <a:cxnLst/>
              <a:rect l="l" t="t" r="r" b="b"/>
              <a:pathLst>
                <a:path w="537" h="1" fill="none" extrusionOk="0">
                  <a:moveTo>
                    <a:pt x="536"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0"/>
            <p:cNvSpPr/>
            <p:nvPr/>
          </p:nvSpPr>
          <p:spPr>
            <a:xfrm>
              <a:off x="802750" y="3296475"/>
              <a:ext cx="13425" cy="25"/>
            </a:xfrm>
            <a:custGeom>
              <a:avLst/>
              <a:gdLst/>
              <a:ahLst/>
              <a:cxnLst/>
              <a:rect l="l" t="t" r="r" b="b"/>
              <a:pathLst>
                <a:path w="537" h="1" fill="none" extrusionOk="0">
                  <a:moveTo>
                    <a:pt x="536"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0" name="Google Shape;1430;p50"/>
          <p:cNvSpPr/>
          <p:nvPr/>
        </p:nvSpPr>
        <p:spPr>
          <a:xfrm>
            <a:off x="1484913" y="2598660"/>
            <a:ext cx="335738" cy="430924"/>
          </a:xfrm>
          <a:custGeom>
            <a:avLst/>
            <a:gdLst/>
            <a:ahLst/>
            <a:cxnLst/>
            <a:rect l="l" t="t" r="r" b="b"/>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0"/>
          <p:cNvSpPr/>
          <p:nvPr/>
        </p:nvSpPr>
        <p:spPr>
          <a:xfrm>
            <a:off x="963405" y="2598660"/>
            <a:ext cx="248746" cy="430924"/>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2" name="Google Shape;1432;p50"/>
          <p:cNvGrpSpPr/>
          <p:nvPr/>
        </p:nvGrpSpPr>
        <p:grpSpPr>
          <a:xfrm>
            <a:off x="2023737" y="2627227"/>
            <a:ext cx="387933" cy="367467"/>
            <a:chOff x="2583100" y="2973775"/>
            <a:chExt cx="461550" cy="437200"/>
          </a:xfrm>
        </p:grpSpPr>
        <p:sp>
          <p:nvSpPr>
            <p:cNvPr id="1433" name="Google Shape;1433;p50"/>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0"/>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5" name="Google Shape;1435;p50"/>
          <p:cNvSpPr/>
          <p:nvPr/>
        </p:nvSpPr>
        <p:spPr>
          <a:xfrm>
            <a:off x="3734681" y="2636022"/>
            <a:ext cx="356204" cy="356204"/>
          </a:xfrm>
          <a:custGeom>
            <a:avLst/>
            <a:gdLst/>
            <a:ahLst/>
            <a:cxnLst/>
            <a:rect l="l" t="t" r="r" b="b"/>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6" name="Google Shape;1436;p50"/>
          <p:cNvGrpSpPr/>
          <p:nvPr/>
        </p:nvGrpSpPr>
        <p:grpSpPr>
          <a:xfrm>
            <a:off x="4263186" y="2655384"/>
            <a:ext cx="435022" cy="323445"/>
            <a:chOff x="5247525" y="3007275"/>
            <a:chExt cx="517575" cy="384825"/>
          </a:xfrm>
        </p:grpSpPr>
        <p:sp>
          <p:nvSpPr>
            <p:cNvPr id="1437" name="Google Shape;1437;p50"/>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50"/>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9" name="Google Shape;1439;p50"/>
          <p:cNvGrpSpPr/>
          <p:nvPr/>
        </p:nvGrpSpPr>
        <p:grpSpPr>
          <a:xfrm>
            <a:off x="3174172" y="2636956"/>
            <a:ext cx="342882" cy="350068"/>
            <a:chOff x="3951850" y="2985350"/>
            <a:chExt cx="407950" cy="416500"/>
          </a:xfrm>
        </p:grpSpPr>
        <p:sp>
          <p:nvSpPr>
            <p:cNvPr id="1440" name="Google Shape;1440;p50"/>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0"/>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50"/>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50"/>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4" name="Google Shape;1444;p50"/>
          <p:cNvGrpSpPr/>
          <p:nvPr/>
        </p:nvGrpSpPr>
        <p:grpSpPr>
          <a:xfrm>
            <a:off x="330844" y="3226504"/>
            <a:ext cx="397136" cy="305017"/>
            <a:chOff x="568950" y="3686775"/>
            <a:chExt cx="472500" cy="362900"/>
          </a:xfrm>
        </p:grpSpPr>
        <p:sp>
          <p:nvSpPr>
            <p:cNvPr id="1445" name="Google Shape;1445;p50"/>
            <p:cNvSpPr/>
            <p:nvPr/>
          </p:nvSpPr>
          <p:spPr>
            <a:xfrm>
              <a:off x="568950" y="3686775"/>
              <a:ext cx="472500" cy="362900"/>
            </a:xfrm>
            <a:custGeom>
              <a:avLst/>
              <a:gdLst/>
              <a:ahLst/>
              <a:cxnLst/>
              <a:rect l="l" t="t" r="r" b="b"/>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50"/>
            <p:cNvSpPr/>
            <p:nvPr/>
          </p:nvSpPr>
          <p:spPr>
            <a:xfrm>
              <a:off x="645650" y="3820725"/>
              <a:ext cx="34125" cy="34125"/>
            </a:xfrm>
            <a:custGeom>
              <a:avLst/>
              <a:gdLst/>
              <a:ahLst/>
              <a:cxnLst/>
              <a:rect l="l" t="t" r="r" b="b"/>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50"/>
            <p:cNvSpPr/>
            <p:nvPr/>
          </p:nvSpPr>
          <p:spPr>
            <a:xfrm>
              <a:off x="747950" y="3753750"/>
              <a:ext cx="85275" cy="12200"/>
            </a:xfrm>
            <a:custGeom>
              <a:avLst/>
              <a:gdLst/>
              <a:ahLst/>
              <a:cxnLst/>
              <a:rect l="l" t="t" r="r" b="b"/>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8" name="Google Shape;1448;p50"/>
          <p:cNvSpPr/>
          <p:nvPr/>
        </p:nvSpPr>
        <p:spPr>
          <a:xfrm>
            <a:off x="4907686" y="2619652"/>
            <a:ext cx="270221" cy="388962"/>
          </a:xfrm>
          <a:custGeom>
            <a:avLst/>
            <a:gdLst/>
            <a:ahLst/>
            <a:cxnLst/>
            <a:rect l="l" t="t" r="r" b="b"/>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9" name="Google Shape;1449;p50"/>
          <p:cNvGrpSpPr/>
          <p:nvPr/>
        </p:nvGrpSpPr>
        <p:grpSpPr>
          <a:xfrm>
            <a:off x="898896" y="3252097"/>
            <a:ext cx="377700" cy="253852"/>
            <a:chOff x="1244800" y="3717225"/>
            <a:chExt cx="449375" cy="302025"/>
          </a:xfrm>
        </p:grpSpPr>
        <p:sp>
          <p:nvSpPr>
            <p:cNvPr id="1450" name="Google Shape;1450;p50"/>
            <p:cNvSpPr/>
            <p:nvPr/>
          </p:nvSpPr>
          <p:spPr>
            <a:xfrm>
              <a:off x="1244800" y="3717225"/>
              <a:ext cx="449375" cy="302025"/>
            </a:xfrm>
            <a:custGeom>
              <a:avLst/>
              <a:gdLst/>
              <a:ahLst/>
              <a:cxnLst/>
              <a:rect l="l" t="t" r="r" b="b"/>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50"/>
            <p:cNvSpPr/>
            <p:nvPr/>
          </p:nvSpPr>
          <p:spPr>
            <a:xfrm>
              <a:off x="1244800" y="3795150"/>
              <a:ext cx="449375" cy="25"/>
            </a:xfrm>
            <a:custGeom>
              <a:avLst/>
              <a:gdLst/>
              <a:ahLst/>
              <a:cxnLst/>
              <a:rect l="l" t="t" r="r" b="b"/>
              <a:pathLst>
                <a:path w="17975" h="1" fill="none" extrusionOk="0">
                  <a:moveTo>
                    <a:pt x="17974"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50"/>
            <p:cNvSpPr/>
            <p:nvPr/>
          </p:nvSpPr>
          <p:spPr>
            <a:xfrm>
              <a:off x="1244800" y="3853000"/>
              <a:ext cx="449375" cy="25"/>
            </a:xfrm>
            <a:custGeom>
              <a:avLst/>
              <a:gdLst/>
              <a:ahLst/>
              <a:cxnLst/>
              <a:rect l="l" t="t" r="r" b="b"/>
              <a:pathLst>
                <a:path w="17975" h="1" fill="none" extrusionOk="0">
                  <a:moveTo>
                    <a:pt x="0" y="0"/>
                  </a:moveTo>
                  <a:lnTo>
                    <a:pt x="1797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50"/>
            <p:cNvSpPr/>
            <p:nvPr/>
          </p:nvSpPr>
          <p:spPr>
            <a:xfrm>
              <a:off x="1302625" y="3893800"/>
              <a:ext cx="161375" cy="25"/>
            </a:xfrm>
            <a:custGeom>
              <a:avLst/>
              <a:gdLst/>
              <a:ahLst/>
              <a:cxnLst/>
              <a:rect l="l" t="t" r="r" b="b"/>
              <a:pathLst>
                <a:path w="6455" h="1" fill="none" extrusionOk="0">
                  <a:moveTo>
                    <a:pt x="6455"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0"/>
            <p:cNvSpPr/>
            <p:nvPr/>
          </p:nvSpPr>
          <p:spPr>
            <a:xfrm>
              <a:off x="1302625" y="3933975"/>
              <a:ext cx="110250" cy="25"/>
            </a:xfrm>
            <a:custGeom>
              <a:avLst/>
              <a:gdLst/>
              <a:ahLst/>
              <a:cxnLst/>
              <a:rect l="l" t="t" r="r" b="b"/>
              <a:pathLst>
                <a:path w="4410" h="1" fill="none" extrusionOk="0">
                  <a:moveTo>
                    <a:pt x="4409" y="1"/>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50"/>
            <p:cNvSpPr/>
            <p:nvPr/>
          </p:nvSpPr>
          <p:spPr>
            <a:xfrm>
              <a:off x="1572975" y="3899875"/>
              <a:ext cx="62125" cy="40225"/>
            </a:xfrm>
            <a:custGeom>
              <a:avLst/>
              <a:gdLst/>
              <a:ahLst/>
              <a:cxnLst/>
              <a:rect l="l" t="t" r="r" b="b"/>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50"/>
          <p:cNvGrpSpPr/>
          <p:nvPr/>
        </p:nvGrpSpPr>
        <p:grpSpPr>
          <a:xfrm>
            <a:off x="1468986" y="3232639"/>
            <a:ext cx="367467" cy="287115"/>
            <a:chOff x="1923075" y="3694075"/>
            <a:chExt cx="437200" cy="341600"/>
          </a:xfrm>
        </p:grpSpPr>
        <p:sp>
          <p:nvSpPr>
            <p:cNvPr id="1457" name="Google Shape;1457;p50"/>
            <p:cNvSpPr/>
            <p:nvPr/>
          </p:nvSpPr>
          <p:spPr>
            <a:xfrm>
              <a:off x="22476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50"/>
            <p:cNvSpPr/>
            <p:nvPr/>
          </p:nvSpPr>
          <p:spPr>
            <a:xfrm>
              <a:off x="20351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50"/>
            <p:cNvSpPr/>
            <p:nvPr/>
          </p:nvSpPr>
          <p:spPr>
            <a:xfrm>
              <a:off x="1923075" y="3694075"/>
              <a:ext cx="437200" cy="280100"/>
            </a:xfrm>
            <a:custGeom>
              <a:avLst/>
              <a:gdLst/>
              <a:ahLst/>
              <a:cxnLst/>
              <a:rect l="l" t="t" r="r" b="b"/>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0"/>
            <p:cNvSpPr/>
            <p:nvPr/>
          </p:nvSpPr>
          <p:spPr>
            <a:xfrm>
              <a:off x="2261000" y="3781750"/>
              <a:ext cx="48725" cy="108400"/>
            </a:xfrm>
            <a:custGeom>
              <a:avLst/>
              <a:gdLst/>
              <a:ahLst/>
              <a:cxnLst/>
              <a:rect l="l" t="t" r="r" b="b"/>
              <a:pathLst>
                <a:path w="1949" h="4336" fill="none" extrusionOk="0">
                  <a:moveTo>
                    <a:pt x="1" y="4336"/>
                  </a:moveTo>
                  <a:lnTo>
                    <a:pt x="1949"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50"/>
            <p:cNvSpPr/>
            <p:nvPr/>
          </p:nvSpPr>
          <p:spPr>
            <a:xfrm>
              <a:off x="2225675" y="3780550"/>
              <a:ext cx="32300" cy="113875"/>
            </a:xfrm>
            <a:custGeom>
              <a:avLst/>
              <a:gdLst/>
              <a:ahLst/>
              <a:cxnLst/>
              <a:rect l="l" t="t" r="r" b="b"/>
              <a:pathLst>
                <a:path w="1292" h="4555" fill="none" extrusionOk="0">
                  <a:moveTo>
                    <a:pt x="1" y="4554"/>
                  </a:moveTo>
                  <a:lnTo>
                    <a:pt x="1292"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50"/>
            <p:cNvSpPr/>
            <p:nvPr/>
          </p:nvSpPr>
          <p:spPr>
            <a:xfrm>
              <a:off x="2190375" y="3779325"/>
              <a:ext cx="15850" cy="119350"/>
            </a:xfrm>
            <a:custGeom>
              <a:avLst/>
              <a:gdLst/>
              <a:ahLst/>
              <a:cxnLst/>
              <a:rect l="l" t="t" r="r" b="b"/>
              <a:pathLst>
                <a:path w="634" h="4774" fill="none" extrusionOk="0">
                  <a:moveTo>
                    <a:pt x="0" y="4774"/>
                  </a:moveTo>
                  <a:lnTo>
                    <a:pt x="63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0"/>
            <p:cNvSpPr/>
            <p:nvPr/>
          </p:nvSpPr>
          <p:spPr>
            <a:xfrm>
              <a:off x="2154450" y="3777500"/>
              <a:ext cx="1250" cy="126050"/>
            </a:xfrm>
            <a:custGeom>
              <a:avLst/>
              <a:gdLst/>
              <a:ahLst/>
              <a:cxnLst/>
              <a:rect l="l" t="t" r="r" b="b"/>
              <a:pathLst>
                <a:path w="50" h="5042" fill="none" extrusionOk="0">
                  <a:moveTo>
                    <a:pt x="49" y="5042"/>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50"/>
            <p:cNvSpPr/>
            <p:nvPr/>
          </p:nvSpPr>
          <p:spPr>
            <a:xfrm>
              <a:off x="2103300" y="3776275"/>
              <a:ext cx="17075" cy="131550"/>
            </a:xfrm>
            <a:custGeom>
              <a:avLst/>
              <a:gdLst/>
              <a:ahLst/>
              <a:cxnLst/>
              <a:rect l="l" t="t" r="r" b="b"/>
              <a:pathLst>
                <a:path w="683" h="5262" fill="none" extrusionOk="0">
                  <a:moveTo>
                    <a:pt x="683" y="5261"/>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50"/>
            <p:cNvSpPr/>
            <p:nvPr/>
          </p:nvSpPr>
          <p:spPr>
            <a:xfrm>
              <a:off x="2051550" y="3775050"/>
              <a:ext cx="34125" cy="137025"/>
            </a:xfrm>
            <a:custGeom>
              <a:avLst/>
              <a:gdLst/>
              <a:ahLst/>
              <a:cxnLst/>
              <a:rect l="l" t="t" r="r" b="b"/>
              <a:pathLst>
                <a:path w="1365" h="5481" fill="none" extrusionOk="0">
                  <a:moveTo>
                    <a:pt x="1364" y="548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6" name="Google Shape;1466;p50"/>
          <p:cNvGrpSpPr/>
          <p:nvPr/>
        </p:nvGrpSpPr>
        <p:grpSpPr>
          <a:xfrm>
            <a:off x="2037542" y="3228038"/>
            <a:ext cx="360301" cy="295814"/>
            <a:chOff x="2599525" y="3688600"/>
            <a:chExt cx="428675" cy="351950"/>
          </a:xfrm>
        </p:grpSpPr>
        <p:sp>
          <p:nvSpPr>
            <p:cNvPr id="1467" name="Google Shape;1467;p50"/>
            <p:cNvSpPr/>
            <p:nvPr/>
          </p:nvSpPr>
          <p:spPr>
            <a:xfrm>
              <a:off x="2599525" y="3688600"/>
              <a:ext cx="428675" cy="168675"/>
            </a:xfrm>
            <a:custGeom>
              <a:avLst/>
              <a:gdLst/>
              <a:ahLst/>
              <a:cxnLst/>
              <a:rect l="l" t="t" r="r" b="b"/>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50"/>
            <p:cNvSpPr/>
            <p:nvPr/>
          </p:nvSpPr>
          <p:spPr>
            <a:xfrm>
              <a:off x="2792550" y="3862125"/>
              <a:ext cx="42650" cy="23775"/>
            </a:xfrm>
            <a:custGeom>
              <a:avLst/>
              <a:gdLst/>
              <a:ahLst/>
              <a:cxnLst/>
              <a:rect l="l" t="t" r="r" b="b"/>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0"/>
            <p:cNvSpPr/>
            <p:nvPr/>
          </p:nvSpPr>
          <p:spPr>
            <a:xfrm>
              <a:off x="2599525" y="3852375"/>
              <a:ext cx="428675" cy="188175"/>
            </a:xfrm>
            <a:custGeom>
              <a:avLst/>
              <a:gdLst/>
              <a:ahLst/>
              <a:cxnLst/>
              <a:rect l="l" t="t" r="r" b="b"/>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0" name="Google Shape;1470;p50"/>
          <p:cNvGrpSpPr/>
          <p:nvPr/>
        </p:nvGrpSpPr>
        <p:grpSpPr>
          <a:xfrm>
            <a:off x="2619925" y="3207571"/>
            <a:ext cx="333700" cy="329077"/>
            <a:chOff x="3292425" y="3664250"/>
            <a:chExt cx="397025" cy="391525"/>
          </a:xfrm>
        </p:grpSpPr>
        <p:sp>
          <p:nvSpPr>
            <p:cNvPr id="1471" name="Google Shape;1471;p50"/>
            <p:cNvSpPr/>
            <p:nvPr/>
          </p:nvSpPr>
          <p:spPr>
            <a:xfrm>
              <a:off x="3292425" y="3680675"/>
              <a:ext cx="375100" cy="375100"/>
            </a:xfrm>
            <a:custGeom>
              <a:avLst/>
              <a:gdLst/>
              <a:ahLst/>
              <a:cxnLst/>
              <a:rect l="l" t="t" r="r" b="b"/>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50"/>
            <p:cNvSpPr/>
            <p:nvPr/>
          </p:nvSpPr>
          <p:spPr>
            <a:xfrm>
              <a:off x="3504325" y="3664250"/>
              <a:ext cx="131525" cy="153450"/>
            </a:xfrm>
            <a:custGeom>
              <a:avLst/>
              <a:gdLst/>
              <a:ahLst/>
              <a:cxnLst/>
              <a:rect l="l" t="t" r="r" b="b"/>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50"/>
            <p:cNvSpPr/>
            <p:nvPr/>
          </p:nvSpPr>
          <p:spPr>
            <a:xfrm>
              <a:off x="3501875" y="3749500"/>
              <a:ext cx="187575" cy="96825"/>
            </a:xfrm>
            <a:custGeom>
              <a:avLst/>
              <a:gdLst/>
              <a:ahLst/>
              <a:cxnLst/>
              <a:rect l="l" t="t" r="r" b="b"/>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4" name="Google Shape;1474;p50"/>
          <p:cNvGrpSpPr/>
          <p:nvPr/>
        </p:nvGrpSpPr>
        <p:grpSpPr>
          <a:xfrm>
            <a:off x="3157782" y="3250038"/>
            <a:ext cx="369526" cy="268183"/>
            <a:chOff x="3932350" y="3714775"/>
            <a:chExt cx="439650" cy="319075"/>
          </a:xfrm>
        </p:grpSpPr>
        <p:sp>
          <p:nvSpPr>
            <p:cNvPr id="1475" name="Google Shape;1475;p50"/>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0"/>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0"/>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0"/>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0"/>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0" name="Google Shape;1480;p50"/>
          <p:cNvGrpSpPr/>
          <p:nvPr/>
        </p:nvGrpSpPr>
        <p:grpSpPr>
          <a:xfrm>
            <a:off x="3722766" y="3250038"/>
            <a:ext cx="369505" cy="268183"/>
            <a:chOff x="4604550" y="3714775"/>
            <a:chExt cx="439625" cy="319075"/>
          </a:xfrm>
        </p:grpSpPr>
        <p:sp>
          <p:nvSpPr>
            <p:cNvPr id="1481" name="Google Shape;1481;p50"/>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0"/>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3" name="Google Shape;1483;p50"/>
          <p:cNvGrpSpPr/>
          <p:nvPr/>
        </p:nvGrpSpPr>
        <p:grpSpPr>
          <a:xfrm>
            <a:off x="4301051" y="3222406"/>
            <a:ext cx="353136" cy="313738"/>
            <a:chOff x="5292575" y="3681900"/>
            <a:chExt cx="420150" cy="373275"/>
          </a:xfrm>
        </p:grpSpPr>
        <p:sp>
          <p:nvSpPr>
            <p:cNvPr id="1484" name="Google Shape;1484;p50"/>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0"/>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0"/>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0"/>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0"/>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0"/>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0"/>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50"/>
          <p:cNvGrpSpPr/>
          <p:nvPr/>
        </p:nvGrpSpPr>
        <p:grpSpPr>
          <a:xfrm>
            <a:off x="4846073" y="3182482"/>
            <a:ext cx="393060" cy="393060"/>
            <a:chOff x="5941025" y="3634400"/>
            <a:chExt cx="467650" cy="467650"/>
          </a:xfrm>
        </p:grpSpPr>
        <p:sp>
          <p:nvSpPr>
            <p:cNvPr id="1492" name="Google Shape;1492;p50"/>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0"/>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0"/>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0"/>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0"/>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0"/>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8" name="Google Shape;1498;p50"/>
          <p:cNvGrpSpPr/>
          <p:nvPr/>
        </p:nvGrpSpPr>
        <p:grpSpPr>
          <a:xfrm>
            <a:off x="5436146" y="3207571"/>
            <a:ext cx="342882" cy="342903"/>
            <a:chOff x="6643075" y="3664250"/>
            <a:chExt cx="407950" cy="407975"/>
          </a:xfrm>
        </p:grpSpPr>
        <p:sp>
          <p:nvSpPr>
            <p:cNvPr id="1499" name="Google Shape;1499;p50"/>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0"/>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50"/>
          <p:cNvGrpSpPr/>
          <p:nvPr/>
        </p:nvGrpSpPr>
        <p:grpSpPr>
          <a:xfrm>
            <a:off x="336980" y="3758225"/>
            <a:ext cx="371564" cy="371543"/>
            <a:chOff x="576250" y="4319400"/>
            <a:chExt cx="442075" cy="442050"/>
          </a:xfrm>
        </p:grpSpPr>
        <p:sp>
          <p:nvSpPr>
            <p:cNvPr id="1502" name="Google Shape;1502;p50"/>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0"/>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0"/>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50"/>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6" name="Google Shape;1506;p50"/>
          <p:cNvSpPr/>
          <p:nvPr/>
        </p:nvSpPr>
        <p:spPr>
          <a:xfrm>
            <a:off x="886643" y="383052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0"/>
          <p:cNvSpPr/>
          <p:nvPr/>
        </p:nvSpPr>
        <p:spPr>
          <a:xfrm>
            <a:off x="3177366" y="3773703"/>
            <a:ext cx="340844" cy="340865"/>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0"/>
          <p:cNvSpPr/>
          <p:nvPr/>
        </p:nvSpPr>
        <p:spPr>
          <a:xfrm>
            <a:off x="2612361" y="3795199"/>
            <a:ext cx="340844" cy="297873"/>
          </a:xfrm>
          <a:custGeom>
            <a:avLst/>
            <a:gdLst/>
            <a:ahLst/>
            <a:cxnLst/>
            <a:rect l="l" t="t" r="r" b="b"/>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0"/>
          <p:cNvSpPr/>
          <p:nvPr/>
        </p:nvSpPr>
        <p:spPr>
          <a:xfrm>
            <a:off x="3740838" y="3772169"/>
            <a:ext cx="343912" cy="343933"/>
          </a:xfrm>
          <a:custGeom>
            <a:avLst/>
            <a:gdLst/>
            <a:ahLst/>
            <a:cxnLst/>
            <a:rect l="l" t="t" r="r" b="b"/>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0" name="Google Shape;1510;p50"/>
          <p:cNvGrpSpPr/>
          <p:nvPr/>
        </p:nvGrpSpPr>
        <p:grpSpPr>
          <a:xfrm>
            <a:off x="4280585" y="3777157"/>
            <a:ext cx="394068" cy="325505"/>
            <a:chOff x="5268225" y="4341925"/>
            <a:chExt cx="468850" cy="387275"/>
          </a:xfrm>
        </p:grpSpPr>
        <p:sp>
          <p:nvSpPr>
            <p:cNvPr id="1511" name="Google Shape;1511;p50"/>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50"/>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50"/>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50"/>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50"/>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50"/>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50"/>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50"/>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50"/>
          <p:cNvGrpSpPr/>
          <p:nvPr/>
        </p:nvGrpSpPr>
        <p:grpSpPr>
          <a:xfrm>
            <a:off x="4865531" y="3766924"/>
            <a:ext cx="354145" cy="354145"/>
            <a:chOff x="5964175" y="4329750"/>
            <a:chExt cx="421350" cy="421350"/>
          </a:xfrm>
        </p:grpSpPr>
        <p:sp>
          <p:nvSpPr>
            <p:cNvPr id="1520" name="Google Shape;1520;p50"/>
            <p:cNvSpPr/>
            <p:nvPr/>
          </p:nvSpPr>
          <p:spPr>
            <a:xfrm>
              <a:off x="5964175" y="4329750"/>
              <a:ext cx="421350" cy="421350"/>
            </a:xfrm>
            <a:custGeom>
              <a:avLst/>
              <a:gdLst/>
              <a:ahLst/>
              <a:cxnLst/>
              <a:rect l="l" t="t" r="r" b="b"/>
              <a:pathLst>
                <a:path w="16854" h="16854" fill="none" extrusionOk="0">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50"/>
            <p:cNvSpPr/>
            <p:nvPr/>
          </p:nvSpPr>
          <p:spPr>
            <a:xfrm>
              <a:off x="6322800" y="4360800"/>
              <a:ext cx="31675" cy="30475"/>
            </a:xfrm>
            <a:custGeom>
              <a:avLst/>
              <a:gdLst/>
              <a:ahLst/>
              <a:cxnLst/>
              <a:rect l="l" t="t" r="r" b="b"/>
              <a:pathLst>
                <a:path w="1267" h="1219" fill="none" extrusionOk="0">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50"/>
          <p:cNvGrpSpPr/>
          <p:nvPr/>
        </p:nvGrpSpPr>
        <p:grpSpPr>
          <a:xfrm>
            <a:off x="901439" y="4331908"/>
            <a:ext cx="372594" cy="360301"/>
            <a:chOff x="1247825" y="5001950"/>
            <a:chExt cx="443300" cy="428675"/>
          </a:xfrm>
        </p:grpSpPr>
        <p:sp>
          <p:nvSpPr>
            <p:cNvPr id="1523" name="Google Shape;1523;p50"/>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50"/>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50"/>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50"/>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50"/>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50"/>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9" name="Google Shape;1529;p50"/>
          <p:cNvGrpSpPr/>
          <p:nvPr/>
        </p:nvGrpSpPr>
        <p:grpSpPr>
          <a:xfrm>
            <a:off x="1499685" y="4313985"/>
            <a:ext cx="306068" cy="389992"/>
            <a:chOff x="1959600" y="4980625"/>
            <a:chExt cx="364150" cy="464000"/>
          </a:xfrm>
        </p:grpSpPr>
        <p:sp>
          <p:nvSpPr>
            <p:cNvPr id="1530" name="Google Shape;1530;p50"/>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50"/>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50"/>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50"/>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50"/>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50"/>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50"/>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7" name="Google Shape;1537;p50"/>
          <p:cNvGrpSpPr/>
          <p:nvPr/>
        </p:nvGrpSpPr>
        <p:grpSpPr>
          <a:xfrm>
            <a:off x="2042165" y="4328840"/>
            <a:ext cx="351077" cy="360806"/>
            <a:chOff x="2605025" y="4998300"/>
            <a:chExt cx="417700" cy="429275"/>
          </a:xfrm>
        </p:grpSpPr>
        <p:sp>
          <p:nvSpPr>
            <p:cNvPr id="1538" name="Google Shape;1538;p50"/>
            <p:cNvSpPr/>
            <p:nvPr/>
          </p:nvSpPr>
          <p:spPr>
            <a:xfrm>
              <a:off x="2819350" y="5216875"/>
              <a:ext cx="202150" cy="210700"/>
            </a:xfrm>
            <a:custGeom>
              <a:avLst/>
              <a:gdLst/>
              <a:ahLst/>
              <a:cxnLst/>
              <a:rect l="l" t="t" r="r" b="b"/>
              <a:pathLst>
                <a:path w="8086" h="8428" fill="none" extrusionOk="0">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50"/>
            <p:cNvSpPr/>
            <p:nvPr/>
          </p:nvSpPr>
          <p:spPr>
            <a:xfrm>
              <a:off x="2606225" y="4998300"/>
              <a:ext cx="203400" cy="207650"/>
            </a:xfrm>
            <a:custGeom>
              <a:avLst/>
              <a:gdLst/>
              <a:ahLst/>
              <a:cxnLst/>
              <a:rect l="l" t="t" r="r" b="b"/>
              <a:pathLst>
                <a:path w="8136" h="8306" fill="none" extrusionOk="0">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50"/>
            <p:cNvSpPr/>
            <p:nvPr/>
          </p:nvSpPr>
          <p:spPr>
            <a:xfrm>
              <a:off x="2605025" y="5003775"/>
              <a:ext cx="417700" cy="417700"/>
            </a:xfrm>
            <a:custGeom>
              <a:avLst/>
              <a:gdLst/>
              <a:ahLst/>
              <a:cxnLst/>
              <a:rect l="l" t="t" r="r" b="b"/>
              <a:pathLst>
                <a:path w="16708" h="16708" fill="none" extrusionOk="0">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1" name="Google Shape;1541;p50"/>
          <p:cNvGrpSpPr/>
          <p:nvPr/>
        </p:nvGrpSpPr>
        <p:grpSpPr>
          <a:xfrm>
            <a:off x="2572857" y="4331908"/>
            <a:ext cx="419662" cy="349543"/>
            <a:chOff x="3236425" y="5001950"/>
            <a:chExt cx="499300" cy="415875"/>
          </a:xfrm>
        </p:grpSpPr>
        <p:sp>
          <p:nvSpPr>
            <p:cNvPr id="1542" name="Google Shape;1542;p50"/>
            <p:cNvSpPr/>
            <p:nvPr/>
          </p:nvSpPr>
          <p:spPr>
            <a:xfrm>
              <a:off x="3236425" y="5309425"/>
              <a:ext cx="499300" cy="108400"/>
            </a:xfrm>
            <a:custGeom>
              <a:avLst/>
              <a:gdLst/>
              <a:ahLst/>
              <a:cxnLst/>
              <a:rect l="l" t="t" r="r" b="b"/>
              <a:pathLst>
                <a:path w="19972" h="4336" fill="none" extrusionOk="0">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50"/>
            <p:cNvSpPr/>
            <p:nvPr/>
          </p:nvSpPr>
          <p:spPr>
            <a:xfrm>
              <a:off x="3294875" y="5330725"/>
              <a:ext cx="382400" cy="25"/>
            </a:xfrm>
            <a:custGeom>
              <a:avLst/>
              <a:gdLst/>
              <a:ahLst/>
              <a:cxnLst/>
              <a:rect l="l" t="t" r="r" b="b"/>
              <a:pathLst>
                <a:path w="15296" h="1" fill="none" extrusionOk="0">
                  <a:moveTo>
                    <a:pt x="0" y="1"/>
                  </a:moveTo>
                  <a:lnTo>
                    <a:pt x="15295"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50"/>
            <p:cNvSpPr/>
            <p:nvPr/>
          </p:nvSpPr>
          <p:spPr>
            <a:xfrm>
              <a:off x="3280250" y="5162675"/>
              <a:ext cx="411625" cy="140075"/>
            </a:xfrm>
            <a:custGeom>
              <a:avLst/>
              <a:gdLst/>
              <a:ahLst/>
              <a:cxnLst/>
              <a:rect l="l" t="t" r="r" b="b"/>
              <a:pathLst>
                <a:path w="16465" h="5603" fill="none" extrusionOk="0">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50"/>
            <p:cNvSpPr/>
            <p:nvPr/>
          </p:nvSpPr>
          <p:spPr>
            <a:xfrm>
              <a:off x="3471450" y="5001950"/>
              <a:ext cx="17075" cy="114475"/>
            </a:xfrm>
            <a:custGeom>
              <a:avLst/>
              <a:gdLst/>
              <a:ahLst/>
              <a:cxnLst/>
              <a:rect l="l" t="t" r="r" b="b"/>
              <a:pathLst>
                <a:path w="683" h="4579" fill="none" extrusionOk="0">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50"/>
            <p:cNvSpPr/>
            <p:nvPr/>
          </p:nvSpPr>
          <p:spPr>
            <a:xfrm>
              <a:off x="3427600" y="5001950"/>
              <a:ext cx="17075" cy="114475"/>
            </a:xfrm>
            <a:custGeom>
              <a:avLst/>
              <a:gdLst/>
              <a:ahLst/>
              <a:cxnLst/>
              <a:rect l="l" t="t" r="r" b="b"/>
              <a:pathLst>
                <a:path w="683" h="4579" fill="none" extrusionOk="0">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50"/>
            <p:cNvSpPr/>
            <p:nvPr/>
          </p:nvSpPr>
          <p:spPr>
            <a:xfrm>
              <a:off x="3515275" y="5001950"/>
              <a:ext cx="16475" cy="114475"/>
            </a:xfrm>
            <a:custGeom>
              <a:avLst/>
              <a:gdLst/>
              <a:ahLst/>
              <a:cxnLst/>
              <a:rect l="l" t="t" r="r" b="b"/>
              <a:pathLst>
                <a:path w="659" h="4579" fill="none" extrusionOk="0">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8" name="Google Shape;1548;p50"/>
          <p:cNvGrpSpPr/>
          <p:nvPr/>
        </p:nvGrpSpPr>
        <p:grpSpPr>
          <a:xfrm>
            <a:off x="3187977" y="4313985"/>
            <a:ext cx="319369" cy="380263"/>
            <a:chOff x="3968275" y="4980625"/>
            <a:chExt cx="379975" cy="452425"/>
          </a:xfrm>
        </p:grpSpPr>
        <p:sp>
          <p:nvSpPr>
            <p:cNvPr id="1549" name="Google Shape;1549;p50"/>
            <p:cNvSpPr/>
            <p:nvPr/>
          </p:nvSpPr>
          <p:spPr>
            <a:xfrm>
              <a:off x="4168000" y="4980625"/>
              <a:ext cx="85875" cy="102325"/>
            </a:xfrm>
            <a:custGeom>
              <a:avLst/>
              <a:gdLst/>
              <a:ahLst/>
              <a:cxnLst/>
              <a:rect l="l" t="t" r="r" b="b"/>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50"/>
            <p:cNvSpPr/>
            <p:nvPr/>
          </p:nvSpPr>
          <p:spPr>
            <a:xfrm>
              <a:off x="3968275" y="5043350"/>
              <a:ext cx="379975" cy="389700"/>
            </a:xfrm>
            <a:custGeom>
              <a:avLst/>
              <a:gdLst/>
              <a:ahLst/>
              <a:cxnLst/>
              <a:rect l="l" t="t" r="r" b="b"/>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50"/>
            <p:cNvSpPr/>
            <p:nvPr/>
          </p:nvSpPr>
          <p:spPr>
            <a:xfrm>
              <a:off x="4031000" y="5150500"/>
              <a:ext cx="54200" cy="61525"/>
            </a:xfrm>
            <a:custGeom>
              <a:avLst/>
              <a:gdLst/>
              <a:ahLst/>
              <a:cxnLst/>
              <a:rect l="l" t="t" r="r" b="b"/>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2" name="Google Shape;1552;p50"/>
          <p:cNvGrpSpPr/>
          <p:nvPr/>
        </p:nvGrpSpPr>
        <p:grpSpPr>
          <a:xfrm>
            <a:off x="4843510" y="4398938"/>
            <a:ext cx="404323" cy="220085"/>
            <a:chOff x="5937975" y="5081700"/>
            <a:chExt cx="481050" cy="261850"/>
          </a:xfrm>
        </p:grpSpPr>
        <p:sp>
          <p:nvSpPr>
            <p:cNvPr id="1553" name="Google Shape;1553;p50"/>
            <p:cNvSpPr/>
            <p:nvPr/>
          </p:nvSpPr>
          <p:spPr>
            <a:xfrm>
              <a:off x="6104200" y="5081700"/>
              <a:ext cx="314825" cy="215575"/>
            </a:xfrm>
            <a:custGeom>
              <a:avLst/>
              <a:gdLst/>
              <a:ahLst/>
              <a:cxnLst/>
              <a:rect l="l" t="t" r="r" b="b"/>
              <a:pathLst>
                <a:path w="12593" h="8623" fill="none" extrusionOk="0">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50"/>
            <p:cNvSpPr/>
            <p:nvPr/>
          </p:nvSpPr>
          <p:spPr>
            <a:xfrm>
              <a:off x="5937975" y="5210175"/>
              <a:ext cx="333700" cy="133375"/>
            </a:xfrm>
            <a:custGeom>
              <a:avLst/>
              <a:gdLst/>
              <a:ahLst/>
              <a:cxnLst/>
              <a:rect l="l" t="t" r="r" b="b"/>
              <a:pathLst>
                <a:path w="13348" h="5335" fill="none" extrusionOk="0">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50"/>
            <p:cNvSpPr/>
            <p:nvPr/>
          </p:nvSpPr>
          <p:spPr>
            <a:xfrm>
              <a:off x="6352025" y="5109100"/>
              <a:ext cx="19500" cy="18900"/>
            </a:xfrm>
            <a:custGeom>
              <a:avLst/>
              <a:gdLst/>
              <a:ahLst/>
              <a:cxnLst/>
              <a:rect l="l" t="t" r="r" b="b"/>
              <a:pathLst>
                <a:path w="780" h="756" extrusionOk="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6" name="Google Shape;1556;p50"/>
          <p:cNvGrpSpPr/>
          <p:nvPr/>
        </p:nvGrpSpPr>
        <p:grpSpPr>
          <a:xfrm>
            <a:off x="5461718" y="4356472"/>
            <a:ext cx="290183" cy="333678"/>
            <a:chOff x="6673500" y="5031175"/>
            <a:chExt cx="345250" cy="397000"/>
          </a:xfrm>
        </p:grpSpPr>
        <p:sp>
          <p:nvSpPr>
            <p:cNvPr id="1557" name="Google Shape;1557;p50"/>
            <p:cNvSpPr/>
            <p:nvPr/>
          </p:nvSpPr>
          <p:spPr>
            <a:xfrm>
              <a:off x="6731950" y="5031175"/>
              <a:ext cx="105375" cy="147375"/>
            </a:xfrm>
            <a:custGeom>
              <a:avLst/>
              <a:gdLst/>
              <a:ahLst/>
              <a:cxnLst/>
              <a:rect l="l" t="t" r="r" b="b"/>
              <a:pathLst>
                <a:path w="4215" h="5895" fill="none" extrusionOk="0">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50"/>
            <p:cNvSpPr/>
            <p:nvPr/>
          </p:nvSpPr>
          <p:spPr>
            <a:xfrm>
              <a:off x="6673500" y="5146850"/>
              <a:ext cx="84050" cy="116925"/>
            </a:xfrm>
            <a:custGeom>
              <a:avLst/>
              <a:gdLst/>
              <a:ahLst/>
              <a:cxnLst/>
              <a:rect l="l" t="t" r="r" b="b"/>
              <a:pathLst>
                <a:path w="3362" h="4677" fill="none" extrusionOk="0">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50"/>
            <p:cNvSpPr/>
            <p:nvPr/>
          </p:nvSpPr>
          <p:spPr>
            <a:xfrm>
              <a:off x="6859225" y="5033600"/>
              <a:ext cx="105350" cy="144950"/>
            </a:xfrm>
            <a:custGeom>
              <a:avLst/>
              <a:gdLst/>
              <a:ahLst/>
              <a:cxnLst/>
              <a:rect l="l" t="t" r="r" b="b"/>
              <a:pathLst>
                <a:path w="4214" h="5798" fill="none" extrusionOk="0">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50"/>
            <p:cNvSpPr/>
            <p:nvPr/>
          </p:nvSpPr>
          <p:spPr>
            <a:xfrm>
              <a:off x="6931675" y="5150500"/>
              <a:ext cx="87075" cy="115725"/>
            </a:xfrm>
            <a:custGeom>
              <a:avLst/>
              <a:gdLst/>
              <a:ahLst/>
              <a:cxnLst/>
              <a:rect l="l" t="t" r="r" b="b"/>
              <a:pathLst>
                <a:path w="3483" h="4629" fill="none" extrusionOk="0">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50"/>
            <p:cNvSpPr/>
            <p:nvPr/>
          </p:nvSpPr>
          <p:spPr>
            <a:xfrm>
              <a:off x="6715525" y="5180350"/>
              <a:ext cx="263050" cy="247825"/>
            </a:xfrm>
            <a:custGeom>
              <a:avLst/>
              <a:gdLst/>
              <a:ahLst/>
              <a:cxnLst/>
              <a:rect l="l" t="t" r="r" b="b"/>
              <a:pathLst>
                <a:path w="10522" h="9913" fill="none" extrusionOk="0">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2" name="Google Shape;1562;p50"/>
          <p:cNvGrpSpPr/>
          <p:nvPr/>
        </p:nvGrpSpPr>
        <p:grpSpPr>
          <a:xfrm>
            <a:off x="3153705" y="381117"/>
            <a:ext cx="387933" cy="345971"/>
            <a:chOff x="3927500" y="301425"/>
            <a:chExt cx="461550" cy="411625"/>
          </a:xfrm>
        </p:grpSpPr>
        <p:sp>
          <p:nvSpPr>
            <p:cNvPr id="1563" name="Google Shape;1563;p50"/>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50"/>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50"/>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50"/>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50"/>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0"/>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0"/>
            <p:cNvSpPr/>
            <p:nvPr/>
          </p:nvSpPr>
          <p:spPr>
            <a:xfrm>
              <a:off x="3970725" y="558375"/>
              <a:ext cx="1850" cy="12200"/>
            </a:xfrm>
            <a:custGeom>
              <a:avLst/>
              <a:gdLst/>
              <a:ahLst/>
              <a:cxnLst/>
              <a:rect l="l" t="t" r="r" b="b"/>
              <a:pathLst>
                <a:path w="74" h="488" fill="none" extrusionOk="0">
                  <a:moveTo>
                    <a:pt x="0" y="488"/>
                  </a:moveTo>
                  <a:lnTo>
                    <a:pt x="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0"/>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0"/>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0"/>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0"/>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0"/>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0"/>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0"/>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0"/>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0"/>
            <p:cNvSpPr/>
            <p:nvPr/>
          </p:nvSpPr>
          <p:spPr>
            <a:xfrm>
              <a:off x="4141800" y="502975"/>
              <a:ext cx="3700" cy="11600"/>
            </a:xfrm>
            <a:custGeom>
              <a:avLst/>
              <a:gdLst/>
              <a:ahLst/>
              <a:cxnLst/>
              <a:rect l="l" t="t" r="r" b="b"/>
              <a:pathLst>
                <a:path w="148" h="464" fill="none" extrusionOk="0">
                  <a:moveTo>
                    <a:pt x="1" y="0"/>
                  </a:moveTo>
                  <a:lnTo>
                    <a:pt x="147" y="46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0"/>
            <p:cNvSpPr/>
            <p:nvPr/>
          </p:nvSpPr>
          <p:spPr>
            <a:xfrm>
              <a:off x="4150950" y="533425"/>
              <a:ext cx="3675" cy="11575"/>
            </a:xfrm>
            <a:custGeom>
              <a:avLst/>
              <a:gdLst/>
              <a:ahLst/>
              <a:cxnLst/>
              <a:rect l="l" t="t" r="r" b="b"/>
              <a:pathLst>
                <a:path w="147" h="463" fill="none" extrusionOk="0">
                  <a:moveTo>
                    <a:pt x="0" y="0"/>
                  </a:moveTo>
                  <a:lnTo>
                    <a:pt x="146" y="46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0"/>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0"/>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0"/>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0"/>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50"/>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50"/>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50"/>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50"/>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0"/>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50"/>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0" name="Google Shape;1590;p50"/>
          <p:cNvGrpSpPr/>
          <p:nvPr/>
        </p:nvGrpSpPr>
        <p:grpSpPr>
          <a:xfrm>
            <a:off x="5441252" y="387778"/>
            <a:ext cx="332670" cy="332670"/>
            <a:chOff x="6649150" y="309350"/>
            <a:chExt cx="395800" cy="395800"/>
          </a:xfrm>
        </p:grpSpPr>
        <p:sp>
          <p:nvSpPr>
            <p:cNvPr id="1591" name="Google Shape;1591;p50"/>
            <p:cNvSpPr/>
            <p:nvPr/>
          </p:nvSpPr>
          <p:spPr>
            <a:xfrm>
              <a:off x="6649150" y="309350"/>
              <a:ext cx="395800" cy="395800"/>
            </a:xfrm>
            <a:custGeom>
              <a:avLst/>
              <a:gdLst/>
              <a:ahLst/>
              <a:cxnLst/>
              <a:rect l="l" t="t" r="r" b="b"/>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50"/>
            <p:cNvSpPr/>
            <p:nvPr/>
          </p:nvSpPr>
          <p:spPr>
            <a:xfrm>
              <a:off x="6673500" y="333700"/>
              <a:ext cx="347100" cy="347100"/>
            </a:xfrm>
            <a:custGeom>
              <a:avLst/>
              <a:gdLst/>
              <a:ahLst/>
              <a:cxnLst/>
              <a:rect l="l" t="t" r="r" b="b"/>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0"/>
            <p:cNvSpPr/>
            <p:nvPr/>
          </p:nvSpPr>
          <p:spPr>
            <a:xfrm>
              <a:off x="6848850" y="397625"/>
              <a:ext cx="54825" cy="169300"/>
            </a:xfrm>
            <a:custGeom>
              <a:avLst/>
              <a:gdLst/>
              <a:ahLst/>
              <a:cxnLst/>
              <a:rect l="l" t="t" r="r" b="b"/>
              <a:pathLst>
                <a:path w="2193" h="6772" fill="none" extrusionOk="0">
                  <a:moveTo>
                    <a:pt x="1" y="1"/>
                  </a:moveTo>
                  <a:lnTo>
                    <a:pt x="1" y="4580"/>
                  </a:lnTo>
                  <a:lnTo>
                    <a:pt x="2193" y="677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0"/>
            <p:cNvSpPr/>
            <p:nvPr/>
          </p:nvSpPr>
          <p:spPr>
            <a:xfrm>
              <a:off x="6847025" y="333700"/>
              <a:ext cx="25" cy="29250"/>
            </a:xfrm>
            <a:custGeom>
              <a:avLst/>
              <a:gdLst/>
              <a:ahLst/>
              <a:cxnLst/>
              <a:rect l="l" t="t" r="r" b="b"/>
              <a:pathLst>
                <a:path w="1" h="1170" fill="none" extrusionOk="0">
                  <a:moveTo>
                    <a:pt x="1" y="1170"/>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0"/>
            <p:cNvSpPr/>
            <p:nvPr/>
          </p:nvSpPr>
          <p:spPr>
            <a:xfrm>
              <a:off x="6760575" y="356850"/>
              <a:ext cx="25" cy="25"/>
            </a:xfrm>
            <a:custGeom>
              <a:avLst/>
              <a:gdLst/>
              <a:ahLst/>
              <a:cxnLst/>
              <a:rect l="l" t="t" r="r" b="b"/>
              <a:pathLst>
                <a:path w="1" h="1" fill="none" extrusionOk="0">
                  <a:moveTo>
                    <a:pt x="1"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0"/>
            <p:cNvSpPr/>
            <p:nvPr/>
          </p:nvSpPr>
          <p:spPr>
            <a:xfrm>
              <a:off x="6760575" y="356850"/>
              <a:ext cx="14025" cy="24975"/>
            </a:xfrm>
            <a:custGeom>
              <a:avLst/>
              <a:gdLst/>
              <a:ahLst/>
              <a:cxnLst/>
              <a:rect l="l" t="t" r="r" b="b"/>
              <a:pathLst>
                <a:path w="561" h="999" fill="none" extrusionOk="0">
                  <a:moveTo>
                    <a:pt x="1" y="0"/>
                  </a:moveTo>
                  <a:lnTo>
                    <a:pt x="561" y="9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0"/>
            <p:cNvSpPr/>
            <p:nvPr/>
          </p:nvSpPr>
          <p:spPr>
            <a:xfrm>
              <a:off x="6696650" y="420775"/>
              <a:ext cx="25" cy="25"/>
            </a:xfrm>
            <a:custGeom>
              <a:avLst/>
              <a:gdLst/>
              <a:ahLst/>
              <a:cxnLst/>
              <a:rect l="l" t="t" r="r" b="b"/>
              <a:pathLst>
                <a:path w="1" h="1" fill="none" extrusionOk="0">
                  <a:moveTo>
                    <a:pt x="0"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0"/>
            <p:cNvSpPr/>
            <p:nvPr/>
          </p:nvSpPr>
          <p:spPr>
            <a:xfrm>
              <a:off x="6696650" y="420775"/>
              <a:ext cx="24975" cy="14025"/>
            </a:xfrm>
            <a:custGeom>
              <a:avLst/>
              <a:gdLst/>
              <a:ahLst/>
              <a:cxnLst/>
              <a:rect l="l" t="t" r="r" b="b"/>
              <a:pathLst>
                <a:path w="999" h="561" fill="none" extrusionOk="0">
                  <a:moveTo>
                    <a:pt x="0" y="0"/>
                  </a:moveTo>
                  <a:lnTo>
                    <a:pt x="999" y="56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50"/>
            <p:cNvSpPr/>
            <p:nvPr/>
          </p:nvSpPr>
          <p:spPr>
            <a:xfrm>
              <a:off x="6673500" y="507225"/>
              <a:ext cx="29250" cy="25"/>
            </a:xfrm>
            <a:custGeom>
              <a:avLst/>
              <a:gdLst/>
              <a:ahLst/>
              <a:cxnLst/>
              <a:rect l="l" t="t" r="r" b="b"/>
              <a:pathLst>
                <a:path w="1170" h="1" fill="none" extrusionOk="0">
                  <a:moveTo>
                    <a:pt x="1" y="1"/>
                  </a:moveTo>
                  <a:lnTo>
                    <a:pt x="117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0"/>
            <p:cNvSpPr/>
            <p:nvPr/>
          </p:nvSpPr>
          <p:spPr>
            <a:xfrm>
              <a:off x="6696650" y="593700"/>
              <a:ext cx="25" cy="25"/>
            </a:xfrm>
            <a:custGeom>
              <a:avLst/>
              <a:gdLst/>
              <a:ahLst/>
              <a:cxnLst/>
              <a:rect l="l" t="t" r="r" b="b"/>
              <a:pathLst>
                <a:path w="1" h="1" fill="none" extrusionOk="0">
                  <a:moveTo>
                    <a:pt x="0"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0"/>
            <p:cNvSpPr/>
            <p:nvPr/>
          </p:nvSpPr>
          <p:spPr>
            <a:xfrm>
              <a:off x="6696650" y="579700"/>
              <a:ext cx="24975" cy="14025"/>
            </a:xfrm>
            <a:custGeom>
              <a:avLst/>
              <a:gdLst/>
              <a:ahLst/>
              <a:cxnLst/>
              <a:rect l="l" t="t" r="r" b="b"/>
              <a:pathLst>
                <a:path w="999" h="561" fill="none" extrusionOk="0">
                  <a:moveTo>
                    <a:pt x="0" y="560"/>
                  </a:moveTo>
                  <a:lnTo>
                    <a:pt x="999"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0"/>
            <p:cNvSpPr/>
            <p:nvPr/>
          </p:nvSpPr>
          <p:spPr>
            <a:xfrm>
              <a:off x="6760575" y="632675"/>
              <a:ext cx="14025" cy="24975"/>
            </a:xfrm>
            <a:custGeom>
              <a:avLst/>
              <a:gdLst/>
              <a:ahLst/>
              <a:cxnLst/>
              <a:rect l="l" t="t" r="r" b="b"/>
              <a:pathLst>
                <a:path w="561" h="999" fill="none" extrusionOk="0">
                  <a:moveTo>
                    <a:pt x="1" y="999"/>
                  </a:moveTo>
                  <a:lnTo>
                    <a:pt x="56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0"/>
            <p:cNvSpPr/>
            <p:nvPr/>
          </p:nvSpPr>
          <p:spPr>
            <a:xfrm>
              <a:off x="6760575" y="657625"/>
              <a:ext cx="25" cy="25"/>
            </a:xfrm>
            <a:custGeom>
              <a:avLst/>
              <a:gdLst/>
              <a:ahLst/>
              <a:cxnLst/>
              <a:rect l="l" t="t" r="r" b="b"/>
              <a:pathLst>
                <a:path w="1" h="1" fill="none" extrusionOk="0">
                  <a:moveTo>
                    <a:pt x="1" y="1"/>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0"/>
            <p:cNvSpPr/>
            <p:nvPr/>
          </p:nvSpPr>
          <p:spPr>
            <a:xfrm>
              <a:off x="6847025" y="651550"/>
              <a:ext cx="25" cy="29250"/>
            </a:xfrm>
            <a:custGeom>
              <a:avLst/>
              <a:gdLst/>
              <a:ahLst/>
              <a:cxnLst/>
              <a:rect l="l" t="t" r="r" b="b"/>
              <a:pathLst>
                <a:path w="1" h="1170" fill="none" extrusionOk="0">
                  <a:moveTo>
                    <a:pt x="1" y="0"/>
                  </a:moveTo>
                  <a:lnTo>
                    <a:pt x="1" y="116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0"/>
            <p:cNvSpPr/>
            <p:nvPr/>
          </p:nvSpPr>
          <p:spPr>
            <a:xfrm>
              <a:off x="6919500" y="632675"/>
              <a:ext cx="14025" cy="24975"/>
            </a:xfrm>
            <a:custGeom>
              <a:avLst/>
              <a:gdLst/>
              <a:ahLst/>
              <a:cxnLst/>
              <a:rect l="l" t="t" r="r" b="b"/>
              <a:pathLst>
                <a:path w="561" h="999" fill="none" extrusionOk="0">
                  <a:moveTo>
                    <a:pt x="560" y="999"/>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0"/>
            <p:cNvSpPr/>
            <p:nvPr/>
          </p:nvSpPr>
          <p:spPr>
            <a:xfrm>
              <a:off x="6933500" y="657625"/>
              <a:ext cx="25" cy="25"/>
            </a:xfrm>
            <a:custGeom>
              <a:avLst/>
              <a:gdLst/>
              <a:ahLst/>
              <a:cxnLst/>
              <a:rect l="l" t="t" r="r" b="b"/>
              <a:pathLst>
                <a:path w="1" h="1" fill="none" extrusionOk="0">
                  <a:moveTo>
                    <a:pt x="0"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0"/>
            <p:cNvSpPr/>
            <p:nvPr/>
          </p:nvSpPr>
          <p:spPr>
            <a:xfrm>
              <a:off x="6972475" y="579700"/>
              <a:ext cx="24975" cy="14025"/>
            </a:xfrm>
            <a:custGeom>
              <a:avLst/>
              <a:gdLst/>
              <a:ahLst/>
              <a:cxnLst/>
              <a:rect l="l" t="t" r="r" b="b"/>
              <a:pathLst>
                <a:path w="999" h="561" fill="none" extrusionOk="0">
                  <a:moveTo>
                    <a:pt x="999" y="56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0"/>
            <p:cNvSpPr/>
            <p:nvPr/>
          </p:nvSpPr>
          <p:spPr>
            <a:xfrm>
              <a:off x="6997425" y="593700"/>
              <a:ext cx="25" cy="25"/>
            </a:xfrm>
            <a:custGeom>
              <a:avLst/>
              <a:gdLst/>
              <a:ahLst/>
              <a:cxnLst/>
              <a:rect l="l" t="t" r="r" b="b"/>
              <a:pathLst>
                <a:path w="1" h="1" fill="none" extrusionOk="0">
                  <a:moveTo>
                    <a:pt x="1"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0"/>
            <p:cNvSpPr/>
            <p:nvPr/>
          </p:nvSpPr>
          <p:spPr>
            <a:xfrm>
              <a:off x="6991350" y="507225"/>
              <a:ext cx="29250" cy="25"/>
            </a:xfrm>
            <a:custGeom>
              <a:avLst/>
              <a:gdLst/>
              <a:ahLst/>
              <a:cxnLst/>
              <a:rect l="l" t="t" r="r" b="b"/>
              <a:pathLst>
                <a:path w="1170" h="1" fill="none" extrusionOk="0">
                  <a:moveTo>
                    <a:pt x="116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0"/>
            <p:cNvSpPr/>
            <p:nvPr/>
          </p:nvSpPr>
          <p:spPr>
            <a:xfrm>
              <a:off x="6972475" y="420775"/>
              <a:ext cx="24975" cy="14025"/>
            </a:xfrm>
            <a:custGeom>
              <a:avLst/>
              <a:gdLst/>
              <a:ahLst/>
              <a:cxnLst/>
              <a:rect l="l" t="t" r="r" b="b"/>
              <a:pathLst>
                <a:path w="999" h="561" fill="none" extrusionOk="0">
                  <a:moveTo>
                    <a:pt x="0" y="561"/>
                  </a:moveTo>
                  <a:lnTo>
                    <a:pt x="999"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50"/>
            <p:cNvSpPr/>
            <p:nvPr/>
          </p:nvSpPr>
          <p:spPr>
            <a:xfrm>
              <a:off x="6997425" y="420775"/>
              <a:ext cx="25" cy="25"/>
            </a:xfrm>
            <a:custGeom>
              <a:avLst/>
              <a:gdLst/>
              <a:ahLst/>
              <a:cxnLst/>
              <a:rect l="l" t="t" r="r" b="b"/>
              <a:pathLst>
                <a:path w="1" h="1" fill="none" extrusionOk="0">
                  <a:moveTo>
                    <a:pt x="1"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50"/>
            <p:cNvSpPr/>
            <p:nvPr/>
          </p:nvSpPr>
          <p:spPr>
            <a:xfrm>
              <a:off x="6919500" y="356850"/>
              <a:ext cx="14025" cy="24975"/>
            </a:xfrm>
            <a:custGeom>
              <a:avLst/>
              <a:gdLst/>
              <a:ahLst/>
              <a:cxnLst/>
              <a:rect l="l" t="t" r="r" b="b"/>
              <a:pathLst>
                <a:path w="561" h="999" fill="none" extrusionOk="0">
                  <a:moveTo>
                    <a:pt x="560" y="0"/>
                  </a:moveTo>
                  <a:lnTo>
                    <a:pt x="0" y="9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0"/>
            <p:cNvSpPr/>
            <p:nvPr/>
          </p:nvSpPr>
          <p:spPr>
            <a:xfrm>
              <a:off x="6933500" y="356850"/>
              <a:ext cx="25" cy="25"/>
            </a:xfrm>
            <a:custGeom>
              <a:avLst/>
              <a:gdLst/>
              <a:ahLst/>
              <a:cxnLst/>
              <a:rect l="l" t="t" r="r" b="b"/>
              <a:pathLst>
                <a:path w="1" h="1" fill="none" extrusionOk="0">
                  <a:moveTo>
                    <a:pt x="0"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4" name="Google Shape;1614;p50"/>
          <p:cNvGrpSpPr/>
          <p:nvPr/>
        </p:nvGrpSpPr>
        <p:grpSpPr>
          <a:xfrm>
            <a:off x="4873705" y="395448"/>
            <a:ext cx="337797" cy="319873"/>
            <a:chOff x="5973900" y="318475"/>
            <a:chExt cx="401900" cy="380575"/>
          </a:xfrm>
        </p:grpSpPr>
        <p:sp>
          <p:nvSpPr>
            <p:cNvPr id="1615" name="Google Shape;1615;p50"/>
            <p:cNvSpPr/>
            <p:nvPr/>
          </p:nvSpPr>
          <p:spPr>
            <a:xfrm>
              <a:off x="5973900" y="337975"/>
              <a:ext cx="401900" cy="67000"/>
            </a:xfrm>
            <a:custGeom>
              <a:avLst/>
              <a:gdLst/>
              <a:ahLst/>
              <a:cxnLst/>
              <a:rect l="l" t="t" r="r" b="b"/>
              <a:pathLst>
                <a:path w="16076" h="2680" fill="none" extrusionOk="0">
                  <a:moveTo>
                    <a:pt x="16075" y="2679"/>
                  </a:moveTo>
                  <a:lnTo>
                    <a:pt x="16075" y="0"/>
                  </a:lnTo>
                  <a:lnTo>
                    <a:pt x="1" y="0"/>
                  </a:lnTo>
                  <a:lnTo>
                    <a:pt x="1" y="26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0"/>
            <p:cNvSpPr/>
            <p:nvPr/>
          </p:nvSpPr>
          <p:spPr>
            <a:xfrm>
              <a:off x="6024450"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0"/>
            <p:cNvSpPr/>
            <p:nvPr/>
          </p:nvSpPr>
          <p:spPr>
            <a:xfrm>
              <a:off x="6280175"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0"/>
            <p:cNvSpPr/>
            <p:nvPr/>
          </p:nvSpPr>
          <p:spPr>
            <a:xfrm>
              <a:off x="5973900" y="667375"/>
              <a:ext cx="401900" cy="31675"/>
            </a:xfrm>
            <a:custGeom>
              <a:avLst/>
              <a:gdLst/>
              <a:ahLst/>
              <a:cxnLst/>
              <a:rect l="l" t="t" r="r" b="b"/>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0"/>
            <p:cNvSpPr/>
            <p:nvPr/>
          </p:nvSpPr>
          <p:spPr>
            <a:xfrm>
              <a:off x="6302700"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0"/>
            <p:cNvSpPr/>
            <p:nvPr/>
          </p:nvSpPr>
          <p:spPr>
            <a:xfrm>
              <a:off x="6046975"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0"/>
            <p:cNvSpPr/>
            <p:nvPr/>
          </p:nvSpPr>
          <p:spPr>
            <a:xfrm>
              <a:off x="5973900" y="407375"/>
              <a:ext cx="401900" cy="272200"/>
            </a:xfrm>
            <a:custGeom>
              <a:avLst/>
              <a:gdLst/>
              <a:ahLst/>
              <a:cxnLst/>
              <a:rect l="l" t="t" r="r" b="b"/>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0"/>
            <p:cNvSpPr/>
            <p:nvPr/>
          </p:nvSpPr>
          <p:spPr>
            <a:xfrm>
              <a:off x="6024450" y="456100"/>
              <a:ext cx="300800" cy="175375"/>
            </a:xfrm>
            <a:custGeom>
              <a:avLst/>
              <a:gdLst/>
              <a:ahLst/>
              <a:cxnLst/>
              <a:rect l="l" t="t" r="r" b="b"/>
              <a:pathLst>
                <a:path w="12032" h="7015" fill="none" extrusionOk="0">
                  <a:moveTo>
                    <a:pt x="0" y="0"/>
                  </a:moveTo>
                  <a:lnTo>
                    <a:pt x="12032" y="0"/>
                  </a:lnTo>
                  <a:lnTo>
                    <a:pt x="12032" y="7014"/>
                  </a:lnTo>
                  <a:lnTo>
                    <a:pt x="0" y="7014"/>
                  </a:lnTo>
                  <a:lnTo>
                    <a:pt x="0"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0"/>
            <p:cNvSpPr/>
            <p:nvPr/>
          </p:nvSpPr>
          <p:spPr>
            <a:xfrm>
              <a:off x="6024450" y="573000"/>
              <a:ext cx="300800" cy="25"/>
            </a:xfrm>
            <a:custGeom>
              <a:avLst/>
              <a:gdLst/>
              <a:ahLst/>
              <a:cxnLst/>
              <a:rect l="l" t="t" r="r" b="b"/>
              <a:pathLst>
                <a:path w="12032" h="1" fill="none" extrusionOk="0">
                  <a:moveTo>
                    <a:pt x="0" y="0"/>
                  </a:moveTo>
                  <a:lnTo>
                    <a:pt x="12032"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50"/>
            <p:cNvSpPr/>
            <p:nvPr/>
          </p:nvSpPr>
          <p:spPr>
            <a:xfrm>
              <a:off x="6024450" y="514550"/>
              <a:ext cx="300800" cy="25"/>
            </a:xfrm>
            <a:custGeom>
              <a:avLst/>
              <a:gdLst/>
              <a:ahLst/>
              <a:cxnLst/>
              <a:rect l="l" t="t" r="r" b="b"/>
              <a:pathLst>
                <a:path w="12032" h="1" fill="none" extrusionOk="0">
                  <a:moveTo>
                    <a:pt x="0" y="0"/>
                  </a:moveTo>
                  <a:lnTo>
                    <a:pt x="12032"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50"/>
            <p:cNvSpPr/>
            <p:nvPr/>
          </p:nvSpPr>
          <p:spPr>
            <a:xfrm>
              <a:off x="6264950" y="456100"/>
              <a:ext cx="25" cy="175375"/>
            </a:xfrm>
            <a:custGeom>
              <a:avLst/>
              <a:gdLst/>
              <a:ahLst/>
              <a:cxnLst/>
              <a:rect l="l" t="t" r="r" b="b"/>
              <a:pathLst>
                <a:path w="1" h="7015" fill="none" extrusionOk="0">
                  <a:moveTo>
                    <a:pt x="1" y="0"/>
                  </a:moveTo>
                  <a:lnTo>
                    <a:pt x="1" y="701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0"/>
            <p:cNvSpPr/>
            <p:nvPr/>
          </p:nvSpPr>
          <p:spPr>
            <a:xfrm>
              <a:off x="6204675" y="456100"/>
              <a:ext cx="25" cy="175375"/>
            </a:xfrm>
            <a:custGeom>
              <a:avLst/>
              <a:gdLst/>
              <a:ahLst/>
              <a:cxnLst/>
              <a:rect l="l" t="t" r="r" b="b"/>
              <a:pathLst>
                <a:path w="1" h="7015" fill="none" extrusionOk="0">
                  <a:moveTo>
                    <a:pt x="0" y="0"/>
                  </a:moveTo>
                  <a:lnTo>
                    <a:pt x="0" y="701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0"/>
            <p:cNvSpPr/>
            <p:nvPr/>
          </p:nvSpPr>
          <p:spPr>
            <a:xfrm>
              <a:off x="6145000" y="456100"/>
              <a:ext cx="25" cy="175375"/>
            </a:xfrm>
            <a:custGeom>
              <a:avLst/>
              <a:gdLst/>
              <a:ahLst/>
              <a:cxnLst/>
              <a:rect l="l" t="t" r="r" b="b"/>
              <a:pathLst>
                <a:path w="1" h="7015" fill="none" extrusionOk="0">
                  <a:moveTo>
                    <a:pt x="1" y="0"/>
                  </a:moveTo>
                  <a:lnTo>
                    <a:pt x="1" y="701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0"/>
            <p:cNvSpPr/>
            <p:nvPr/>
          </p:nvSpPr>
          <p:spPr>
            <a:xfrm>
              <a:off x="6084725" y="456100"/>
              <a:ext cx="25" cy="175375"/>
            </a:xfrm>
            <a:custGeom>
              <a:avLst/>
              <a:gdLst/>
              <a:ahLst/>
              <a:cxnLst/>
              <a:rect l="l" t="t" r="r" b="b"/>
              <a:pathLst>
                <a:path w="1" h="7015" fill="none" extrusionOk="0">
                  <a:moveTo>
                    <a:pt x="1" y="0"/>
                  </a:moveTo>
                  <a:lnTo>
                    <a:pt x="1" y="701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9" name="Google Shape;1629;p50"/>
          <p:cNvGrpSpPr/>
          <p:nvPr/>
        </p:nvGrpSpPr>
        <p:grpSpPr>
          <a:xfrm>
            <a:off x="918858" y="908741"/>
            <a:ext cx="342882" cy="418128"/>
            <a:chOff x="1268550" y="929175"/>
            <a:chExt cx="407950" cy="497475"/>
          </a:xfrm>
        </p:grpSpPr>
        <p:sp>
          <p:nvSpPr>
            <p:cNvPr id="1630" name="Google Shape;1630;p50"/>
            <p:cNvSpPr/>
            <p:nvPr/>
          </p:nvSpPr>
          <p:spPr>
            <a:xfrm>
              <a:off x="1268550" y="953550"/>
              <a:ext cx="387250" cy="473100"/>
            </a:xfrm>
            <a:custGeom>
              <a:avLst/>
              <a:gdLst/>
              <a:ahLst/>
              <a:cxnLst/>
              <a:rect l="l" t="t" r="r" b="b"/>
              <a:pathLst>
                <a:path w="15490" h="18924" fill="none" extrusionOk="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0"/>
            <p:cNvSpPr/>
            <p:nvPr/>
          </p:nvSpPr>
          <p:spPr>
            <a:xfrm>
              <a:off x="1298975" y="929175"/>
              <a:ext cx="377525" cy="462775"/>
            </a:xfrm>
            <a:custGeom>
              <a:avLst/>
              <a:gdLst/>
              <a:ahLst/>
              <a:cxnLst/>
              <a:rect l="l" t="t" r="r" b="b"/>
              <a:pathLst>
                <a:path w="15101" h="18511" fill="none" extrusionOk="0">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0"/>
            <p:cNvSpPr/>
            <p:nvPr/>
          </p:nvSpPr>
          <p:spPr>
            <a:xfrm>
              <a:off x="15924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3" name="Google Shape;1633;p50"/>
          <p:cNvGrpSpPr/>
          <p:nvPr/>
        </p:nvGrpSpPr>
        <p:grpSpPr>
          <a:xfrm>
            <a:off x="5404922" y="924605"/>
            <a:ext cx="405331" cy="388962"/>
            <a:chOff x="6605925" y="948050"/>
            <a:chExt cx="482250" cy="462775"/>
          </a:xfrm>
        </p:grpSpPr>
        <p:sp>
          <p:nvSpPr>
            <p:cNvPr id="1634" name="Google Shape;1634;p50"/>
            <p:cNvSpPr/>
            <p:nvPr/>
          </p:nvSpPr>
          <p:spPr>
            <a:xfrm>
              <a:off x="6847025" y="1209875"/>
              <a:ext cx="60325" cy="200950"/>
            </a:xfrm>
            <a:custGeom>
              <a:avLst/>
              <a:gdLst/>
              <a:ahLst/>
              <a:cxnLst/>
              <a:rect l="l" t="t" r="r" b="b"/>
              <a:pathLst>
                <a:path w="2413" h="8038" fill="none" extrusionOk="0">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0"/>
            <p:cNvSpPr/>
            <p:nvPr/>
          </p:nvSpPr>
          <p:spPr>
            <a:xfrm>
              <a:off x="6605925" y="971800"/>
              <a:ext cx="482250" cy="228350"/>
            </a:xfrm>
            <a:custGeom>
              <a:avLst/>
              <a:gdLst/>
              <a:ahLst/>
              <a:cxnLst/>
              <a:rect l="l" t="t" r="r" b="b"/>
              <a:pathLst>
                <a:path w="19290" h="9134" fill="none" extrusionOk="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0"/>
            <p:cNvSpPr/>
            <p:nvPr/>
          </p:nvSpPr>
          <p:spPr>
            <a:xfrm>
              <a:off x="6847025" y="948050"/>
              <a:ext cx="25" cy="23775"/>
            </a:xfrm>
            <a:custGeom>
              <a:avLst/>
              <a:gdLst/>
              <a:ahLst/>
              <a:cxnLst/>
              <a:rect l="l" t="t" r="r" b="b"/>
              <a:pathLst>
                <a:path w="1" h="951" fill="none" extrusionOk="0">
                  <a:moveTo>
                    <a:pt x="1" y="951"/>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0"/>
            <p:cNvSpPr/>
            <p:nvPr/>
          </p:nvSpPr>
          <p:spPr>
            <a:xfrm>
              <a:off x="6847025" y="1001025"/>
              <a:ext cx="25" cy="183900"/>
            </a:xfrm>
            <a:custGeom>
              <a:avLst/>
              <a:gdLst/>
              <a:ahLst/>
              <a:cxnLst/>
              <a:rect l="l" t="t" r="r" b="b"/>
              <a:pathLst>
                <a:path w="1" h="7356" fill="none" extrusionOk="0">
                  <a:moveTo>
                    <a:pt x="1" y="1"/>
                  </a:moveTo>
                  <a:lnTo>
                    <a:pt x="1" y="735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0"/>
            <p:cNvSpPr/>
            <p:nvPr/>
          </p:nvSpPr>
          <p:spPr>
            <a:xfrm>
              <a:off x="6872000" y="994325"/>
              <a:ext cx="85275" cy="190600"/>
            </a:xfrm>
            <a:custGeom>
              <a:avLst/>
              <a:gdLst/>
              <a:ahLst/>
              <a:cxnLst/>
              <a:rect l="l" t="t" r="r" b="b"/>
              <a:pathLst>
                <a:path w="3411" h="7624" fill="none" extrusionOk="0">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0"/>
            <p:cNvSpPr/>
            <p:nvPr/>
          </p:nvSpPr>
          <p:spPr>
            <a:xfrm>
              <a:off x="6736825" y="994325"/>
              <a:ext cx="85275" cy="190600"/>
            </a:xfrm>
            <a:custGeom>
              <a:avLst/>
              <a:gdLst/>
              <a:ahLst/>
              <a:cxnLst/>
              <a:rect l="l" t="t" r="r" b="b"/>
              <a:pathLst>
                <a:path w="3411" h="7624" fill="none" extrusionOk="0">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0" name="Google Shape;1640;p50"/>
          <p:cNvGrpSpPr/>
          <p:nvPr/>
        </p:nvGrpSpPr>
        <p:grpSpPr>
          <a:xfrm>
            <a:off x="5499604" y="2076574"/>
            <a:ext cx="215966" cy="342399"/>
            <a:chOff x="6718575" y="2318625"/>
            <a:chExt cx="256950" cy="407375"/>
          </a:xfrm>
        </p:grpSpPr>
        <p:sp>
          <p:nvSpPr>
            <p:cNvPr id="1641" name="Google Shape;1641;p50"/>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0"/>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0"/>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0"/>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0"/>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0"/>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0"/>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0"/>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9" name="Google Shape;1649;p50"/>
          <p:cNvGrpSpPr/>
          <p:nvPr/>
        </p:nvGrpSpPr>
        <p:grpSpPr>
          <a:xfrm>
            <a:off x="2600993" y="2703482"/>
            <a:ext cx="363369" cy="221115"/>
            <a:chOff x="3269900" y="3064500"/>
            <a:chExt cx="432325" cy="263075"/>
          </a:xfrm>
        </p:grpSpPr>
        <p:sp>
          <p:nvSpPr>
            <p:cNvPr id="1650" name="Google Shape;1650;p50"/>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0"/>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0"/>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3" name="Google Shape;1653;p50"/>
          <p:cNvGrpSpPr/>
          <p:nvPr/>
        </p:nvGrpSpPr>
        <p:grpSpPr>
          <a:xfrm>
            <a:off x="5475019" y="2635926"/>
            <a:ext cx="265115" cy="372594"/>
            <a:chOff x="6689325" y="2984125"/>
            <a:chExt cx="315425" cy="443300"/>
          </a:xfrm>
        </p:grpSpPr>
        <p:sp>
          <p:nvSpPr>
            <p:cNvPr id="1654" name="Google Shape;1654;p50"/>
            <p:cNvSpPr/>
            <p:nvPr/>
          </p:nvSpPr>
          <p:spPr>
            <a:xfrm>
              <a:off x="6689325" y="2984125"/>
              <a:ext cx="315425" cy="77975"/>
            </a:xfrm>
            <a:custGeom>
              <a:avLst/>
              <a:gdLst/>
              <a:ahLst/>
              <a:cxnLst/>
              <a:rect l="l" t="t" r="r" b="b"/>
              <a:pathLst>
                <a:path w="12617" h="3119" fill="none" extrusionOk="0">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0"/>
            <p:cNvSpPr/>
            <p:nvPr/>
          </p:nvSpPr>
          <p:spPr>
            <a:xfrm>
              <a:off x="6702125" y="3069375"/>
              <a:ext cx="289850" cy="358050"/>
            </a:xfrm>
            <a:custGeom>
              <a:avLst/>
              <a:gdLst/>
              <a:ahLst/>
              <a:cxnLst/>
              <a:rect l="l" t="t" r="r" b="b"/>
              <a:pathLst>
                <a:path w="11594" h="14322" fill="none" extrusionOk="0">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0"/>
            <p:cNvSpPr/>
            <p:nvPr/>
          </p:nvSpPr>
          <p:spPr>
            <a:xfrm>
              <a:off x="6761175" y="3117475"/>
              <a:ext cx="25" cy="261850"/>
            </a:xfrm>
            <a:custGeom>
              <a:avLst/>
              <a:gdLst/>
              <a:ahLst/>
              <a:cxnLst/>
              <a:rect l="l" t="t" r="r" b="b"/>
              <a:pathLst>
                <a:path w="1" h="10474" fill="none" extrusionOk="0">
                  <a:moveTo>
                    <a:pt x="1" y="10473"/>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0"/>
            <p:cNvSpPr/>
            <p:nvPr/>
          </p:nvSpPr>
          <p:spPr>
            <a:xfrm>
              <a:off x="6847025" y="3117475"/>
              <a:ext cx="25" cy="261850"/>
            </a:xfrm>
            <a:custGeom>
              <a:avLst/>
              <a:gdLst/>
              <a:ahLst/>
              <a:cxnLst/>
              <a:rect l="l" t="t" r="r" b="b"/>
              <a:pathLst>
                <a:path w="1" h="10474" fill="none" extrusionOk="0">
                  <a:moveTo>
                    <a:pt x="1" y="1"/>
                  </a:moveTo>
                  <a:lnTo>
                    <a:pt x="1"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0"/>
            <p:cNvSpPr/>
            <p:nvPr/>
          </p:nvSpPr>
          <p:spPr>
            <a:xfrm>
              <a:off x="6932875" y="3117475"/>
              <a:ext cx="25" cy="261850"/>
            </a:xfrm>
            <a:custGeom>
              <a:avLst/>
              <a:gdLst/>
              <a:ahLst/>
              <a:cxnLst/>
              <a:rect l="l" t="t" r="r" b="b"/>
              <a:pathLst>
                <a:path w="1" h="10474" fill="none" extrusionOk="0">
                  <a:moveTo>
                    <a:pt x="1" y="1"/>
                  </a:moveTo>
                  <a:lnTo>
                    <a:pt x="1"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9" name="Google Shape;1659;p50"/>
          <p:cNvGrpSpPr/>
          <p:nvPr/>
        </p:nvGrpSpPr>
        <p:grpSpPr>
          <a:xfrm>
            <a:off x="1523745" y="3730594"/>
            <a:ext cx="256416" cy="414535"/>
            <a:chOff x="1988225" y="4286525"/>
            <a:chExt cx="305075" cy="493200"/>
          </a:xfrm>
        </p:grpSpPr>
        <p:sp>
          <p:nvSpPr>
            <p:cNvPr id="1660" name="Google Shape;1660;p50"/>
            <p:cNvSpPr/>
            <p:nvPr/>
          </p:nvSpPr>
          <p:spPr>
            <a:xfrm>
              <a:off x="2178800" y="4519725"/>
              <a:ext cx="114500" cy="114475"/>
            </a:xfrm>
            <a:custGeom>
              <a:avLst/>
              <a:gdLst/>
              <a:ahLst/>
              <a:cxnLst/>
              <a:rect l="l" t="t" r="r" b="b"/>
              <a:pathLst>
                <a:path w="4580" h="4579" fill="none" extrusionOk="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0"/>
            <p:cNvSpPr/>
            <p:nvPr/>
          </p:nvSpPr>
          <p:spPr>
            <a:xfrm>
              <a:off x="1988225" y="4539200"/>
              <a:ext cx="156500" cy="156500"/>
            </a:xfrm>
            <a:custGeom>
              <a:avLst/>
              <a:gdLst/>
              <a:ahLst/>
              <a:cxnLst/>
              <a:rect l="l" t="t" r="r" b="b"/>
              <a:pathLst>
                <a:path w="6260" h="6260" fill="none" extrusionOk="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0"/>
            <p:cNvSpPr/>
            <p:nvPr/>
          </p:nvSpPr>
          <p:spPr>
            <a:xfrm>
              <a:off x="2042425" y="4286525"/>
              <a:ext cx="239300" cy="236250"/>
            </a:xfrm>
            <a:custGeom>
              <a:avLst/>
              <a:gdLst/>
              <a:ahLst/>
              <a:cxnLst/>
              <a:rect l="l" t="t" r="r" b="b"/>
              <a:pathLst>
                <a:path w="9572" h="9450" fill="none" extrusionOk="0">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0"/>
            <p:cNvSpPr/>
            <p:nvPr/>
          </p:nvSpPr>
          <p:spPr>
            <a:xfrm>
              <a:off x="2161750" y="4522750"/>
              <a:ext cx="25" cy="256975"/>
            </a:xfrm>
            <a:custGeom>
              <a:avLst/>
              <a:gdLst/>
              <a:ahLst/>
              <a:cxnLst/>
              <a:rect l="l" t="t" r="r" b="b"/>
              <a:pathLst>
                <a:path w="1" h="10279" fill="none" extrusionOk="0">
                  <a:moveTo>
                    <a:pt x="1" y="10279"/>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0"/>
            <p:cNvSpPr/>
            <p:nvPr/>
          </p:nvSpPr>
          <p:spPr>
            <a:xfrm>
              <a:off x="2133750" y="4377850"/>
              <a:ext cx="56050" cy="56025"/>
            </a:xfrm>
            <a:custGeom>
              <a:avLst/>
              <a:gdLst/>
              <a:ahLst/>
              <a:cxnLst/>
              <a:rect l="l" t="t" r="r" b="b"/>
              <a:pathLst>
                <a:path w="2242" h="2241" fill="none" extrusionOk="0">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0"/>
            <p:cNvSpPr/>
            <p:nvPr/>
          </p:nvSpPr>
          <p:spPr>
            <a:xfrm>
              <a:off x="2038150" y="4589125"/>
              <a:ext cx="87100" cy="87100"/>
            </a:xfrm>
            <a:custGeom>
              <a:avLst/>
              <a:gdLst/>
              <a:ahLst/>
              <a:cxnLst/>
              <a:rect l="l" t="t" r="r" b="b"/>
              <a:pathLst>
                <a:path w="3484" h="3484" fill="none" extrusionOk="0">
                  <a:moveTo>
                    <a:pt x="1" y="0"/>
                  </a:moveTo>
                  <a:lnTo>
                    <a:pt x="3483" y="348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0"/>
            <p:cNvSpPr/>
            <p:nvPr/>
          </p:nvSpPr>
          <p:spPr>
            <a:xfrm>
              <a:off x="2194025" y="4564150"/>
              <a:ext cx="54825" cy="54825"/>
            </a:xfrm>
            <a:custGeom>
              <a:avLst/>
              <a:gdLst/>
              <a:ahLst/>
              <a:cxnLst/>
              <a:rect l="l" t="t" r="r" b="b"/>
              <a:pathLst>
                <a:path w="2193" h="2193" fill="none" extrusionOk="0">
                  <a:moveTo>
                    <a:pt x="2192" y="1"/>
                  </a:moveTo>
                  <a:lnTo>
                    <a:pt x="1" y="21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7" name="Google Shape;1667;p50"/>
          <p:cNvGrpSpPr/>
          <p:nvPr/>
        </p:nvGrpSpPr>
        <p:grpSpPr>
          <a:xfrm>
            <a:off x="2067737" y="3759759"/>
            <a:ext cx="309640" cy="392030"/>
            <a:chOff x="2635450" y="4321225"/>
            <a:chExt cx="368400" cy="466425"/>
          </a:xfrm>
        </p:grpSpPr>
        <p:sp>
          <p:nvSpPr>
            <p:cNvPr id="1668" name="Google Shape;1668;p50"/>
            <p:cNvSpPr/>
            <p:nvPr/>
          </p:nvSpPr>
          <p:spPr>
            <a:xfrm>
              <a:off x="2635450" y="4653050"/>
              <a:ext cx="368400" cy="134600"/>
            </a:xfrm>
            <a:custGeom>
              <a:avLst/>
              <a:gdLst/>
              <a:ahLst/>
              <a:cxnLst/>
              <a:rect l="l" t="t" r="r" b="b"/>
              <a:pathLst>
                <a:path w="14736" h="5384" fill="none" extrusionOk="0">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0"/>
            <p:cNvSpPr/>
            <p:nvPr/>
          </p:nvSpPr>
          <p:spPr>
            <a:xfrm>
              <a:off x="2819350" y="4321225"/>
              <a:ext cx="25" cy="347075"/>
            </a:xfrm>
            <a:custGeom>
              <a:avLst/>
              <a:gdLst/>
              <a:ahLst/>
              <a:cxnLst/>
              <a:rect l="l" t="t" r="r" b="b"/>
              <a:pathLst>
                <a:path w="1" h="13883" fill="none" extrusionOk="0">
                  <a:moveTo>
                    <a:pt x="0" y="13883"/>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0"/>
            <p:cNvSpPr/>
            <p:nvPr/>
          </p:nvSpPr>
          <p:spPr>
            <a:xfrm>
              <a:off x="2835175" y="4328525"/>
              <a:ext cx="114475" cy="114500"/>
            </a:xfrm>
            <a:custGeom>
              <a:avLst/>
              <a:gdLst/>
              <a:ahLst/>
              <a:cxnLst/>
              <a:rect l="l" t="t" r="r" b="b"/>
              <a:pathLst>
                <a:path w="4579" h="4580" fill="none" extrusionOk="0">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0"/>
            <p:cNvSpPr/>
            <p:nvPr/>
          </p:nvSpPr>
          <p:spPr>
            <a:xfrm>
              <a:off x="2850400" y="4372975"/>
              <a:ext cx="54825" cy="54825"/>
            </a:xfrm>
            <a:custGeom>
              <a:avLst/>
              <a:gdLst/>
              <a:ahLst/>
              <a:cxnLst/>
              <a:rect l="l" t="t" r="r" b="b"/>
              <a:pathLst>
                <a:path w="2193" h="2193" fill="none" extrusionOk="0">
                  <a:moveTo>
                    <a:pt x="2192" y="0"/>
                  </a:moveTo>
                  <a:lnTo>
                    <a:pt x="0" y="219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0"/>
            <p:cNvSpPr/>
            <p:nvPr/>
          </p:nvSpPr>
          <p:spPr>
            <a:xfrm>
              <a:off x="2646425" y="4429600"/>
              <a:ext cx="156500" cy="156500"/>
            </a:xfrm>
            <a:custGeom>
              <a:avLst/>
              <a:gdLst/>
              <a:ahLst/>
              <a:cxnLst/>
              <a:rect l="l" t="t" r="r" b="b"/>
              <a:pathLst>
                <a:path w="6260" h="6260" fill="none" extrusionOk="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0"/>
            <p:cNvSpPr/>
            <p:nvPr/>
          </p:nvSpPr>
          <p:spPr>
            <a:xfrm>
              <a:off x="2696350" y="4479525"/>
              <a:ext cx="87100" cy="87100"/>
            </a:xfrm>
            <a:custGeom>
              <a:avLst/>
              <a:gdLst/>
              <a:ahLst/>
              <a:cxnLst/>
              <a:rect l="l" t="t" r="r" b="b"/>
              <a:pathLst>
                <a:path w="3484" h="3484" fill="none" extrusionOk="0">
                  <a:moveTo>
                    <a:pt x="0" y="1"/>
                  </a:moveTo>
                  <a:lnTo>
                    <a:pt x="3483" y="348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4" name="Google Shape;1674;p50"/>
          <p:cNvGrpSpPr/>
          <p:nvPr/>
        </p:nvGrpSpPr>
        <p:grpSpPr>
          <a:xfrm>
            <a:off x="5436146" y="3750030"/>
            <a:ext cx="342882" cy="383835"/>
            <a:chOff x="6643075" y="4309650"/>
            <a:chExt cx="407950" cy="456675"/>
          </a:xfrm>
        </p:grpSpPr>
        <p:sp>
          <p:nvSpPr>
            <p:cNvPr id="1675" name="Google Shape;1675;p50"/>
            <p:cNvSpPr/>
            <p:nvPr/>
          </p:nvSpPr>
          <p:spPr>
            <a:xfrm>
              <a:off x="6643075" y="4698125"/>
              <a:ext cx="407950" cy="14625"/>
            </a:xfrm>
            <a:custGeom>
              <a:avLst/>
              <a:gdLst/>
              <a:ahLst/>
              <a:cxnLst/>
              <a:rect l="l" t="t" r="r" b="b"/>
              <a:pathLst>
                <a:path w="16318" h="585" fill="none" extrusionOk="0">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0"/>
            <p:cNvSpPr/>
            <p:nvPr/>
          </p:nvSpPr>
          <p:spPr>
            <a:xfrm>
              <a:off x="6643075" y="4727350"/>
              <a:ext cx="407950" cy="14625"/>
            </a:xfrm>
            <a:custGeom>
              <a:avLst/>
              <a:gdLst/>
              <a:ahLst/>
              <a:cxnLst/>
              <a:rect l="l" t="t" r="r" b="b"/>
              <a:pathLst>
                <a:path w="16318" h="585" fill="none" extrusionOk="0">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0"/>
            <p:cNvSpPr/>
            <p:nvPr/>
          </p:nvSpPr>
          <p:spPr>
            <a:xfrm>
              <a:off x="6643075" y="4751700"/>
              <a:ext cx="407950" cy="14625"/>
            </a:xfrm>
            <a:custGeom>
              <a:avLst/>
              <a:gdLst/>
              <a:ahLst/>
              <a:cxnLst/>
              <a:rect l="l" t="t" r="r" b="b"/>
              <a:pathLst>
                <a:path w="16318" h="585" fill="none" extrusionOk="0">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0"/>
            <p:cNvSpPr/>
            <p:nvPr/>
          </p:nvSpPr>
          <p:spPr>
            <a:xfrm>
              <a:off x="6672900" y="4309650"/>
              <a:ext cx="348900" cy="376300"/>
            </a:xfrm>
            <a:custGeom>
              <a:avLst/>
              <a:gdLst/>
              <a:ahLst/>
              <a:cxnLst/>
              <a:rect l="l" t="t" r="r" b="b"/>
              <a:pathLst>
                <a:path w="13956" h="15052" fill="none" extrusionOk="0">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0"/>
            <p:cNvSpPr/>
            <p:nvPr/>
          </p:nvSpPr>
          <p:spPr>
            <a:xfrm>
              <a:off x="6805625" y="4452725"/>
              <a:ext cx="15850" cy="28050"/>
            </a:xfrm>
            <a:custGeom>
              <a:avLst/>
              <a:gdLst/>
              <a:ahLst/>
              <a:cxnLst/>
              <a:rect l="l" t="t" r="r" b="b"/>
              <a:pathLst>
                <a:path w="634" h="1122" fill="none" extrusionOk="0">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0"/>
            <p:cNvSpPr/>
            <p:nvPr/>
          </p:nvSpPr>
          <p:spPr>
            <a:xfrm>
              <a:off x="6872600" y="4452725"/>
              <a:ext cx="15875" cy="28050"/>
            </a:xfrm>
            <a:custGeom>
              <a:avLst/>
              <a:gdLst/>
              <a:ahLst/>
              <a:cxnLst/>
              <a:rect l="l" t="t" r="r" b="b"/>
              <a:pathLst>
                <a:path w="635" h="1122" fill="none" extrusionOk="0">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0"/>
            <p:cNvSpPr/>
            <p:nvPr/>
          </p:nvSpPr>
          <p:spPr>
            <a:xfrm>
              <a:off x="6709425" y="4414975"/>
              <a:ext cx="275250" cy="54825"/>
            </a:xfrm>
            <a:custGeom>
              <a:avLst/>
              <a:gdLst/>
              <a:ahLst/>
              <a:cxnLst/>
              <a:rect l="l" t="t" r="r" b="b"/>
              <a:pathLst>
                <a:path w="11010" h="2193" fill="none" extrusionOk="0">
                  <a:moveTo>
                    <a:pt x="11009" y="2193"/>
                  </a:moveTo>
                  <a:lnTo>
                    <a:pt x="5505" y="1"/>
                  </a:lnTo>
                  <a:lnTo>
                    <a:pt x="1" y="21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0"/>
            <p:cNvSpPr/>
            <p:nvPr/>
          </p:nvSpPr>
          <p:spPr>
            <a:xfrm>
              <a:off x="6733175" y="4382725"/>
              <a:ext cx="227750" cy="37150"/>
            </a:xfrm>
            <a:custGeom>
              <a:avLst/>
              <a:gdLst/>
              <a:ahLst/>
              <a:cxnLst/>
              <a:rect l="l" t="t" r="r" b="b"/>
              <a:pathLst>
                <a:path w="9110" h="1486" fill="none" extrusionOk="0">
                  <a:moveTo>
                    <a:pt x="1" y="1486"/>
                  </a:moveTo>
                  <a:lnTo>
                    <a:pt x="1681" y="1486"/>
                  </a:lnTo>
                  <a:lnTo>
                    <a:pt x="1681" y="0"/>
                  </a:lnTo>
                  <a:lnTo>
                    <a:pt x="4555" y="0"/>
                  </a:lnTo>
                  <a:lnTo>
                    <a:pt x="7429" y="0"/>
                  </a:lnTo>
                  <a:lnTo>
                    <a:pt x="7429" y="1486"/>
                  </a:lnTo>
                  <a:lnTo>
                    <a:pt x="9109" y="148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0"/>
            <p:cNvSpPr/>
            <p:nvPr/>
          </p:nvSpPr>
          <p:spPr>
            <a:xfrm>
              <a:off x="6847025" y="4414975"/>
              <a:ext cx="25" cy="145550"/>
            </a:xfrm>
            <a:custGeom>
              <a:avLst/>
              <a:gdLst/>
              <a:ahLst/>
              <a:cxnLst/>
              <a:rect l="l" t="t" r="r" b="b"/>
              <a:pathLst>
                <a:path w="1" h="5822" fill="none" extrusionOk="0">
                  <a:moveTo>
                    <a:pt x="1" y="1"/>
                  </a:moveTo>
                  <a:lnTo>
                    <a:pt x="1" y="582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4" name="Google Shape;1684;p50"/>
          <p:cNvGrpSpPr/>
          <p:nvPr/>
        </p:nvGrpSpPr>
        <p:grpSpPr>
          <a:xfrm>
            <a:off x="4251419" y="4291984"/>
            <a:ext cx="452420" cy="433992"/>
            <a:chOff x="5233525" y="4954450"/>
            <a:chExt cx="538275" cy="516350"/>
          </a:xfrm>
        </p:grpSpPr>
        <p:sp>
          <p:nvSpPr>
            <p:cNvPr id="1685" name="Google Shape;1685;p50"/>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0"/>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50"/>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50"/>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0"/>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0"/>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0"/>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0"/>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0"/>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0"/>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0"/>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6" name="Google Shape;1696;p50"/>
          <p:cNvGrpSpPr/>
          <p:nvPr/>
        </p:nvGrpSpPr>
        <p:grpSpPr>
          <a:xfrm>
            <a:off x="3682338" y="4299654"/>
            <a:ext cx="460615" cy="418653"/>
            <a:chOff x="4556450" y="4963575"/>
            <a:chExt cx="548025" cy="498100"/>
          </a:xfrm>
        </p:grpSpPr>
        <p:sp>
          <p:nvSpPr>
            <p:cNvPr id="1697" name="Google Shape;1697;p50"/>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0"/>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0"/>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0"/>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0"/>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2" name="Google Shape;1702;p50"/>
          <p:cNvGrpSpPr/>
          <p:nvPr/>
        </p:nvGrpSpPr>
        <p:grpSpPr>
          <a:xfrm>
            <a:off x="299620" y="4390239"/>
            <a:ext cx="445255" cy="246182"/>
            <a:chOff x="531800" y="5071350"/>
            <a:chExt cx="529750" cy="292900"/>
          </a:xfrm>
        </p:grpSpPr>
        <p:sp>
          <p:nvSpPr>
            <p:cNvPr id="1703" name="Google Shape;1703;p50"/>
            <p:cNvSpPr/>
            <p:nvPr/>
          </p:nvSpPr>
          <p:spPr>
            <a:xfrm>
              <a:off x="632875"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0"/>
            <p:cNvSpPr/>
            <p:nvPr/>
          </p:nvSpPr>
          <p:spPr>
            <a:xfrm>
              <a:off x="886175"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0"/>
            <p:cNvSpPr/>
            <p:nvPr/>
          </p:nvSpPr>
          <p:spPr>
            <a:xfrm>
              <a:off x="531800"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0"/>
            <p:cNvSpPr/>
            <p:nvPr/>
          </p:nvSpPr>
          <p:spPr>
            <a:xfrm>
              <a:off x="859375"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0"/>
            <p:cNvSpPr/>
            <p:nvPr/>
          </p:nvSpPr>
          <p:spPr>
            <a:xfrm>
              <a:off x="676100" y="5071350"/>
              <a:ext cx="86500" cy="7325"/>
            </a:xfrm>
            <a:custGeom>
              <a:avLst/>
              <a:gdLst/>
              <a:ahLst/>
              <a:cxnLst/>
              <a:rect l="l" t="t" r="r" b="b"/>
              <a:pathLst>
                <a:path w="3460" h="293" fill="none" extrusionOk="0">
                  <a:moveTo>
                    <a:pt x="1" y="1"/>
                  </a:moveTo>
                  <a:lnTo>
                    <a:pt x="3459" y="2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0"/>
            <p:cNvSpPr/>
            <p:nvPr/>
          </p:nvSpPr>
          <p:spPr>
            <a:xfrm>
              <a:off x="941575"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0"/>
            <p:cNvSpPr/>
            <p:nvPr/>
          </p:nvSpPr>
          <p:spPr>
            <a:xfrm>
              <a:off x="614600"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0" name="Google Shape;1710;p50"/>
          <p:cNvGrpSpPr/>
          <p:nvPr/>
        </p:nvGrpSpPr>
        <p:grpSpPr>
          <a:xfrm>
            <a:off x="7243894" y="1955800"/>
            <a:ext cx="433992" cy="422729"/>
            <a:chOff x="5916675" y="927975"/>
            <a:chExt cx="516350" cy="502950"/>
          </a:xfrm>
        </p:grpSpPr>
        <p:sp>
          <p:nvSpPr>
            <p:cNvPr id="1711" name="Google Shape;1711;p50"/>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38100"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0"/>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38100"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3" name="Google Shape;1713;p50"/>
          <p:cNvGrpSpPr/>
          <p:nvPr/>
        </p:nvGrpSpPr>
        <p:grpSpPr>
          <a:xfrm>
            <a:off x="6359914" y="2661702"/>
            <a:ext cx="1079481" cy="1051467"/>
            <a:chOff x="5916675" y="927975"/>
            <a:chExt cx="516350" cy="502950"/>
          </a:xfrm>
        </p:grpSpPr>
        <p:sp>
          <p:nvSpPr>
            <p:cNvPr id="1714" name="Google Shape;1714;p50"/>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w="9525" cap="rnd" cmpd="sng">
              <a:solidFill>
                <a:srgbClr val="FFFF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0"/>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w="9525" cap="rnd" cmpd="sng">
              <a:solidFill>
                <a:srgbClr val="FFFF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6" name="Google Shape;1716;p50"/>
          <p:cNvGrpSpPr/>
          <p:nvPr/>
        </p:nvGrpSpPr>
        <p:grpSpPr>
          <a:xfrm>
            <a:off x="6360057" y="1955800"/>
            <a:ext cx="433992" cy="422729"/>
            <a:chOff x="5916675" y="927975"/>
            <a:chExt cx="516350" cy="502950"/>
          </a:xfrm>
        </p:grpSpPr>
        <p:sp>
          <p:nvSpPr>
            <p:cNvPr id="1717" name="Google Shape;1717;p50"/>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0"/>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9" name="Google Shape;1719;p50"/>
          <p:cNvSpPr/>
          <p:nvPr/>
        </p:nvSpPr>
        <p:spPr>
          <a:xfrm>
            <a:off x="7436055" y="2192178"/>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38100" cap="rnd"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0"/>
          <p:cNvSpPr/>
          <p:nvPr/>
        </p:nvSpPr>
        <p:spPr>
          <a:xfrm>
            <a:off x="6552218" y="2192178"/>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0"/>
          <p:cNvSpPr/>
          <p:nvPr/>
        </p:nvSpPr>
        <p:spPr>
          <a:xfrm>
            <a:off x="6837753" y="3249715"/>
            <a:ext cx="1000561" cy="565194"/>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rgbClr val="00FFFF"/>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2FA31D-68E2-68A9-6774-FA74C743CA19}"/>
              </a:ext>
            </a:extLst>
          </p:cNvPr>
          <p:cNvSpPr txBox="1"/>
          <p:nvPr/>
        </p:nvSpPr>
        <p:spPr>
          <a:xfrm>
            <a:off x="166914" y="145143"/>
            <a:ext cx="3182281" cy="338554"/>
          </a:xfrm>
          <a:prstGeom prst="rect">
            <a:avLst/>
          </a:prstGeom>
          <a:noFill/>
        </p:spPr>
        <p:txBody>
          <a:bodyPr wrap="none" rtlCol="0">
            <a:spAutoFit/>
          </a:bodyPr>
          <a:lstStyle/>
          <a:p>
            <a:r>
              <a:rPr lang="en-US" altLang="ko-KR" sz="1600" dirty="0">
                <a:solidFill>
                  <a:schemeClr val="bg1"/>
                </a:solidFill>
                <a:latin typeface="+mn-ea"/>
                <a:ea typeface="+mn-ea"/>
              </a:rPr>
              <a:t>2. </a:t>
            </a:r>
            <a:r>
              <a:rPr lang="ko-KR" altLang="en-US" sz="1600" dirty="0">
                <a:solidFill>
                  <a:schemeClr val="bg1"/>
                </a:solidFill>
                <a:latin typeface="+mn-ea"/>
                <a:ea typeface="+mn-ea"/>
              </a:rPr>
              <a:t>게임 플레이 방법</a:t>
            </a:r>
            <a:r>
              <a:rPr lang="en-US" altLang="ko-KR" sz="1600" dirty="0">
                <a:solidFill>
                  <a:schemeClr val="bg1"/>
                </a:solidFill>
                <a:latin typeface="+mn-ea"/>
                <a:ea typeface="+mn-ea"/>
              </a:rPr>
              <a:t>_</a:t>
            </a:r>
            <a:r>
              <a:rPr lang="ko-KR" altLang="en-US" sz="1600" dirty="0">
                <a:solidFill>
                  <a:schemeClr val="bg1"/>
                </a:solidFill>
                <a:latin typeface="+mn-ea"/>
                <a:ea typeface="+mn-ea"/>
              </a:rPr>
              <a:t>전체 플로우</a:t>
            </a:r>
          </a:p>
        </p:txBody>
      </p:sp>
      <p:sp>
        <p:nvSpPr>
          <p:cNvPr id="6" name="TextBox 5">
            <a:extLst>
              <a:ext uri="{FF2B5EF4-FFF2-40B4-BE49-F238E27FC236}">
                <a16:creationId xmlns:a16="http://schemas.microsoft.com/office/drawing/2014/main" id="{DE60DA32-4E92-27EE-38E5-07B28BD7FAE8}"/>
              </a:ext>
            </a:extLst>
          </p:cNvPr>
          <p:cNvSpPr txBox="1"/>
          <p:nvPr/>
        </p:nvSpPr>
        <p:spPr>
          <a:xfrm>
            <a:off x="374650" y="518276"/>
            <a:ext cx="8369599" cy="3106620"/>
          </a:xfrm>
          <a:prstGeom prst="rect">
            <a:avLst/>
          </a:prstGeom>
          <a:noFill/>
        </p:spPr>
        <p:txBody>
          <a:bodyPr wrap="none" rtlCol="0">
            <a:spAutoFit/>
          </a:bodyPr>
          <a:lstStyle/>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플레이어의 초기 자산은 유동자산 중 하나인 현금 천만원</a:t>
            </a:r>
            <a:r>
              <a:rPr lang="en-US" altLang="ko-KR" sz="1100" dirty="0">
                <a:solidFill>
                  <a:schemeClr val="bg1"/>
                </a:solidFill>
                <a:latin typeface="+mn-ea"/>
                <a:ea typeface="+mn-ea"/>
              </a:rPr>
              <a:t>(10</a:t>
            </a:r>
            <a:r>
              <a:rPr lang="ko-KR" altLang="en-US" sz="1100" dirty="0">
                <a:solidFill>
                  <a:schemeClr val="bg1"/>
                </a:solidFill>
                <a:latin typeface="+mn-ea"/>
                <a:ea typeface="+mn-ea"/>
              </a:rPr>
              <a:t>백만원</a:t>
            </a:r>
            <a:r>
              <a:rPr lang="en-US" altLang="ko-KR" sz="1100" dirty="0">
                <a:solidFill>
                  <a:schemeClr val="bg1"/>
                </a:solidFill>
                <a:latin typeface="+mn-ea"/>
                <a:ea typeface="+mn-ea"/>
              </a:rPr>
              <a:t>)</a:t>
            </a:r>
            <a:r>
              <a:rPr lang="ko-KR" altLang="en-US" sz="1100" dirty="0">
                <a:solidFill>
                  <a:schemeClr val="bg1"/>
                </a:solidFill>
                <a:latin typeface="+mn-ea"/>
                <a:ea typeface="+mn-ea"/>
              </a:rPr>
              <a:t>이다</a:t>
            </a:r>
            <a:r>
              <a:rPr lang="en-US" altLang="ko-KR" sz="1100" dirty="0">
                <a:solidFill>
                  <a:schemeClr val="bg1"/>
                </a:solidFill>
                <a:latin typeface="+mn-ea"/>
                <a:ea typeface="+mn-ea"/>
              </a:rPr>
              <a:t>. </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다양한 투자처에 플레이어가 선택하여 투자하며</a:t>
            </a:r>
            <a:r>
              <a:rPr lang="en-US" altLang="ko-KR" sz="1100" dirty="0">
                <a:solidFill>
                  <a:schemeClr val="bg1"/>
                </a:solidFill>
                <a:latin typeface="+mn-ea"/>
                <a:ea typeface="+mn-ea"/>
              </a:rPr>
              <a:t>, </a:t>
            </a:r>
            <a:r>
              <a:rPr lang="ko-KR" altLang="en-US" sz="1100" dirty="0">
                <a:solidFill>
                  <a:schemeClr val="bg1"/>
                </a:solidFill>
                <a:latin typeface="+mn-ea"/>
                <a:ea typeface="+mn-ea"/>
              </a:rPr>
              <a:t>플레이어 소유의 자산 가치를 상승시킨다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게임은 한 챕터가 여러 번 반복되는 것으로 구성되며</a:t>
            </a:r>
            <a:r>
              <a:rPr lang="en-US" altLang="ko-KR" sz="1100" dirty="0">
                <a:solidFill>
                  <a:schemeClr val="bg1"/>
                </a:solidFill>
                <a:latin typeface="+mn-ea"/>
                <a:ea typeface="+mn-ea"/>
              </a:rPr>
              <a:t>, </a:t>
            </a:r>
            <a:r>
              <a:rPr lang="ko-KR" altLang="en-US" sz="1100" dirty="0">
                <a:solidFill>
                  <a:schemeClr val="bg1"/>
                </a:solidFill>
                <a:latin typeface="+mn-ea"/>
                <a:ea typeface="+mn-ea"/>
              </a:rPr>
              <a:t>그 한 챕터가 종료된 후</a:t>
            </a:r>
            <a:r>
              <a:rPr lang="en-US" altLang="ko-KR" sz="1100" dirty="0">
                <a:solidFill>
                  <a:schemeClr val="bg1"/>
                </a:solidFill>
                <a:latin typeface="+mn-ea"/>
                <a:ea typeface="+mn-ea"/>
              </a:rPr>
              <a:t>, </a:t>
            </a:r>
            <a:r>
              <a:rPr lang="ko-KR" altLang="en-US" sz="1100" dirty="0">
                <a:solidFill>
                  <a:schemeClr val="bg1"/>
                </a:solidFill>
                <a:latin typeface="+mn-ea"/>
                <a:ea typeface="+mn-ea"/>
              </a:rPr>
              <a:t>부자가 되거나 파산이 되면 게임이 종료된다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accent3"/>
                </a:solidFill>
                <a:latin typeface="+mn-ea"/>
                <a:ea typeface="+mn-ea"/>
              </a:rPr>
              <a:t>한 챕터의 구성은 다음 장에서 세부적으로 설명</a:t>
            </a:r>
            <a:endParaRPr lang="en-US" altLang="ko-KR" sz="1100" dirty="0">
              <a:solidFill>
                <a:schemeClr val="accent3"/>
              </a:solidFill>
              <a:latin typeface="+mn-ea"/>
              <a:ea typeface="+mn-ea"/>
            </a:endParaRP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정보 구매비는 현재 플레이어가 소유한 현금의 </a:t>
            </a:r>
            <a:r>
              <a:rPr lang="en-US" altLang="ko-KR" sz="1100" dirty="0">
                <a:solidFill>
                  <a:schemeClr val="bg1"/>
                </a:solidFill>
                <a:latin typeface="+mn-ea"/>
                <a:ea typeface="+mn-ea"/>
              </a:rPr>
              <a:t>5%</a:t>
            </a:r>
            <a:r>
              <a:rPr lang="ko-KR" altLang="en-US" sz="1100" dirty="0">
                <a:solidFill>
                  <a:schemeClr val="bg1"/>
                </a:solidFill>
                <a:latin typeface="+mn-ea"/>
                <a:ea typeface="+mn-ea"/>
              </a:rPr>
              <a:t>이다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자산은 판매가 가능하며</a:t>
            </a:r>
            <a:r>
              <a:rPr lang="en-US" altLang="ko-KR" sz="1100" dirty="0">
                <a:solidFill>
                  <a:schemeClr val="bg1"/>
                </a:solidFill>
                <a:latin typeface="+mn-ea"/>
                <a:ea typeface="+mn-ea"/>
              </a:rPr>
              <a:t>, </a:t>
            </a:r>
            <a:r>
              <a:rPr lang="ko-KR" altLang="en-US" sz="1100" dirty="0">
                <a:solidFill>
                  <a:schemeClr val="bg1"/>
                </a:solidFill>
                <a:latin typeface="+mn-ea"/>
                <a:ea typeface="+mn-ea"/>
              </a:rPr>
              <a:t>투자처에 따라 유동자산과 비유동자산으로 분류된다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유동자산과 비유동자산은 구매시에는 현금만을 사용하며</a:t>
            </a:r>
            <a:r>
              <a:rPr lang="en-US" altLang="ko-KR" sz="1100" dirty="0">
                <a:solidFill>
                  <a:schemeClr val="bg1"/>
                </a:solidFill>
                <a:latin typeface="+mn-ea"/>
                <a:ea typeface="+mn-ea"/>
              </a:rPr>
              <a:t>, </a:t>
            </a:r>
            <a:r>
              <a:rPr lang="ko-KR" altLang="en-US" sz="1100" dirty="0">
                <a:solidFill>
                  <a:schemeClr val="bg1"/>
                </a:solidFill>
                <a:latin typeface="+mn-ea"/>
                <a:ea typeface="+mn-ea"/>
              </a:rPr>
              <a:t>판매할 경우엔 그 분류에 따라 판매 가능성이 존재한다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err="1">
                <a:solidFill>
                  <a:schemeClr val="bg1"/>
                </a:solidFill>
                <a:latin typeface="+mn-ea"/>
                <a:ea typeface="+mn-ea"/>
              </a:rPr>
              <a:t>비유동자산일수록</a:t>
            </a:r>
            <a:r>
              <a:rPr lang="ko-KR" altLang="en-US" sz="1100" dirty="0">
                <a:solidFill>
                  <a:schemeClr val="bg1"/>
                </a:solidFill>
                <a:latin typeface="+mn-ea"/>
                <a:ea typeface="+mn-ea"/>
              </a:rPr>
              <a:t> 판매 가능성은 낮아진다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accent1"/>
                </a:solidFill>
                <a:latin typeface="+mn-ea"/>
                <a:ea typeface="+mn-ea"/>
              </a:rPr>
              <a:t>자산을 구매 및 판매할 경우 중개 수수료와 세금이 발생하며</a:t>
            </a:r>
            <a:r>
              <a:rPr lang="en-US" altLang="ko-KR" sz="1100" dirty="0">
                <a:solidFill>
                  <a:schemeClr val="accent1"/>
                </a:solidFill>
                <a:latin typeface="+mn-ea"/>
                <a:ea typeface="+mn-ea"/>
              </a:rPr>
              <a:t>, </a:t>
            </a:r>
            <a:r>
              <a:rPr lang="ko-KR" altLang="en-US" sz="1100" dirty="0">
                <a:solidFill>
                  <a:schemeClr val="accent1"/>
                </a:solidFill>
                <a:latin typeface="+mn-ea"/>
                <a:ea typeface="+mn-ea"/>
              </a:rPr>
              <a:t>이는 자산별로 그 금액이 상이하다</a:t>
            </a:r>
            <a:r>
              <a:rPr lang="en-US" altLang="ko-KR" sz="1100" dirty="0">
                <a:solidFill>
                  <a:schemeClr val="accent1"/>
                </a:solidFill>
                <a:latin typeface="+mn-ea"/>
                <a:ea typeface="+mn-ea"/>
              </a:rPr>
              <a:t>.(</a:t>
            </a:r>
            <a:r>
              <a:rPr lang="ko-KR" altLang="en-US" sz="1100" dirty="0">
                <a:solidFill>
                  <a:schemeClr val="accent1"/>
                </a:solidFill>
                <a:latin typeface="+mn-ea"/>
                <a:ea typeface="+mn-ea"/>
              </a:rPr>
              <a:t>개발 시 너무 어려우면 뺄 것</a:t>
            </a:r>
            <a:r>
              <a:rPr lang="en-US" altLang="ko-KR" sz="1100" dirty="0">
                <a:solidFill>
                  <a:schemeClr val="accent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한 챕터 종료 후 보유한 자산에 따라 게임 승패가 정해지며</a:t>
            </a:r>
            <a:r>
              <a:rPr lang="en-US" altLang="ko-KR" sz="1100" dirty="0">
                <a:solidFill>
                  <a:schemeClr val="bg1"/>
                </a:solidFill>
                <a:latin typeface="+mn-ea"/>
                <a:ea typeface="+mn-ea"/>
              </a:rPr>
              <a:t>, </a:t>
            </a:r>
            <a:r>
              <a:rPr lang="ko-KR" altLang="en-US" sz="1100" dirty="0">
                <a:solidFill>
                  <a:schemeClr val="bg1"/>
                </a:solidFill>
                <a:latin typeface="+mn-ea"/>
                <a:ea typeface="+mn-ea"/>
              </a:rPr>
              <a:t>승패가 정해지지 않으면 다시 한 챕터가 진행된다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게임 승리 조건</a:t>
            </a:r>
            <a:r>
              <a:rPr lang="en-US" altLang="ko-KR" sz="1100" dirty="0">
                <a:solidFill>
                  <a:schemeClr val="bg1"/>
                </a:solidFill>
                <a:latin typeface="+mn-ea"/>
                <a:ea typeface="+mn-ea"/>
              </a:rPr>
              <a:t>: 30</a:t>
            </a:r>
            <a:r>
              <a:rPr lang="ko-KR" altLang="en-US" sz="1100" dirty="0">
                <a:solidFill>
                  <a:schemeClr val="bg1"/>
                </a:solidFill>
                <a:latin typeface="+mn-ea"/>
                <a:ea typeface="+mn-ea"/>
              </a:rPr>
              <a:t>층 빌딩을 구매할 수 있어 부자가 됨</a:t>
            </a:r>
            <a:r>
              <a:rPr lang="en-US" altLang="ko-KR" sz="1100" dirty="0">
                <a:solidFill>
                  <a:schemeClr val="bg1"/>
                </a:solidFill>
                <a:latin typeface="+mn-ea"/>
                <a:ea typeface="+mn-ea"/>
              </a:rPr>
              <a:t>(</a:t>
            </a:r>
            <a:r>
              <a:rPr lang="ko-KR" altLang="en-US" sz="1100" dirty="0">
                <a:solidFill>
                  <a:schemeClr val="bg1"/>
                </a:solidFill>
                <a:latin typeface="+mn-ea"/>
                <a:ea typeface="+mn-ea"/>
              </a:rPr>
              <a:t>현금 </a:t>
            </a:r>
            <a:r>
              <a:rPr lang="en-US" altLang="ko-KR" sz="1100" dirty="0">
                <a:solidFill>
                  <a:schemeClr val="bg1"/>
                </a:solidFill>
                <a:latin typeface="+mn-ea"/>
                <a:ea typeface="+mn-ea"/>
              </a:rPr>
              <a:t>21</a:t>
            </a:r>
            <a:r>
              <a:rPr lang="ko-KR" altLang="en-US" sz="1100" dirty="0">
                <a:solidFill>
                  <a:schemeClr val="bg1"/>
                </a:solidFill>
                <a:latin typeface="+mn-ea"/>
                <a:ea typeface="+mn-ea"/>
              </a:rPr>
              <a:t>억</a:t>
            </a:r>
            <a:r>
              <a:rPr lang="en-US" altLang="ko-KR" sz="1100" dirty="0">
                <a:solidFill>
                  <a:schemeClr val="bg1"/>
                </a:solidFill>
                <a:latin typeface="+mn-ea"/>
                <a:ea typeface="+mn-ea"/>
              </a:rPr>
              <a:t>(2.1</a:t>
            </a:r>
            <a:r>
              <a:rPr lang="ko-KR" altLang="en-US" sz="1100" dirty="0">
                <a:solidFill>
                  <a:schemeClr val="bg1"/>
                </a:solidFill>
                <a:latin typeface="+mn-ea"/>
                <a:ea typeface="+mn-ea"/>
              </a:rPr>
              <a:t>십억</a:t>
            </a:r>
            <a:r>
              <a:rPr lang="en-US" altLang="ko-KR" sz="1100" dirty="0">
                <a:solidFill>
                  <a:schemeClr val="bg1"/>
                </a:solidFill>
                <a:latin typeface="+mn-ea"/>
                <a:ea typeface="+mn-ea"/>
              </a:rPr>
              <a:t>) </a:t>
            </a:r>
            <a:r>
              <a:rPr lang="ko-KR" altLang="en-US" sz="1100" dirty="0">
                <a:solidFill>
                  <a:schemeClr val="bg1"/>
                </a:solidFill>
                <a:latin typeface="+mn-ea"/>
                <a:ea typeface="+mn-ea"/>
              </a:rPr>
              <a:t>달성</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게임 패배 조건</a:t>
            </a:r>
            <a:r>
              <a:rPr lang="en-US" altLang="ko-KR" sz="1100" dirty="0">
                <a:solidFill>
                  <a:schemeClr val="bg1"/>
                </a:solidFill>
                <a:latin typeface="+mn-ea"/>
                <a:ea typeface="+mn-ea"/>
              </a:rPr>
              <a:t>: </a:t>
            </a:r>
            <a:r>
              <a:rPr lang="ko-KR" altLang="en-US" sz="1100" dirty="0">
                <a:solidFill>
                  <a:schemeClr val="bg1"/>
                </a:solidFill>
                <a:latin typeface="+mn-ea"/>
                <a:ea typeface="+mn-ea"/>
              </a:rPr>
              <a:t>현재 현금이 </a:t>
            </a:r>
            <a:r>
              <a:rPr lang="en-US" altLang="ko-KR" sz="1100" dirty="0">
                <a:solidFill>
                  <a:schemeClr val="bg1"/>
                </a:solidFill>
                <a:latin typeface="+mn-ea"/>
                <a:ea typeface="+mn-ea"/>
              </a:rPr>
              <a:t>0</a:t>
            </a:r>
            <a:r>
              <a:rPr lang="ko-KR" altLang="en-US" sz="1100" dirty="0">
                <a:solidFill>
                  <a:schemeClr val="bg1"/>
                </a:solidFill>
                <a:latin typeface="+mn-ea"/>
                <a:ea typeface="+mn-ea"/>
              </a:rPr>
              <a:t>이거나 총 자산이 초기 자산의 </a:t>
            </a:r>
            <a:r>
              <a:rPr lang="en-US" altLang="ko-KR" sz="1100" dirty="0">
                <a:solidFill>
                  <a:schemeClr val="bg1"/>
                </a:solidFill>
                <a:latin typeface="+mn-ea"/>
                <a:ea typeface="+mn-ea"/>
              </a:rPr>
              <a:t>30% </a:t>
            </a:r>
            <a:r>
              <a:rPr lang="ko-KR" altLang="en-US" sz="1100" dirty="0">
                <a:solidFill>
                  <a:schemeClr val="bg1"/>
                </a:solidFill>
                <a:latin typeface="+mn-ea"/>
                <a:ea typeface="+mn-ea"/>
              </a:rPr>
              <a:t>미만이 되었을 경우</a:t>
            </a:r>
            <a:endParaRPr lang="en-US" altLang="ko-KR" sz="1100" dirty="0">
              <a:solidFill>
                <a:schemeClr val="bg1"/>
              </a:solidFill>
              <a:latin typeface="+mn-ea"/>
              <a:ea typeface="+mn-ea"/>
            </a:endParaRPr>
          </a:p>
        </p:txBody>
      </p:sp>
    </p:spTree>
    <p:extLst>
      <p:ext uri="{BB962C8B-B14F-4D97-AF65-F5344CB8AC3E}">
        <p14:creationId xmlns:p14="http://schemas.microsoft.com/office/powerpoint/2010/main" val="14322813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726"/>
        <p:cNvGrpSpPr/>
        <p:nvPr/>
      </p:nvGrpSpPr>
      <p:grpSpPr>
        <a:xfrm>
          <a:off x="0" y="0"/>
          <a:ext cx="0" cy="0"/>
          <a:chOff x="0" y="0"/>
          <a:chExt cx="0" cy="0"/>
        </a:xfrm>
      </p:grpSpPr>
      <p:grpSp>
        <p:nvGrpSpPr>
          <p:cNvPr id="1727" name="Google Shape;1727;p51"/>
          <p:cNvGrpSpPr/>
          <p:nvPr/>
        </p:nvGrpSpPr>
        <p:grpSpPr>
          <a:xfrm>
            <a:off x="3058888" y="1550127"/>
            <a:ext cx="445718" cy="445753"/>
            <a:chOff x="3706812" y="1035050"/>
            <a:chExt cx="4792662" cy="4787899"/>
          </a:xfrm>
        </p:grpSpPr>
        <p:sp>
          <p:nvSpPr>
            <p:cNvPr id="1728" name="Google Shape;1728;p51"/>
            <p:cNvSpPr/>
            <p:nvPr/>
          </p:nvSpPr>
          <p:spPr>
            <a:xfrm>
              <a:off x="5913437" y="4054475"/>
              <a:ext cx="2273299" cy="1746250"/>
            </a:xfrm>
            <a:custGeom>
              <a:avLst/>
              <a:gdLst/>
              <a:ahLst/>
              <a:cxnLst/>
              <a:rect l="l" t="t" r="r" b="b"/>
              <a:pathLst>
                <a:path w="517" h="397" extrusionOk="0">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29" name="Google Shape;1729;p51"/>
            <p:cNvSpPr/>
            <p:nvPr/>
          </p:nvSpPr>
          <p:spPr>
            <a:xfrm>
              <a:off x="4137025" y="4141787"/>
              <a:ext cx="2019301" cy="1681162"/>
            </a:xfrm>
            <a:custGeom>
              <a:avLst/>
              <a:gdLst/>
              <a:ahLst/>
              <a:cxnLst/>
              <a:rect l="l" t="t" r="r" b="b"/>
              <a:pathLst>
                <a:path w="459" h="382" extrusionOk="0">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0" name="Google Shape;1730;p51"/>
            <p:cNvSpPr/>
            <p:nvPr/>
          </p:nvSpPr>
          <p:spPr>
            <a:xfrm>
              <a:off x="4014787" y="1057275"/>
              <a:ext cx="2276475" cy="1747837"/>
            </a:xfrm>
            <a:custGeom>
              <a:avLst/>
              <a:gdLst/>
              <a:ahLst/>
              <a:cxnLst/>
              <a:rect l="l" t="t" r="r" b="b"/>
              <a:pathLst>
                <a:path w="518" h="397" extrusionOk="0">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1" name="Google Shape;1731;p51"/>
            <p:cNvSpPr/>
            <p:nvPr/>
          </p:nvSpPr>
          <p:spPr>
            <a:xfrm>
              <a:off x="3706812" y="2355850"/>
              <a:ext cx="1323975" cy="2309812"/>
            </a:xfrm>
            <a:custGeom>
              <a:avLst/>
              <a:gdLst/>
              <a:ahLst/>
              <a:cxnLst/>
              <a:rect l="l" t="t" r="r" b="b"/>
              <a:pathLst>
                <a:path w="301" h="525" extrusionOk="0">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2" name="Google Shape;1732;p51"/>
            <p:cNvSpPr/>
            <p:nvPr/>
          </p:nvSpPr>
          <p:spPr>
            <a:xfrm>
              <a:off x="7170737" y="2192337"/>
              <a:ext cx="1328737" cy="2314575"/>
            </a:xfrm>
            <a:custGeom>
              <a:avLst/>
              <a:gdLst/>
              <a:ahLst/>
              <a:cxnLst/>
              <a:rect l="l" t="t" r="r" b="b"/>
              <a:pathLst>
                <a:path w="302" h="526" extrusionOk="0">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3" name="Google Shape;1733;p51"/>
            <p:cNvSpPr/>
            <p:nvPr/>
          </p:nvSpPr>
          <p:spPr>
            <a:xfrm>
              <a:off x="6045200" y="1035050"/>
              <a:ext cx="2019301" cy="1685925"/>
            </a:xfrm>
            <a:custGeom>
              <a:avLst/>
              <a:gdLst/>
              <a:ahLst/>
              <a:cxnLst/>
              <a:rect l="l" t="t" r="r" b="b"/>
              <a:pathLst>
                <a:path w="459" h="383" extrusionOk="0">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34" name="Google Shape;1734;p51"/>
          <p:cNvGrpSpPr/>
          <p:nvPr/>
        </p:nvGrpSpPr>
        <p:grpSpPr>
          <a:xfrm>
            <a:off x="1779393" y="1550157"/>
            <a:ext cx="443331" cy="445437"/>
            <a:chOff x="1400175" y="1220787"/>
            <a:chExt cx="4473575" cy="4476750"/>
          </a:xfrm>
        </p:grpSpPr>
        <p:sp>
          <p:nvSpPr>
            <p:cNvPr id="1735" name="Google Shape;1735;p51"/>
            <p:cNvSpPr/>
            <p:nvPr/>
          </p:nvSpPr>
          <p:spPr>
            <a:xfrm>
              <a:off x="1400175" y="3135312"/>
              <a:ext cx="2132011" cy="2562226"/>
            </a:xfrm>
            <a:custGeom>
              <a:avLst/>
              <a:gdLst/>
              <a:ahLst/>
              <a:cxnLst/>
              <a:rect l="l" t="t" r="r" b="b"/>
              <a:pathLst>
                <a:path w="478" h="574" extrusionOk="0">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6" name="Google Shape;1736;p51"/>
            <p:cNvSpPr/>
            <p:nvPr/>
          </p:nvSpPr>
          <p:spPr>
            <a:xfrm>
              <a:off x="3314700" y="3563937"/>
              <a:ext cx="2559050" cy="2133600"/>
            </a:xfrm>
            <a:custGeom>
              <a:avLst/>
              <a:gdLst/>
              <a:ahLst/>
              <a:cxnLst/>
              <a:rect l="l" t="t" r="r" b="b"/>
              <a:pathLst>
                <a:path w="574" h="478" extrusionOk="0">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7" name="Google Shape;1737;p51"/>
            <p:cNvSpPr/>
            <p:nvPr/>
          </p:nvSpPr>
          <p:spPr>
            <a:xfrm>
              <a:off x="3741737" y="1223962"/>
              <a:ext cx="2132011" cy="2559050"/>
            </a:xfrm>
            <a:custGeom>
              <a:avLst/>
              <a:gdLst/>
              <a:ahLst/>
              <a:cxnLst/>
              <a:rect l="l" t="t" r="r" b="b"/>
              <a:pathLst>
                <a:path w="478" h="573" extrusionOk="0">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8" name="Google Shape;1738;p51"/>
            <p:cNvSpPr/>
            <p:nvPr/>
          </p:nvSpPr>
          <p:spPr>
            <a:xfrm>
              <a:off x="1400175" y="1220787"/>
              <a:ext cx="2560637" cy="2133600"/>
            </a:xfrm>
            <a:custGeom>
              <a:avLst/>
              <a:gdLst/>
              <a:ahLst/>
              <a:cxnLst/>
              <a:rect l="l" t="t" r="r" b="b"/>
              <a:pathLst>
                <a:path w="574" h="478" extrusionOk="0">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39" name="Google Shape;1739;p51"/>
          <p:cNvGrpSpPr/>
          <p:nvPr/>
        </p:nvGrpSpPr>
        <p:grpSpPr>
          <a:xfrm>
            <a:off x="1138046" y="1550171"/>
            <a:ext cx="446045" cy="445465"/>
            <a:chOff x="1649412" y="927100"/>
            <a:chExt cx="5011737" cy="5016500"/>
          </a:xfrm>
        </p:grpSpPr>
        <p:sp>
          <p:nvSpPr>
            <p:cNvPr id="1740" name="Google Shape;1740;p51"/>
            <p:cNvSpPr/>
            <p:nvPr/>
          </p:nvSpPr>
          <p:spPr>
            <a:xfrm>
              <a:off x="2008187" y="4025900"/>
              <a:ext cx="4252913" cy="1917700"/>
            </a:xfrm>
            <a:custGeom>
              <a:avLst/>
              <a:gdLst/>
              <a:ahLst/>
              <a:cxnLst/>
              <a:rect l="l" t="t" r="r" b="b"/>
              <a:pathLst>
                <a:path w="999" h="450" extrusionOk="0">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1" name="Google Shape;1741;p51"/>
            <p:cNvSpPr/>
            <p:nvPr/>
          </p:nvSpPr>
          <p:spPr>
            <a:xfrm>
              <a:off x="4271962" y="931862"/>
              <a:ext cx="2389187" cy="3724276"/>
            </a:xfrm>
            <a:custGeom>
              <a:avLst/>
              <a:gdLst/>
              <a:ahLst/>
              <a:cxnLst/>
              <a:rect l="l" t="t" r="r" b="b"/>
              <a:pathLst>
                <a:path w="561" h="874" extrusionOk="0">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2" name="Google Shape;1742;p51"/>
            <p:cNvSpPr/>
            <p:nvPr/>
          </p:nvSpPr>
          <p:spPr>
            <a:xfrm>
              <a:off x="1649412" y="927100"/>
              <a:ext cx="2870200" cy="3652836"/>
            </a:xfrm>
            <a:custGeom>
              <a:avLst/>
              <a:gdLst/>
              <a:ahLst/>
              <a:cxnLst/>
              <a:rect l="l" t="t" r="r" b="b"/>
              <a:pathLst>
                <a:path w="674" h="857" extrusionOk="0">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43" name="Google Shape;1743;p51"/>
          <p:cNvGrpSpPr/>
          <p:nvPr/>
        </p:nvGrpSpPr>
        <p:grpSpPr>
          <a:xfrm>
            <a:off x="2418397" y="1550424"/>
            <a:ext cx="444870" cy="445286"/>
            <a:chOff x="1301750" y="920750"/>
            <a:chExt cx="5095875" cy="5100637"/>
          </a:xfrm>
        </p:grpSpPr>
        <p:sp>
          <p:nvSpPr>
            <p:cNvPr id="1744" name="Google Shape;1744;p51"/>
            <p:cNvSpPr/>
            <p:nvPr/>
          </p:nvSpPr>
          <p:spPr>
            <a:xfrm>
              <a:off x="1301750" y="2546350"/>
              <a:ext cx="1801812" cy="2917825"/>
            </a:xfrm>
            <a:custGeom>
              <a:avLst/>
              <a:gdLst/>
              <a:ahLst/>
              <a:cxnLst/>
              <a:rect l="l" t="t" r="r" b="b"/>
              <a:pathLst>
                <a:path w="405" h="655" extrusionOk="0">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5" name="Google Shape;1745;p51"/>
            <p:cNvSpPr/>
            <p:nvPr/>
          </p:nvSpPr>
          <p:spPr>
            <a:xfrm>
              <a:off x="2387600" y="4403725"/>
              <a:ext cx="2865436" cy="1617662"/>
            </a:xfrm>
            <a:custGeom>
              <a:avLst/>
              <a:gdLst/>
              <a:ahLst/>
              <a:cxnLst/>
              <a:rect l="l" t="t" r="r" b="b"/>
              <a:pathLst>
                <a:path w="644" h="363" extrusionOk="0">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6" name="Google Shape;1746;p51"/>
            <p:cNvSpPr/>
            <p:nvPr/>
          </p:nvSpPr>
          <p:spPr>
            <a:xfrm>
              <a:off x="4546600" y="2790825"/>
              <a:ext cx="1851025" cy="2717800"/>
            </a:xfrm>
            <a:custGeom>
              <a:avLst/>
              <a:gdLst/>
              <a:ahLst/>
              <a:cxnLst/>
              <a:rect l="l" t="t" r="r" b="b"/>
              <a:pathLst>
                <a:path w="416" h="610" extrusionOk="0">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7" name="Google Shape;1747;p51"/>
            <p:cNvSpPr/>
            <p:nvPr/>
          </p:nvSpPr>
          <p:spPr>
            <a:xfrm>
              <a:off x="3962400" y="925512"/>
              <a:ext cx="2297112" cy="2333625"/>
            </a:xfrm>
            <a:custGeom>
              <a:avLst/>
              <a:gdLst/>
              <a:ahLst/>
              <a:cxnLst/>
              <a:rect l="l" t="t" r="r" b="b"/>
              <a:pathLst>
                <a:path w="516" h="524" extrusionOk="0">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8" name="Google Shape;1748;p51"/>
            <p:cNvSpPr/>
            <p:nvPr/>
          </p:nvSpPr>
          <p:spPr>
            <a:xfrm>
              <a:off x="1466850" y="920750"/>
              <a:ext cx="2759074" cy="2097087"/>
            </a:xfrm>
            <a:custGeom>
              <a:avLst/>
              <a:gdLst/>
              <a:ahLst/>
              <a:cxnLst/>
              <a:rect l="l" t="t" r="r" b="b"/>
              <a:pathLst>
                <a:path w="620" h="471" extrusionOk="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49" name="Google Shape;1749;p51"/>
          <p:cNvGrpSpPr/>
          <p:nvPr/>
        </p:nvGrpSpPr>
        <p:grpSpPr>
          <a:xfrm>
            <a:off x="4341570" y="1550333"/>
            <a:ext cx="445621" cy="445591"/>
            <a:chOff x="5732756" y="2682276"/>
            <a:chExt cx="719905" cy="719856"/>
          </a:xfrm>
        </p:grpSpPr>
        <p:sp>
          <p:nvSpPr>
            <p:cNvPr id="1750" name="Google Shape;1750;p51"/>
            <p:cNvSpPr/>
            <p:nvPr/>
          </p:nvSpPr>
          <p:spPr>
            <a:xfrm>
              <a:off x="5732756" y="2682276"/>
              <a:ext cx="400276" cy="538927"/>
            </a:xfrm>
            <a:custGeom>
              <a:avLst/>
              <a:gdLst/>
              <a:ahLst/>
              <a:cxnLst/>
              <a:rect l="l" t="t" r="r" b="b"/>
              <a:pathLst>
                <a:path w="670" h="902" extrusionOk="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1" name="Google Shape;1751;p51"/>
            <p:cNvSpPr/>
            <p:nvPr/>
          </p:nvSpPr>
          <p:spPr>
            <a:xfrm>
              <a:off x="6094186" y="2682276"/>
              <a:ext cx="358476" cy="531209"/>
            </a:xfrm>
            <a:custGeom>
              <a:avLst/>
              <a:gdLst/>
              <a:ahLst/>
              <a:cxnLst/>
              <a:rect l="l" t="t" r="r" b="b"/>
              <a:pathLst>
                <a:path w="600" h="889" extrusionOk="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2" name="Google Shape;1752;p51"/>
            <p:cNvSpPr/>
            <p:nvPr/>
          </p:nvSpPr>
          <p:spPr>
            <a:xfrm>
              <a:off x="5787732" y="3124950"/>
              <a:ext cx="616090" cy="277182"/>
            </a:xfrm>
            <a:custGeom>
              <a:avLst/>
              <a:gdLst/>
              <a:ahLst/>
              <a:cxnLst/>
              <a:rect l="l" t="t" r="r" b="b"/>
              <a:pathLst>
                <a:path w="1031" h="464" extrusionOk="0">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53" name="Google Shape;1753;p51"/>
          <p:cNvGrpSpPr/>
          <p:nvPr/>
        </p:nvGrpSpPr>
        <p:grpSpPr>
          <a:xfrm>
            <a:off x="4982887" y="1550327"/>
            <a:ext cx="445627" cy="445604"/>
            <a:chOff x="6768809" y="2682265"/>
            <a:chExt cx="719915" cy="719877"/>
          </a:xfrm>
        </p:grpSpPr>
        <p:sp>
          <p:nvSpPr>
            <p:cNvPr id="1754" name="Google Shape;1754;p51"/>
            <p:cNvSpPr/>
            <p:nvPr/>
          </p:nvSpPr>
          <p:spPr>
            <a:xfrm>
              <a:off x="6768809" y="2682954"/>
              <a:ext cx="400157" cy="358101"/>
            </a:xfrm>
            <a:custGeom>
              <a:avLst/>
              <a:gdLst/>
              <a:ahLst/>
              <a:cxnLst/>
              <a:rect l="l" t="t" r="r" b="b"/>
              <a:pathLst>
                <a:path w="638" h="571" extrusionOk="0">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5" name="Google Shape;1755;p51"/>
            <p:cNvSpPr/>
            <p:nvPr/>
          </p:nvSpPr>
          <p:spPr>
            <a:xfrm>
              <a:off x="6768809" y="3002032"/>
              <a:ext cx="358808" cy="400111"/>
            </a:xfrm>
            <a:custGeom>
              <a:avLst/>
              <a:gdLst/>
              <a:ahLst/>
              <a:cxnLst/>
              <a:rect l="l" t="t" r="r" b="b"/>
              <a:pathLst>
                <a:path w="572" h="638" extrusionOk="0">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6" name="Google Shape;1756;p51"/>
            <p:cNvSpPr/>
            <p:nvPr/>
          </p:nvSpPr>
          <p:spPr>
            <a:xfrm>
              <a:off x="7129915" y="2682265"/>
              <a:ext cx="358808" cy="400111"/>
            </a:xfrm>
            <a:custGeom>
              <a:avLst/>
              <a:gdLst/>
              <a:ahLst/>
              <a:cxnLst/>
              <a:rect l="l" t="t" r="r" b="b"/>
              <a:pathLst>
                <a:path w="572" h="638" extrusionOk="0">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7" name="Google Shape;1757;p51"/>
            <p:cNvSpPr/>
            <p:nvPr/>
          </p:nvSpPr>
          <p:spPr>
            <a:xfrm>
              <a:off x="7088567" y="3043581"/>
              <a:ext cx="400157" cy="358561"/>
            </a:xfrm>
            <a:custGeom>
              <a:avLst/>
              <a:gdLst/>
              <a:ahLst/>
              <a:cxnLst/>
              <a:rect l="l" t="t" r="r" b="b"/>
              <a:pathLst>
                <a:path w="638" h="572" extrusionOk="0">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58" name="Google Shape;1758;p51"/>
          <p:cNvGrpSpPr/>
          <p:nvPr/>
        </p:nvGrpSpPr>
        <p:grpSpPr>
          <a:xfrm>
            <a:off x="5624209" y="1550356"/>
            <a:ext cx="445753" cy="445545"/>
            <a:chOff x="7804870" y="2682313"/>
            <a:chExt cx="720118" cy="719782"/>
          </a:xfrm>
        </p:grpSpPr>
        <p:sp>
          <p:nvSpPr>
            <p:cNvPr id="1759" name="Google Shape;1759;p51"/>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0" name="Google Shape;1760;p51"/>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1" name="Google Shape;1761;p51"/>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2" name="Google Shape;1762;p51"/>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3" name="Google Shape;1763;p51"/>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64" name="Google Shape;1764;p51"/>
          <p:cNvGrpSpPr/>
          <p:nvPr/>
        </p:nvGrpSpPr>
        <p:grpSpPr>
          <a:xfrm>
            <a:off x="6265657" y="1550125"/>
            <a:ext cx="446293" cy="446006"/>
            <a:chOff x="8841135" y="2681940"/>
            <a:chExt cx="720990" cy="720527"/>
          </a:xfrm>
        </p:grpSpPr>
        <p:sp>
          <p:nvSpPr>
            <p:cNvPr id="1765" name="Google Shape;1765;p51"/>
            <p:cNvSpPr/>
            <p:nvPr/>
          </p:nvSpPr>
          <p:spPr>
            <a:xfrm>
              <a:off x="8841135" y="2874744"/>
              <a:ext cx="210627" cy="348807"/>
            </a:xfrm>
            <a:custGeom>
              <a:avLst/>
              <a:gdLst/>
              <a:ahLst/>
              <a:cxnLst/>
              <a:rect l="l" t="t" r="r" b="b"/>
              <a:pathLst>
                <a:path w="312" h="516" extrusionOk="0">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6" name="Google Shape;1766;p51"/>
            <p:cNvSpPr/>
            <p:nvPr/>
          </p:nvSpPr>
          <p:spPr>
            <a:xfrm>
              <a:off x="8899694" y="3138374"/>
              <a:ext cx="304599" cy="264093"/>
            </a:xfrm>
            <a:custGeom>
              <a:avLst/>
              <a:gdLst/>
              <a:ahLst/>
              <a:cxnLst/>
              <a:rect l="l" t="t" r="r" b="b"/>
              <a:pathLst>
                <a:path w="451" h="391" extrusionOk="0">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7" name="Google Shape;1767;p51"/>
            <p:cNvSpPr/>
            <p:nvPr/>
          </p:nvSpPr>
          <p:spPr>
            <a:xfrm>
              <a:off x="8889742" y="2681940"/>
              <a:ext cx="344871" cy="273814"/>
            </a:xfrm>
            <a:custGeom>
              <a:avLst/>
              <a:gdLst/>
              <a:ahLst/>
              <a:cxnLst/>
              <a:rect l="l" t="t" r="r" b="b"/>
              <a:pathLst>
                <a:path w="511" h="405" extrusionOk="0">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8" name="Google Shape;1768;p51"/>
            <p:cNvSpPr/>
            <p:nvPr/>
          </p:nvSpPr>
          <p:spPr>
            <a:xfrm>
              <a:off x="9198969" y="2681940"/>
              <a:ext cx="304599" cy="264325"/>
            </a:xfrm>
            <a:custGeom>
              <a:avLst/>
              <a:gdLst/>
              <a:ahLst/>
              <a:cxnLst/>
              <a:rect l="l" t="t" r="r" b="b"/>
              <a:pathLst>
                <a:path w="451" h="391" extrusionOk="0">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9" name="Google Shape;1769;p51"/>
            <p:cNvSpPr/>
            <p:nvPr/>
          </p:nvSpPr>
          <p:spPr>
            <a:xfrm>
              <a:off x="9351499" y="2861088"/>
              <a:ext cx="210627" cy="348807"/>
            </a:xfrm>
            <a:custGeom>
              <a:avLst/>
              <a:gdLst/>
              <a:ahLst/>
              <a:cxnLst/>
              <a:rect l="l" t="t" r="r" b="b"/>
              <a:pathLst>
                <a:path w="312" h="516" extrusionOk="0">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70" name="Google Shape;1770;p51"/>
            <p:cNvSpPr/>
            <p:nvPr/>
          </p:nvSpPr>
          <p:spPr>
            <a:xfrm>
              <a:off x="9168648" y="3128885"/>
              <a:ext cx="344871" cy="273120"/>
            </a:xfrm>
            <a:custGeom>
              <a:avLst/>
              <a:gdLst/>
              <a:ahLst/>
              <a:cxnLst/>
              <a:rect l="l" t="t" r="r" b="b"/>
              <a:pathLst>
                <a:path w="511" h="404" extrusionOk="0">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71" name="Google Shape;1771;p51"/>
          <p:cNvGrpSpPr/>
          <p:nvPr/>
        </p:nvGrpSpPr>
        <p:grpSpPr>
          <a:xfrm>
            <a:off x="3699655" y="1550057"/>
            <a:ext cx="445260" cy="445260"/>
            <a:chOff x="4103687" y="1439862"/>
            <a:chExt cx="3986212" cy="3986211"/>
          </a:xfrm>
        </p:grpSpPr>
        <p:sp>
          <p:nvSpPr>
            <p:cNvPr id="1772" name="Google Shape;1772;p51"/>
            <p:cNvSpPr/>
            <p:nvPr/>
          </p:nvSpPr>
          <p:spPr>
            <a:xfrm>
              <a:off x="4103687" y="1439862"/>
              <a:ext cx="2254250" cy="3986211"/>
            </a:xfrm>
            <a:custGeom>
              <a:avLst/>
              <a:gdLst/>
              <a:ahLst/>
              <a:cxnLst/>
              <a:rect l="l" t="t" r="r" b="b"/>
              <a:pathLst>
                <a:path w="502" h="887" extrusionOk="0">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73" name="Google Shape;1773;p51"/>
            <p:cNvSpPr/>
            <p:nvPr/>
          </p:nvSpPr>
          <p:spPr>
            <a:xfrm>
              <a:off x="5837237" y="1439862"/>
              <a:ext cx="2252662" cy="3986211"/>
            </a:xfrm>
            <a:custGeom>
              <a:avLst/>
              <a:gdLst/>
              <a:ahLst/>
              <a:cxnLst/>
              <a:rect l="l" t="t" r="r" b="b"/>
              <a:pathLst>
                <a:path w="502" h="887" extrusionOk="0">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74" name="Google Shape;1774;p51"/>
          <p:cNvGrpSpPr/>
          <p:nvPr/>
        </p:nvGrpSpPr>
        <p:grpSpPr>
          <a:xfrm>
            <a:off x="6907645" y="1550361"/>
            <a:ext cx="445803" cy="445535"/>
            <a:chOff x="9878272" y="2682320"/>
            <a:chExt cx="720199" cy="719767"/>
          </a:xfrm>
        </p:grpSpPr>
        <p:sp>
          <p:nvSpPr>
            <p:cNvPr id="1775" name="Google Shape;1775;p51"/>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76" name="Google Shape;1776;p51"/>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77" name="Google Shape;1777;p51"/>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78" name="Google Shape;1778;p51"/>
          <p:cNvGrpSpPr/>
          <p:nvPr/>
        </p:nvGrpSpPr>
        <p:grpSpPr>
          <a:xfrm>
            <a:off x="7549143" y="1550278"/>
            <a:ext cx="445700" cy="445701"/>
            <a:chOff x="10914618" y="2682187"/>
            <a:chExt cx="720033" cy="720033"/>
          </a:xfrm>
        </p:grpSpPr>
        <p:sp>
          <p:nvSpPr>
            <p:cNvPr id="1779" name="Google Shape;1779;p51"/>
            <p:cNvSpPr/>
            <p:nvPr/>
          </p:nvSpPr>
          <p:spPr>
            <a:xfrm>
              <a:off x="11401733" y="2955582"/>
              <a:ext cx="229448" cy="412406"/>
            </a:xfrm>
            <a:custGeom>
              <a:avLst/>
              <a:gdLst/>
              <a:ahLst/>
              <a:cxnLst/>
              <a:rect l="l" t="t" r="r" b="b"/>
              <a:pathLst>
                <a:path w="335" h="602" extrusionOk="0">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0" name="Google Shape;1780;p51"/>
            <p:cNvSpPr/>
            <p:nvPr/>
          </p:nvSpPr>
          <p:spPr>
            <a:xfrm>
              <a:off x="10914618" y="3012482"/>
              <a:ext cx="370771" cy="315723"/>
            </a:xfrm>
            <a:custGeom>
              <a:avLst/>
              <a:gdLst/>
              <a:ahLst/>
              <a:cxnLst/>
              <a:rect l="l" t="t" r="r" b="b"/>
              <a:pathLst>
                <a:path w="542" h="461" extrusionOk="0">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1" name="Google Shape;1781;p51"/>
            <p:cNvSpPr/>
            <p:nvPr/>
          </p:nvSpPr>
          <p:spPr>
            <a:xfrm>
              <a:off x="11136202" y="2682187"/>
              <a:ext cx="343016" cy="292593"/>
            </a:xfrm>
            <a:custGeom>
              <a:avLst/>
              <a:gdLst/>
              <a:ahLst/>
              <a:cxnLst/>
              <a:rect l="l" t="t" r="r" b="b"/>
              <a:pathLst>
                <a:path w="501" h="427" extrusionOk="0">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2" name="Google Shape;1782;p51"/>
            <p:cNvSpPr/>
            <p:nvPr/>
          </p:nvSpPr>
          <p:spPr>
            <a:xfrm>
              <a:off x="10917856" y="2716419"/>
              <a:ext cx="230142" cy="411712"/>
            </a:xfrm>
            <a:custGeom>
              <a:avLst/>
              <a:gdLst/>
              <a:ahLst/>
              <a:cxnLst/>
              <a:rect l="l" t="t" r="r" b="b"/>
              <a:pathLst>
                <a:path w="336" h="601" extrusionOk="0">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3" name="Google Shape;1783;p51"/>
            <p:cNvSpPr/>
            <p:nvPr/>
          </p:nvSpPr>
          <p:spPr>
            <a:xfrm>
              <a:off x="11069819" y="3108934"/>
              <a:ext cx="343016" cy="293287"/>
            </a:xfrm>
            <a:custGeom>
              <a:avLst/>
              <a:gdLst/>
              <a:ahLst/>
              <a:cxnLst/>
              <a:rect l="l" t="t" r="r" b="b"/>
              <a:pathLst>
                <a:path w="501" h="428" extrusionOk="0">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4" name="Google Shape;1784;p51"/>
            <p:cNvSpPr/>
            <p:nvPr/>
          </p:nvSpPr>
          <p:spPr>
            <a:xfrm>
              <a:off x="11263647" y="2756203"/>
              <a:ext cx="371003" cy="315723"/>
            </a:xfrm>
            <a:custGeom>
              <a:avLst/>
              <a:gdLst/>
              <a:ahLst/>
              <a:cxnLst/>
              <a:rect l="l" t="t" r="r" b="b"/>
              <a:pathLst>
                <a:path w="542" h="461" extrusionOk="0">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85" name="Google Shape;1785;p51"/>
          <p:cNvGrpSpPr/>
          <p:nvPr/>
        </p:nvGrpSpPr>
        <p:grpSpPr>
          <a:xfrm>
            <a:off x="1772664" y="843057"/>
            <a:ext cx="361521" cy="445816"/>
            <a:chOff x="1582665" y="1011072"/>
            <a:chExt cx="584040" cy="720220"/>
          </a:xfrm>
        </p:grpSpPr>
        <p:sp>
          <p:nvSpPr>
            <p:cNvPr id="1786" name="Google Shape;1786;p51"/>
            <p:cNvSpPr/>
            <p:nvPr/>
          </p:nvSpPr>
          <p:spPr>
            <a:xfrm>
              <a:off x="1638485" y="1571653"/>
              <a:ext cx="449564" cy="159640"/>
            </a:xfrm>
            <a:custGeom>
              <a:avLst/>
              <a:gdLst/>
              <a:ahLst/>
              <a:cxnLst/>
              <a:rect l="l" t="t" r="r" b="b"/>
              <a:pathLst>
                <a:path w="767" h="273" extrusionOk="0">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7" name="Google Shape;1787;p51"/>
            <p:cNvSpPr/>
            <p:nvPr/>
          </p:nvSpPr>
          <p:spPr>
            <a:xfrm>
              <a:off x="1590507" y="1435245"/>
              <a:ext cx="515072" cy="136407"/>
            </a:xfrm>
            <a:custGeom>
              <a:avLst/>
              <a:gdLst/>
              <a:ahLst/>
              <a:cxnLst/>
              <a:rect l="l" t="t" r="r" b="b"/>
              <a:pathLst>
                <a:path w="879" h="233" extrusionOk="0">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8" name="Google Shape;1788;p51"/>
            <p:cNvSpPr/>
            <p:nvPr/>
          </p:nvSpPr>
          <p:spPr>
            <a:xfrm>
              <a:off x="1582665" y="1299068"/>
              <a:ext cx="576890" cy="136177"/>
            </a:xfrm>
            <a:custGeom>
              <a:avLst/>
              <a:gdLst/>
              <a:ahLst/>
              <a:cxnLst/>
              <a:rect l="l" t="t" r="r" b="b"/>
              <a:pathLst>
                <a:path w="984" h="233" extrusionOk="0">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9" name="Google Shape;1789;p51"/>
            <p:cNvSpPr/>
            <p:nvPr/>
          </p:nvSpPr>
          <p:spPr>
            <a:xfrm>
              <a:off x="1665934" y="1011072"/>
              <a:ext cx="484393" cy="151589"/>
            </a:xfrm>
            <a:custGeom>
              <a:avLst/>
              <a:gdLst/>
              <a:ahLst/>
              <a:cxnLst/>
              <a:rect l="l" t="t" r="r" b="b"/>
              <a:pathLst>
                <a:path w="826" h="259" extrusionOk="0">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90" name="Google Shape;1790;p51"/>
            <p:cNvSpPr/>
            <p:nvPr/>
          </p:nvSpPr>
          <p:spPr>
            <a:xfrm>
              <a:off x="1639639" y="1162661"/>
              <a:ext cx="527066" cy="136407"/>
            </a:xfrm>
            <a:custGeom>
              <a:avLst/>
              <a:gdLst/>
              <a:ahLst/>
              <a:cxnLst/>
              <a:rect l="l" t="t" r="r" b="b"/>
              <a:pathLst>
                <a:path w="899" h="233" extrusionOk="0">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91" name="Google Shape;1791;p51"/>
          <p:cNvGrpSpPr/>
          <p:nvPr/>
        </p:nvGrpSpPr>
        <p:grpSpPr>
          <a:xfrm>
            <a:off x="2374048" y="843078"/>
            <a:ext cx="379481" cy="445796"/>
            <a:chOff x="2554206" y="1011105"/>
            <a:chExt cx="613055" cy="720187"/>
          </a:xfrm>
        </p:grpSpPr>
        <p:sp>
          <p:nvSpPr>
            <p:cNvPr id="1792" name="Google Shape;1792;p51"/>
            <p:cNvSpPr/>
            <p:nvPr/>
          </p:nvSpPr>
          <p:spPr>
            <a:xfrm flipH="1">
              <a:off x="2721847" y="1011105"/>
              <a:ext cx="445414" cy="388012"/>
            </a:xfrm>
            <a:custGeom>
              <a:avLst/>
              <a:gdLst/>
              <a:ahLst/>
              <a:cxnLst/>
              <a:rect l="l" t="t" r="r" b="b"/>
              <a:pathLst>
                <a:path w="885" h="771" extrusionOk="0">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93" name="Google Shape;1793;p51"/>
            <p:cNvSpPr/>
            <p:nvPr/>
          </p:nvSpPr>
          <p:spPr>
            <a:xfrm flipH="1">
              <a:off x="2554206" y="1072424"/>
              <a:ext cx="329184" cy="568718"/>
            </a:xfrm>
            <a:custGeom>
              <a:avLst/>
              <a:gdLst/>
              <a:ahLst/>
              <a:cxnLst/>
              <a:rect l="l" t="t" r="r" b="b"/>
              <a:pathLst>
                <a:path w="654" h="1130" extrusionOk="0">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94" name="Google Shape;1794;p51"/>
            <p:cNvSpPr/>
            <p:nvPr/>
          </p:nvSpPr>
          <p:spPr>
            <a:xfrm flipH="1">
              <a:off x="2750903" y="1372925"/>
              <a:ext cx="354381" cy="358367"/>
            </a:xfrm>
            <a:custGeom>
              <a:avLst/>
              <a:gdLst/>
              <a:ahLst/>
              <a:cxnLst/>
              <a:rect l="l" t="t" r="r" b="b"/>
              <a:pathLst>
                <a:path w="704" h="712" extrusionOk="0">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95" name="Google Shape;1795;p51"/>
          <p:cNvGrpSpPr/>
          <p:nvPr/>
        </p:nvGrpSpPr>
        <p:grpSpPr>
          <a:xfrm>
            <a:off x="6922223" y="797418"/>
            <a:ext cx="460705" cy="491455"/>
            <a:chOff x="9901824" y="937343"/>
            <a:chExt cx="744273" cy="793950"/>
          </a:xfrm>
        </p:grpSpPr>
        <p:grpSp>
          <p:nvGrpSpPr>
            <p:cNvPr id="1796" name="Google Shape;1796;p51"/>
            <p:cNvGrpSpPr/>
            <p:nvPr/>
          </p:nvGrpSpPr>
          <p:grpSpPr>
            <a:xfrm>
              <a:off x="9901824" y="937343"/>
              <a:ext cx="744273" cy="793950"/>
              <a:chOff x="9901824" y="937343"/>
              <a:chExt cx="744273" cy="793950"/>
            </a:xfrm>
          </p:grpSpPr>
          <p:sp>
            <p:nvSpPr>
              <p:cNvPr id="1797" name="Google Shape;1797;p51"/>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98" name="Google Shape;1798;p51"/>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99" name="Google Shape;1799;p51"/>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0" name="Google Shape;1800;p51"/>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1" name="Google Shape;1801;p51"/>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2" name="Google Shape;1802;p51"/>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3" name="Google Shape;1803;p51"/>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4" name="Google Shape;1804;p51"/>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5" name="Google Shape;1805;p51"/>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6" name="Google Shape;1806;p51"/>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1807" name="Google Shape;1807;p51"/>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8" name="Google Shape;1808;p51"/>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9" name="Google Shape;1809;p51"/>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10" name="Google Shape;1810;p51"/>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11" name="Google Shape;1811;p51"/>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12" name="Google Shape;1812;p51"/>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13" name="Google Shape;1813;p51"/>
          <p:cNvGrpSpPr/>
          <p:nvPr/>
        </p:nvGrpSpPr>
        <p:grpSpPr>
          <a:xfrm>
            <a:off x="2993392" y="843244"/>
            <a:ext cx="369868" cy="445629"/>
            <a:chOff x="3554761" y="1011374"/>
            <a:chExt cx="597525" cy="719918"/>
          </a:xfrm>
        </p:grpSpPr>
        <p:sp>
          <p:nvSpPr>
            <p:cNvPr id="1814" name="Google Shape;1814;p51"/>
            <p:cNvSpPr/>
            <p:nvPr/>
          </p:nvSpPr>
          <p:spPr>
            <a:xfrm>
              <a:off x="3615879" y="1376596"/>
              <a:ext cx="441685" cy="354696"/>
            </a:xfrm>
            <a:custGeom>
              <a:avLst/>
              <a:gdLst/>
              <a:ahLst/>
              <a:cxnLst/>
              <a:rect l="l" t="t" r="r" b="b"/>
              <a:pathLst>
                <a:path w="797" h="638" extrusionOk="0">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15" name="Google Shape;1815;p51"/>
            <p:cNvSpPr/>
            <p:nvPr/>
          </p:nvSpPr>
          <p:spPr>
            <a:xfrm>
              <a:off x="3554761" y="1164199"/>
              <a:ext cx="288366" cy="430478"/>
            </a:xfrm>
            <a:custGeom>
              <a:avLst/>
              <a:gdLst/>
              <a:ahLst/>
              <a:cxnLst/>
              <a:rect l="l" t="t" r="r" b="b"/>
              <a:pathLst>
                <a:path w="520" h="774" extrusionOk="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16" name="Google Shape;1816;p51"/>
            <p:cNvSpPr/>
            <p:nvPr/>
          </p:nvSpPr>
          <p:spPr>
            <a:xfrm>
              <a:off x="3860350" y="1126940"/>
              <a:ext cx="291937" cy="427110"/>
            </a:xfrm>
            <a:custGeom>
              <a:avLst/>
              <a:gdLst/>
              <a:ahLst/>
              <a:cxnLst/>
              <a:rect l="l" t="t" r="r" b="b"/>
              <a:pathLst>
                <a:path w="527" h="768" extrusionOk="0">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17" name="Google Shape;1817;p51"/>
            <p:cNvSpPr/>
            <p:nvPr/>
          </p:nvSpPr>
          <p:spPr>
            <a:xfrm>
              <a:off x="3644023" y="1011374"/>
              <a:ext cx="449665" cy="347961"/>
            </a:xfrm>
            <a:custGeom>
              <a:avLst/>
              <a:gdLst/>
              <a:ahLst/>
              <a:cxnLst/>
              <a:rect l="l" t="t" r="r" b="b"/>
              <a:pathLst>
                <a:path w="811" h="626" extrusionOk="0">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18" name="Google Shape;1818;p51"/>
          <p:cNvGrpSpPr/>
          <p:nvPr/>
        </p:nvGrpSpPr>
        <p:grpSpPr>
          <a:xfrm>
            <a:off x="3603122" y="843032"/>
            <a:ext cx="370755" cy="445841"/>
            <a:chOff x="4539787" y="1011032"/>
            <a:chExt cx="598958" cy="720261"/>
          </a:xfrm>
        </p:grpSpPr>
        <p:sp>
          <p:nvSpPr>
            <p:cNvPr id="1819" name="Google Shape;1819;p51"/>
            <p:cNvSpPr/>
            <p:nvPr/>
          </p:nvSpPr>
          <p:spPr>
            <a:xfrm>
              <a:off x="4849480" y="1011032"/>
              <a:ext cx="289264" cy="340491"/>
            </a:xfrm>
            <a:custGeom>
              <a:avLst/>
              <a:gdLst/>
              <a:ahLst/>
              <a:cxnLst/>
              <a:rect l="l" t="t" r="r" b="b"/>
              <a:pathLst>
                <a:path w="518" h="610" extrusionOk="0">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0" name="Google Shape;1820;p51"/>
            <p:cNvSpPr/>
            <p:nvPr/>
          </p:nvSpPr>
          <p:spPr>
            <a:xfrm>
              <a:off x="4599335" y="1012768"/>
              <a:ext cx="277094" cy="339188"/>
            </a:xfrm>
            <a:custGeom>
              <a:avLst/>
              <a:gdLst/>
              <a:ahLst/>
              <a:cxnLst/>
              <a:rect l="l" t="t" r="r" b="b"/>
              <a:pathLst>
                <a:path w="496" h="608" extrusionOk="0">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1" name="Google Shape;1821;p51"/>
            <p:cNvSpPr/>
            <p:nvPr/>
          </p:nvSpPr>
          <p:spPr>
            <a:xfrm>
              <a:off x="4539787" y="1276220"/>
              <a:ext cx="295350" cy="349606"/>
            </a:xfrm>
            <a:custGeom>
              <a:avLst/>
              <a:gdLst/>
              <a:ahLst/>
              <a:cxnLst/>
              <a:rect l="l" t="t" r="r" b="b"/>
              <a:pathLst>
                <a:path w="529" h="627" extrusionOk="0">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2" name="Google Shape;1822;p51"/>
            <p:cNvSpPr/>
            <p:nvPr/>
          </p:nvSpPr>
          <p:spPr>
            <a:xfrm>
              <a:off x="4854479" y="1272314"/>
              <a:ext cx="277529" cy="353078"/>
            </a:xfrm>
            <a:custGeom>
              <a:avLst/>
              <a:gdLst/>
              <a:ahLst/>
              <a:cxnLst/>
              <a:rect l="l" t="t" r="r" b="b"/>
              <a:pathLst>
                <a:path w="497" h="633" extrusionOk="0">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3" name="Google Shape;1823;p51"/>
            <p:cNvSpPr/>
            <p:nvPr/>
          </p:nvSpPr>
          <p:spPr>
            <a:xfrm>
              <a:off x="4661491" y="1370403"/>
              <a:ext cx="388584" cy="360890"/>
            </a:xfrm>
            <a:custGeom>
              <a:avLst/>
              <a:gdLst/>
              <a:ahLst/>
              <a:cxnLst/>
              <a:rect l="l" t="t" r="r" b="b"/>
              <a:pathLst>
                <a:path w="696" h="647" extrusionOk="0">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24" name="Google Shape;1824;p51"/>
          <p:cNvGrpSpPr/>
          <p:nvPr/>
        </p:nvGrpSpPr>
        <p:grpSpPr>
          <a:xfrm>
            <a:off x="4213740" y="843140"/>
            <a:ext cx="366917" cy="445733"/>
            <a:chOff x="5526246" y="1011207"/>
            <a:chExt cx="592758" cy="720086"/>
          </a:xfrm>
        </p:grpSpPr>
        <p:sp>
          <p:nvSpPr>
            <p:cNvPr id="1825" name="Google Shape;1825;p51"/>
            <p:cNvSpPr/>
            <p:nvPr/>
          </p:nvSpPr>
          <p:spPr>
            <a:xfrm>
              <a:off x="5632379" y="1011207"/>
              <a:ext cx="311420" cy="340347"/>
            </a:xfrm>
            <a:custGeom>
              <a:avLst/>
              <a:gdLst/>
              <a:ahLst/>
              <a:cxnLst/>
              <a:rect l="l" t="t" r="r" b="b"/>
              <a:pathLst>
                <a:path w="518" h="567" extrusionOk="0">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6" name="Google Shape;1826;p51"/>
            <p:cNvSpPr/>
            <p:nvPr/>
          </p:nvSpPr>
          <p:spPr>
            <a:xfrm>
              <a:off x="5835019" y="1041711"/>
              <a:ext cx="283984" cy="330260"/>
            </a:xfrm>
            <a:custGeom>
              <a:avLst/>
              <a:gdLst/>
              <a:ahLst/>
              <a:cxnLst/>
              <a:rect l="l" t="t" r="r" b="b"/>
              <a:pathLst>
                <a:path w="473" h="550" extrusionOk="0">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7" name="Google Shape;1827;p51"/>
            <p:cNvSpPr/>
            <p:nvPr/>
          </p:nvSpPr>
          <p:spPr>
            <a:xfrm>
              <a:off x="5837907" y="1326815"/>
              <a:ext cx="260158" cy="268291"/>
            </a:xfrm>
            <a:custGeom>
              <a:avLst/>
              <a:gdLst/>
              <a:ahLst/>
              <a:cxnLst/>
              <a:rect l="l" t="t" r="r" b="b"/>
              <a:pathLst>
                <a:path w="433" h="447" extrusionOk="0">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8" name="Google Shape;1828;p51"/>
            <p:cNvSpPr/>
            <p:nvPr/>
          </p:nvSpPr>
          <p:spPr>
            <a:xfrm>
              <a:off x="5725035" y="1379176"/>
              <a:ext cx="304441" cy="352116"/>
            </a:xfrm>
            <a:custGeom>
              <a:avLst/>
              <a:gdLst/>
              <a:ahLst/>
              <a:cxnLst/>
              <a:rect l="l" t="t" r="r" b="b"/>
              <a:pathLst>
                <a:path w="507" h="587" extrusionOk="0">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9" name="Google Shape;1829;p51"/>
            <p:cNvSpPr/>
            <p:nvPr/>
          </p:nvSpPr>
          <p:spPr>
            <a:xfrm>
              <a:off x="5526246" y="1358760"/>
              <a:ext cx="289521" cy="285105"/>
            </a:xfrm>
            <a:custGeom>
              <a:avLst/>
              <a:gdLst/>
              <a:ahLst/>
              <a:cxnLst/>
              <a:rect l="l" t="t" r="r" b="b"/>
              <a:pathLst>
                <a:path w="482" h="475" extrusionOk="0">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30" name="Google Shape;1830;p51"/>
            <p:cNvSpPr/>
            <p:nvPr/>
          </p:nvSpPr>
          <p:spPr>
            <a:xfrm>
              <a:off x="5530337" y="1130580"/>
              <a:ext cx="282300" cy="276217"/>
            </a:xfrm>
            <a:custGeom>
              <a:avLst/>
              <a:gdLst/>
              <a:ahLst/>
              <a:cxnLst/>
              <a:rect l="l" t="t" r="r" b="b"/>
              <a:pathLst>
                <a:path w="470" h="460" extrusionOk="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31" name="Google Shape;1831;p51"/>
          <p:cNvGrpSpPr/>
          <p:nvPr/>
        </p:nvGrpSpPr>
        <p:grpSpPr>
          <a:xfrm>
            <a:off x="1168508" y="843134"/>
            <a:ext cx="364294" cy="445740"/>
            <a:chOff x="606645" y="1011196"/>
            <a:chExt cx="588520" cy="720096"/>
          </a:xfrm>
        </p:grpSpPr>
        <p:sp>
          <p:nvSpPr>
            <p:cNvPr id="1832" name="Google Shape;1832;p51"/>
            <p:cNvSpPr/>
            <p:nvPr/>
          </p:nvSpPr>
          <p:spPr>
            <a:xfrm>
              <a:off x="659316" y="1517469"/>
              <a:ext cx="456722" cy="213824"/>
            </a:xfrm>
            <a:custGeom>
              <a:avLst/>
              <a:gdLst/>
              <a:ahLst/>
              <a:cxnLst/>
              <a:rect l="l" t="t" r="r" b="b"/>
              <a:pathLst>
                <a:path w="763" h="358" extrusionOk="0">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33" name="Google Shape;1833;p51"/>
            <p:cNvSpPr/>
            <p:nvPr/>
          </p:nvSpPr>
          <p:spPr>
            <a:xfrm>
              <a:off x="606645" y="1354464"/>
              <a:ext cx="561583" cy="154615"/>
            </a:xfrm>
            <a:custGeom>
              <a:avLst/>
              <a:gdLst/>
              <a:ahLst/>
              <a:cxnLst/>
              <a:rect l="l" t="t" r="r" b="b"/>
              <a:pathLst>
                <a:path w="938" h="259" extrusionOk="0">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34" name="Google Shape;1834;p51"/>
            <p:cNvSpPr/>
            <p:nvPr/>
          </p:nvSpPr>
          <p:spPr>
            <a:xfrm>
              <a:off x="661721" y="1191460"/>
              <a:ext cx="533444" cy="154135"/>
            </a:xfrm>
            <a:custGeom>
              <a:avLst/>
              <a:gdLst/>
              <a:ahLst/>
              <a:cxnLst/>
              <a:rect l="l" t="t" r="r" b="b"/>
              <a:pathLst>
                <a:path w="891" h="258" extrusionOk="0">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35" name="Google Shape;1835;p51"/>
            <p:cNvSpPr/>
            <p:nvPr/>
          </p:nvSpPr>
          <p:spPr>
            <a:xfrm>
              <a:off x="683367" y="1011196"/>
              <a:ext cx="497368" cy="171394"/>
            </a:xfrm>
            <a:custGeom>
              <a:avLst/>
              <a:gdLst/>
              <a:ahLst/>
              <a:cxnLst/>
              <a:rect l="l" t="t" r="r" b="b"/>
              <a:pathLst>
                <a:path w="831" h="287" extrusionOk="0">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36" name="Google Shape;1836;p51"/>
          <p:cNvGrpSpPr/>
          <p:nvPr/>
        </p:nvGrpSpPr>
        <p:grpSpPr>
          <a:xfrm>
            <a:off x="7622791" y="843111"/>
            <a:ext cx="298405" cy="445762"/>
            <a:chOff x="11033597" y="1011159"/>
            <a:chExt cx="482075" cy="720133"/>
          </a:xfrm>
        </p:grpSpPr>
        <p:sp>
          <p:nvSpPr>
            <p:cNvPr id="1837" name="Google Shape;1837;p51"/>
            <p:cNvSpPr/>
            <p:nvPr/>
          </p:nvSpPr>
          <p:spPr>
            <a:xfrm>
              <a:off x="11033597" y="1414369"/>
              <a:ext cx="482075" cy="151349"/>
            </a:xfrm>
            <a:custGeom>
              <a:avLst/>
              <a:gdLst/>
              <a:ahLst/>
              <a:cxnLst/>
              <a:rect l="l" t="t" r="r" b="b"/>
              <a:pathLst>
                <a:path w="724" h="227" extrusionOk="0">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838" name="Google Shape;1838;p51"/>
            <p:cNvSpPr/>
            <p:nvPr/>
          </p:nvSpPr>
          <p:spPr>
            <a:xfrm>
              <a:off x="11142821" y="1011159"/>
              <a:ext cx="263627" cy="229006"/>
            </a:xfrm>
            <a:custGeom>
              <a:avLst/>
              <a:gdLst/>
              <a:ahLst/>
              <a:cxnLst/>
              <a:rect l="l" t="t" r="r" b="b"/>
              <a:pathLst>
                <a:path w="396" h="343" extrusionOk="0">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839" name="Google Shape;1839;p51"/>
            <p:cNvSpPr/>
            <p:nvPr/>
          </p:nvSpPr>
          <p:spPr>
            <a:xfrm>
              <a:off x="11052228" y="1576445"/>
              <a:ext cx="444813" cy="154847"/>
            </a:xfrm>
            <a:custGeom>
              <a:avLst/>
              <a:gdLst/>
              <a:ahLst/>
              <a:cxnLst/>
              <a:rect l="l" t="t" r="r" b="b"/>
              <a:pathLst>
                <a:path w="668" h="232" extrusionOk="0">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840" name="Google Shape;1840;p51"/>
            <p:cNvSpPr/>
            <p:nvPr/>
          </p:nvSpPr>
          <p:spPr>
            <a:xfrm>
              <a:off x="11051762" y="1251592"/>
              <a:ext cx="446676" cy="151349"/>
            </a:xfrm>
            <a:custGeom>
              <a:avLst/>
              <a:gdLst/>
              <a:ahLst/>
              <a:cxnLst/>
              <a:rect l="l" t="t" r="r" b="b"/>
              <a:pathLst>
                <a:path w="671" h="227" extrusionOk="0">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841" name="Google Shape;1841;p51"/>
          <p:cNvGrpSpPr/>
          <p:nvPr/>
        </p:nvGrpSpPr>
        <p:grpSpPr>
          <a:xfrm>
            <a:off x="6221656" y="797418"/>
            <a:ext cx="460705" cy="491455"/>
            <a:chOff x="8770051" y="937343"/>
            <a:chExt cx="744273" cy="793950"/>
          </a:xfrm>
        </p:grpSpPr>
        <p:sp>
          <p:nvSpPr>
            <p:cNvPr id="1842" name="Google Shape;1842;p51"/>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43" name="Google Shape;1843;p51"/>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44" name="Google Shape;1844;p51"/>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45" name="Google Shape;1845;p51"/>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46" name="Google Shape;1846;p51"/>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847" name="Google Shape;1847;p51"/>
            <p:cNvGrpSpPr/>
            <p:nvPr/>
          </p:nvGrpSpPr>
          <p:grpSpPr>
            <a:xfrm>
              <a:off x="8770051" y="937343"/>
              <a:ext cx="744273" cy="793950"/>
              <a:chOff x="6565437" y="1588001"/>
              <a:chExt cx="744273" cy="793950"/>
            </a:xfrm>
          </p:grpSpPr>
          <p:sp>
            <p:nvSpPr>
              <p:cNvPr id="1848" name="Google Shape;1848;p51"/>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49" name="Google Shape;1849;p51"/>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0" name="Google Shape;1850;p51"/>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1" name="Google Shape;1851;p51"/>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2" name="Google Shape;1852;p51"/>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3" name="Google Shape;1853;p51"/>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4" name="Google Shape;1854;p51"/>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5" name="Google Shape;1855;p51"/>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6" name="Google Shape;1856;p51"/>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7" name="Google Shape;1857;p51"/>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858" name="Google Shape;1858;p51"/>
          <p:cNvGrpSpPr/>
          <p:nvPr/>
        </p:nvGrpSpPr>
        <p:grpSpPr>
          <a:xfrm>
            <a:off x="4820520" y="797418"/>
            <a:ext cx="460705" cy="491455"/>
            <a:chOff x="6506504" y="937343"/>
            <a:chExt cx="744273" cy="793950"/>
          </a:xfrm>
        </p:grpSpPr>
        <p:sp>
          <p:nvSpPr>
            <p:cNvPr id="1859" name="Google Shape;1859;p51"/>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60" name="Google Shape;1860;p51"/>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61" name="Google Shape;1861;p51"/>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862" name="Google Shape;1862;p51"/>
            <p:cNvGrpSpPr/>
            <p:nvPr/>
          </p:nvGrpSpPr>
          <p:grpSpPr>
            <a:xfrm>
              <a:off x="6506504" y="937343"/>
              <a:ext cx="744273" cy="793950"/>
              <a:chOff x="6565437" y="1588001"/>
              <a:chExt cx="744273" cy="793950"/>
            </a:xfrm>
          </p:grpSpPr>
          <p:sp>
            <p:nvSpPr>
              <p:cNvPr id="1863" name="Google Shape;1863;p51"/>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64" name="Google Shape;1864;p51"/>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65" name="Google Shape;1865;p51"/>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66" name="Google Shape;1866;p51"/>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67" name="Google Shape;1867;p51"/>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68" name="Google Shape;1868;p51"/>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69" name="Google Shape;1869;p51"/>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70" name="Google Shape;1870;p51"/>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71" name="Google Shape;1871;p51"/>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72" name="Google Shape;1872;p51"/>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873" name="Google Shape;1873;p51"/>
          <p:cNvGrpSpPr/>
          <p:nvPr/>
        </p:nvGrpSpPr>
        <p:grpSpPr>
          <a:xfrm>
            <a:off x="5521088" y="797418"/>
            <a:ext cx="460705" cy="491455"/>
            <a:chOff x="7638277" y="937343"/>
            <a:chExt cx="744273" cy="793950"/>
          </a:xfrm>
        </p:grpSpPr>
        <p:sp>
          <p:nvSpPr>
            <p:cNvPr id="1874" name="Google Shape;1874;p51"/>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75" name="Google Shape;1875;p51"/>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76" name="Google Shape;1876;p51"/>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77" name="Google Shape;1877;p51"/>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878" name="Google Shape;1878;p51"/>
            <p:cNvGrpSpPr/>
            <p:nvPr/>
          </p:nvGrpSpPr>
          <p:grpSpPr>
            <a:xfrm>
              <a:off x="7638277" y="937343"/>
              <a:ext cx="744273" cy="793950"/>
              <a:chOff x="6565437" y="1588001"/>
              <a:chExt cx="744273" cy="793950"/>
            </a:xfrm>
          </p:grpSpPr>
          <p:sp>
            <p:nvSpPr>
              <p:cNvPr id="1879" name="Google Shape;1879;p51"/>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0" name="Google Shape;1880;p51"/>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1" name="Google Shape;1881;p51"/>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2" name="Google Shape;1882;p51"/>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3" name="Google Shape;1883;p51"/>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4" name="Google Shape;1884;p51"/>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5" name="Google Shape;1885;p51"/>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6" name="Google Shape;1886;p51"/>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7" name="Google Shape;1887;p51"/>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8" name="Google Shape;1888;p51"/>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889" name="Google Shape;1889;p51"/>
          <p:cNvGrpSpPr/>
          <p:nvPr/>
        </p:nvGrpSpPr>
        <p:grpSpPr>
          <a:xfrm>
            <a:off x="3061198" y="2986973"/>
            <a:ext cx="445779" cy="400764"/>
            <a:chOff x="3778727" y="4460423"/>
            <a:chExt cx="720160" cy="647438"/>
          </a:xfrm>
        </p:grpSpPr>
        <p:sp>
          <p:nvSpPr>
            <p:cNvPr id="1890" name="Google Shape;1890;p51"/>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91" name="Google Shape;1891;p51"/>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92" name="Google Shape;1892;p51"/>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93" name="Google Shape;1893;p51"/>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94" name="Google Shape;1894;p51"/>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95" name="Google Shape;1895;p51"/>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96" name="Google Shape;1896;p51"/>
            <p:cNvSpPr/>
            <p:nvPr/>
          </p:nvSpPr>
          <p:spPr>
            <a:xfrm>
              <a:off x="3778727" y="4460423"/>
              <a:ext cx="719100" cy="792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97" name="Google Shape;1897;p51"/>
          <p:cNvGrpSpPr/>
          <p:nvPr/>
        </p:nvGrpSpPr>
        <p:grpSpPr>
          <a:xfrm>
            <a:off x="1138083" y="2972048"/>
            <a:ext cx="445680" cy="430613"/>
            <a:chOff x="557494" y="4436312"/>
            <a:chExt cx="720000" cy="695660"/>
          </a:xfrm>
        </p:grpSpPr>
        <p:sp>
          <p:nvSpPr>
            <p:cNvPr id="1898" name="Google Shape;1898;p51"/>
            <p:cNvSpPr/>
            <p:nvPr/>
          </p:nvSpPr>
          <p:spPr>
            <a:xfrm>
              <a:off x="557494" y="4436312"/>
              <a:ext cx="720000" cy="1446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99" name="Google Shape;1899;p51"/>
            <p:cNvSpPr/>
            <p:nvPr/>
          </p:nvSpPr>
          <p:spPr>
            <a:xfrm>
              <a:off x="651816" y="4730082"/>
              <a:ext cx="533789" cy="218575"/>
            </a:xfrm>
            <a:custGeom>
              <a:avLst/>
              <a:gdLst/>
              <a:ahLst/>
              <a:cxnLst/>
              <a:rect l="l" t="t" r="r" b="b"/>
              <a:pathLst>
                <a:path w="791" h="325" extrusionOk="0">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00" name="Google Shape;1900;p51"/>
            <p:cNvSpPr/>
            <p:nvPr/>
          </p:nvSpPr>
          <p:spPr>
            <a:xfrm>
              <a:off x="564298" y="4539996"/>
              <a:ext cx="709060" cy="225815"/>
            </a:xfrm>
            <a:custGeom>
              <a:avLst/>
              <a:gdLst/>
              <a:ahLst/>
              <a:cxnLst/>
              <a:rect l="l" t="t" r="r" b="b"/>
              <a:pathLst>
                <a:path w="1051" h="336" extrusionOk="0">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01" name="Google Shape;1901;p51"/>
            <p:cNvSpPr/>
            <p:nvPr/>
          </p:nvSpPr>
          <p:spPr>
            <a:xfrm>
              <a:off x="739569" y="4921102"/>
              <a:ext cx="357815" cy="210870"/>
            </a:xfrm>
            <a:custGeom>
              <a:avLst/>
              <a:gdLst/>
              <a:ahLst/>
              <a:cxnLst/>
              <a:rect l="l" t="t" r="r" b="b"/>
              <a:pathLst>
                <a:path w="530" h="314" extrusionOk="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02" name="Google Shape;1902;p51"/>
          <p:cNvGrpSpPr/>
          <p:nvPr/>
        </p:nvGrpSpPr>
        <p:grpSpPr>
          <a:xfrm>
            <a:off x="4343305" y="2964459"/>
            <a:ext cx="445833" cy="445792"/>
            <a:chOff x="5926265" y="4424051"/>
            <a:chExt cx="720246" cy="720181"/>
          </a:xfrm>
        </p:grpSpPr>
        <p:sp>
          <p:nvSpPr>
            <p:cNvPr id="1903" name="Google Shape;1903;p51"/>
            <p:cNvSpPr/>
            <p:nvPr/>
          </p:nvSpPr>
          <p:spPr>
            <a:xfrm>
              <a:off x="5926265" y="4424051"/>
              <a:ext cx="355650" cy="355620"/>
            </a:xfrm>
            <a:custGeom>
              <a:avLst/>
              <a:gdLst/>
              <a:ahLst/>
              <a:cxnLst/>
              <a:rect l="l" t="t" r="r" b="b"/>
              <a:pathLst>
                <a:path w="671" h="671" extrusionOk="0">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04" name="Google Shape;1904;p51"/>
            <p:cNvSpPr/>
            <p:nvPr/>
          </p:nvSpPr>
          <p:spPr>
            <a:xfrm>
              <a:off x="5926265" y="4788612"/>
              <a:ext cx="355650" cy="355620"/>
            </a:xfrm>
            <a:custGeom>
              <a:avLst/>
              <a:gdLst/>
              <a:ahLst/>
              <a:cxnLst/>
              <a:rect l="l" t="t" r="r" b="b"/>
              <a:pathLst>
                <a:path w="671" h="671" extrusionOk="0">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05" name="Google Shape;1905;p51"/>
            <p:cNvSpPr/>
            <p:nvPr/>
          </p:nvSpPr>
          <p:spPr>
            <a:xfrm>
              <a:off x="6290862" y="4788612"/>
              <a:ext cx="355650" cy="355620"/>
            </a:xfrm>
            <a:custGeom>
              <a:avLst/>
              <a:gdLst/>
              <a:ahLst/>
              <a:cxnLst/>
              <a:rect l="l" t="t" r="r" b="b"/>
              <a:pathLst>
                <a:path w="671" h="671" extrusionOk="0">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06" name="Google Shape;1906;p51"/>
            <p:cNvSpPr/>
            <p:nvPr/>
          </p:nvSpPr>
          <p:spPr>
            <a:xfrm>
              <a:off x="6290862" y="4424051"/>
              <a:ext cx="355650" cy="355620"/>
            </a:xfrm>
            <a:custGeom>
              <a:avLst/>
              <a:gdLst/>
              <a:ahLst/>
              <a:cxnLst/>
              <a:rect l="l" t="t" r="r" b="b"/>
              <a:pathLst>
                <a:path w="671" h="671" extrusionOk="0">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07" name="Google Shape;1907;p51"/>
          <p:cNvGrpSpPr/>
          <p:nvPr/>
        </p:nvGrpSpPr>
        <p:grpSpPr>
          <a:xfrm>
            <a:off x="1779066" y="2984013"/>
            <a:ext cx="445680" cy="406684"/>
            <a:chOff x="1631150" y="4455641"/>
            <a:chExt cx="720000" cy="657002"/>
          </a:xfrm>
        </p:grpSpPr>
        <p:sp>
          <p:nvSpPr>
            <p:cNvPr id="1908" name="Google Shape;1908;p51"/>
            <p:cNvSpPr/>
            <p:nvPr/>
          </p:nvSpPr>
          <p:spPr>
            <a:xfrm>
              <a:off x="1631150" y="4455641"/>
              <a:ext cx="720000" cy="1077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09" name="Google Shape;1909;p51"/>
            <p:cNvSpPr/>
            <p:nvPr/>
          </p:nvSpPr>
          <p:spPr>
            <a:xfrm>
              <a:off x="1846141" y="4957304"/>
              <a:ext cx="293050" cy="155339"/>
            </a:xfrm>
            <a:custGeom>
              <a:avLst/>
              <a:gdLst/>
              <a:ahLst/>
              <a:cxnLst/>
              <a:rect l="l" t="t" r="r" b="b"/>
              <a:pathLst>
                <a:path w="462" h="245" extrusionOk="0">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0" name="Google Shape;1910;p51"/>
            <p:cNvSpPr/>
            <p:nvPr/>
          </p:nvSpPr>
          <p:spPr>
            <a:xfrm>
              <a:off x="1776241" y="4814286"/>
              <a:ext cx="431967" cy="161500"/>
            </a:xfrm>
            <a:custGeom>
              <a:avLst/>
              <a:gdLst/>
              <a:ahLst/>
              <a:cxnLst/>
              <a:rect l="l" t="t" r="r" b="b"/>
              <a:pathLst>
                <a:path w="681" h="255" extrusionOk="0">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1" name="Google Shape;1911;p51"/>
            <p:cNvSpPr/>
            <p:nvPr/>
          </p:nvSpPr>
          <p:spPr>
            <a:xfrm>
              <a:off x="1639308" y="4531550"/>
              <a:ext cx="706054" cy="169201"/>
            </a:xfrm>
            <a:custGeom>
              <a:avLst/>
              <a:gdLst/>
              <a:ahLst/>
              <a:cxnLst/>
              <a:rect l="l" t="t" r="r" b="b"/>
              <a:pathLst>
                <a:path w="1113" h="267" extrusionOk="0">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2" name="Google Shape;1912;p51"/>
            <p:cNvSpPr/>
            <p:nvPr/>
          </p:nvSpPr>
          <p:spPr>
            <a:xfrm>
              <a:off x="1708546" y="4674128"/>
              <a:ext cx="567578" cy="164141"/>
            </a:xfrm>
            <a:custGeom>
              <a:avLst/>
              <a:gdLst/>
              <a:ahLst/>
              <a:cxnLst/>
              <a:rect l="l" t="t" r="r" b="b"/>
              <a:pathLst>
                <a:path w="895" h="259" extrusionOk="0">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13" name="Google Shape;1913;p51"/>
          <p:cNvGrpSpPr/>
          <p:nvPr/>
        </p:nvGrpSpPr>
        <p:grpSpPr>
          <a:xfrm>
            <a:off x="2420095" y="2983429"/>
            <a:ext cx="445680" cy="407853"/>
            <a:chOff x="2704878" y="4454697"/>
            <a:chExt cx="720000" cy="658889"/>
          </a:xfrm>
        </p:grpSpPr>
        <p:sp>
          <p:nvSpPr>
            <p:cNvPr id="1914" name="Google Shape;1914;p51"/>
            <p:cNvSpPr/>
            <p:nvPr/>
          </p:nvSpPr>
          <p:spPr>
            <a:xfrm>
              <a:off x="2704878" y="4454697"/>
              <a:ext cx="720000" cy="864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5" name="Google Shape;1915;p51"/>
            <p:cNvSpPr/>
            <p:nvPr/>
          </p:nvSpPr>
          <p:spPr>
            <a:xfrm>
              <a:off x="2824150" y="4749732"/>
              <a:ext cx="484183" cy="135418"/>
            </a:xfrm>
            <a:custGeom>
              <a:avLst/>
              <a:gdLst/>
              <a:ahLst/>
              <a:cxnLst/>
              <a:rect l="l" t="t" r="r" b="b"/>
              <a:pathLst>
                <a:path w="735" h="205" extrusionOk="0">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6" name="Google Shape;1916;p51"/>
            <p:cNvSpPr/>
            <p:nvPr/>
          </p:nvSpPr>
          <p:spPr>
            <a:xfrm>
              <a:off x="2939432" y="4986160"/>
              <a:ext cx="253620" cy="127427"/>
            </a:xfrm>
            <a:custGeom>
              <a:avLst/>
              <a:gdLst/>
              <a:ahLst/>
              <a:cxnLst/>
              <a:rect l="l" t="t" r="r" b="b"/>
              <a:pathLst>
                <a:path w="385" h="193" extrusionOk="0">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7" name="Google Shape;1917;p51"/>
            <p:cNvSpPr/>
            <p:nvPr/>
          </p:nvSpPr>
          <p:spPr>
            <a:xfrm>
              <a:off x="2882012" y="4868057"/>
              <a:ext cx="368237" cy="131423"/>
            </a:xfrm>
            <a:custGeom>
              <a:avLst/>
              <a:gdLst/>
              <a:ahLst/>
              <a:cxnLst/>
              <a:rect l="l" t="t" r="r" b="b"/>
              <a:pathLst>
                <a:path w="559" h="199" extrusionOk="0">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8" name="Google Shape;1918;p51"/>
            <p:cNvSpPr/>
            <p:nvPr/>
          </p:nvSpPr>
          <p:spPr>
            <a:xfrm>
              <a:off x="2710863" y="4516635"/>
              <a:ext cx="710756" cy="140081"/>
            </a:xfrm>
            <a:custGeom>
              <a:avLst/>
              <a:gdLst/>
              <a:ahLst/>
              <a:cxnLst/>
              <a:rect l="l" t="t" r="r" b="b"/>
              <a:pathLst>
                <a:path w="1079" h="212" extrusionOk="0">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9" name="Google Shape;1919;p51"/>
            <p:cNvSpPr/>
            <p:nvPr/>
          </p:nvSpPr>
          <p:spPr>
            <a:xfrm>
              <a:off x="2768061" y="4634293"/>
              <a:ext cx="596361" cy="136528"/>
            </a:xfrm>
            <a:custGeom>
              <a:avLst/>
              <a:gdLst/>
              <a:ahLst/>
              <a:cxnLst/>
              <a:rect l="l" t="t" r="r" b="b"/>
              <a:pathLst>
                <a:path w="905" h="207" extrusionOk="0">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20" name="Google Shape;1920;p51"/>
          <p:cNvGrpSpPr/>
          <p:nvPr/>
        </p:nvGrpSpPr>
        <p:grpSpPr>
          <a:xfrm>
            <a:off x="3702366" y="2985387"/>
            <a:ext cx="445549" cy="403935"/>
            <a:chOff x="4852681" y="4457861"/>
            <a:chExt cx="719788" cy="652561"/>
          </a:xfrm>
        </p:grpSpPr>
        <p:sp>
          <p:nvSpPr>
            <p:cNvPr id="1921" name="Google Shape;1921;p51"/>
            <p:cNvSpPr/>
            <p:nvPr/>
          </p:nvSpPr>
          <p:spPr>
            <a:xfrm>
              <a:off x="5209000" y="4739226"/>
              <a:ext cx="363469" cy="371197"/>
            </a:xfrm>
            <a:custGeom>
              <a:avLst/>
              <a:gdLst/>
              <a:ahLst/>
              <a:cxnLst/>
              <a:rect l="l" t="t" r="r" b="b"/>
              <a:pathLst>
                <a:path w="629" h="641" extrusionOk="0">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22" name="Google Shape;1922;p51"/>
            <p:cNvSpPr/>
            <p:nvPr/>
          </p:nvSpPr>
          <p:spPr>
            <a:xfrm>
              <a:off x="4852681" y="4739226"/>
              <a:ext cx="363265" cy="371197"/>
            </a:xfrm>
            <a:custGeom>
              <a:avLst/>
              <a:gdLst/>
              <a:ahLst/>
              <a:cxnLst/>
              <a:rect l="l" t="t" r="r" b="b"/>
              <a:pathLst>
                <a:path w="629" h="641" extrusionOk="0">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23" name="Google Shape;1923;p51"/>
            <p:cNvSpPr/>
            <p:nvPr/>
          </p:nvSpPr>
          <p:spPr>
            <a:xfrm>
              <a:off x="5044529" y="4457861"/>
              <a:ext cx="336092" cy="363011"/>
            </a:xfrm>
            <a:custGeom>
              <a:avLst/>
              <a:gdLst/>
              <a:ahLst/>
              <a:cxnLst/>
              <a:rect l="l" t="t" r="r" b="b"/>
              <a:pathLst>
                <a:path w="582" h="627" extrusionOk="0">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924" name="Google Shape;1924;p51"/>
          <p:cNvGrpSpPr/>
          <p:nvPr/>
        </p:nvGrpSpPr>
        <p:grpSpPr>
          <a:xfrm>
            <a:off x="4984527" y="2975824"/>
            <a:ext cx="445818" cy="423063"/>
            <a:chOff x="7000306" y="4442411"/>
            <a:chExt cx="720224" cy="683463"/>
          </a:xfrm>
        </p:grpSpPr>
        <p:sp>
          <p:nvSpPr>
            <p:cNvPr id="1925" name="Google Shape;1925;p51"/>
            <p:cNvSpPr/>
            <p:nvPr/>
          </p:nvSpPr>
          <p:spPr>
            <a:xfrm>
              <a:off x="7360523" y="4580400"/>
              <a:ext cx="360007" cy="280995"/>
            </a:xfrm>
            <a:custGeom>
              <a:avLst/>
              <a:gdLst/>
              <a:ahLst/>
              <a:cxnLst/>
              <a:rect l="l" t="t" r="r" b="b"/>
              <a:pathLst>
                <a:path w="701" h="548" extrusionOk="0">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26" name="Google Shape;1926;p51"/>
            <p:cNvSpPr/>
            <p:nvPr/>
          </p:nvSpPr>
          <p:spPr>
            <a:xfrm>
              <a:off x="7359894" y="4796791"/>
              <a:ext cx="281006" cy="329083"/>
            </a:xfrm>
            <a:custGeom>
              <a:avLst/>
              <a:gdLst/>
              <a:ahLst/>
              <a:cxnLst/>
              <a:rect l="l" t="t" r="r" b="b"/>
              <a:pathLst>
                <a:path w="547" h="642" extrusionOk="0">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27" name="Google Shape;1927;p51"/>
            <p:cNvSpPr/>
            <p:nvPr/>
          </p:nvSpPr>
          <p:spPr>
            <a:xfrm>
              <a:off x="7079935" y="4796791"/>
              <a:ext cx="281006" cy="329083"/>
            </a:xfrm>
            <a:custGeom>
              <a:avLst/>
              <a:gdLst/>
              <a:ahLst/>
              <a:cxnLst/>
              <a:rect l="l" t="t" r="r" b="b"/>
              <a:pathLst>
                <a:path w="547" h="642" extrusionOk="0">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28" name="Google Shape;1928;p51"/>
            <p:cNvSpPr/>
            <p:nvPr/>
          </p:nvSpPr>
          <p:spPr>
            <a:xfrm>
              <a:off x="7000306" y="4580400"/>
              <a:ext cx="360216" cy="280995"/>
            </a:xfrm>
            <a:custGeom>
              <a:avLst/>
              <a:gdLst/>
              <a:ahLst/>
              <a:cxnLst/>
              <a:rect l="l" t="t" r="r" b="b"/>
              <a:pathLst>
                <a:path w="701" h="548" extrusionOk="0">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29" name="Google Shape;1929;p51"/>
            <p:cNvSpPr/>
            <p:nvPr/>
          </p:nvSpPr>
          <p:spPr>
            <a:xfrm>
              <a:off x="7228925" y="4442411"/>
              <a:ext cx="262985" cy="354379"/>
            </a:xfrm>
            <a:custGeom>
              <a:avLst/>
              <a:gdLst/>
              <a:ahLst/>
              <a:cxnLst/>
              <a:rect l="l" t="t" r="r" b="b"/>
              <a:pathLst>
                <a:path w="512" h="691" extrusionOk="0">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930" name="Google Shape;1930;p51"/>
          <p:cNvGrpSpPr/>
          <p:nvPr/>
        </p:nvGrpSpPr>
        <p:grpSpPr>
          <a:xfrm>
            <a:off x="5625735" y="2973621"/>
            <a:ext cx="445779" cy="427468"/>
            <a:chOff x="8074325" y="4438852"/>
            <a:chExt cx="720160" cy="690579"/>
          </a:xfrm>
        </p:grpSpPr>
        <p:sp>
          <p:nvSpPr>
            <p:cNvPr id="1931" name="Google Shape;1931;p51"/>
            <p:cNvSpPr/>
            <p:nvPr/>
          </p:nvSpPr>
          <p:spPr>
            <a:xfrm>
              <a:off x="8177523" y="4784253"/>
              <a:ext cx="257327" cy="345178"/>
            </a:xfrm>
            <a:custGeom>
              <a:avLst/>
              <a:gdLst/>
              <a:ahLst/>
              <a:cxnLst/>
              <a:rect l="l" t="t" r="r" b="b"/>
              <a:pathLst>
                <a:path w="402" h="539" extrusionOk="0">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32" name="Google Shape;1932;p51"/>
            <p:cNvSpPr/>
            <p:nvPr/>
          </p:nvSpPr>
          <p:spPr>
            <a:xfrm>
              <a:off x="8434850" y="4438852"/>
              <a:ext cx="257327" cy="345401"/>
            </a:xfrm>
            <a:custGeom>
              <a:avLst/>
              <a:gdLst/>
              <a:ahLst/>
              <a:cxnLst/>
              <a:rect l="l" t="t" r="r" b="b"/>
              <a:pathLst>
                <a:path w="402" h="539" extrusionOk="0">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33" name="Google Shape;1933;p51"/>
            <p:cNvSpPr/>
            <p:nvPr/>
          </p:nvSpPr>
          <p:spPr>
            <a:xfrm>
              <a:off x="8434850" y="4663708"/>
              <a:ext cx="359635" cy="240202"/>
            </a:xfrm>
            <a:custGeom>
              <a:avLst/>
              <a:gdLst/>
              <a:ahLst/>
              <a:cxnLst/>
              <a:rect l="l" t="t" r="r" b="b"/>
              <a:pathLst>
                <a:path w="562" h="375" extrusionOk="0">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34" name="Google Shape;1934;p51"/>
            <p:cNvSpPr/>
            <p:nvPr/>
          </p:nvSpPr>
          <p:spPr>
            <a:xfrm>
              <a:off x="8434850" y="4784253"/>
              <a:ext cx="257327" cy="345178"/>
            </a:xfrm>
            <a:custGeom>
              <a:avLst/>
              <a:gdLst/>
              <a:ahLst/>
              <a:cxnLst/>
              <a:rect l="l" t="t" r="r" b="b"/>
              <a:pathLst>
                <a:path w="402" h="539" extrusionOk="0">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35" name="Google Shape;1935;p51"/>
            <p:cNvSpPr/>
            <p:nvPr/>
          </p:nvSpPr>
          <p:spPr>
            <a:xfrm>
              <a:off x="8074325" y="4663708"/>
              <a:ext cx="360524" cy="240202"/>
            </a:xfrm>
            <a:custGeom>
              <a:avLst/>
              <a:gdLst/>
              <a:ahLst/>
              <a:cxnLst/>
              <a:rect l="l" t="t" r="r" b="b"/>
              <a:pathLst>
                <a:path w="563" h="375" extrusionOk="0">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36" name="Google Shape;1936;p51"/>
            <p:cNvSpPr/>
            <p:nvPr/>
          </p:nvSpPr>
          <p:spPr>
            <a:xfrm>
              <a:off x="8177523" y="4438852"/>
              <a:ext cx="257327" cy="345401"/>
            </a:xfrm>
            <a:custGeom>
              <a:avLst/>
              <a:gdLst/>
              <a:ahLst/>
              <a:cxnLst/>
              <a:rect l="l" t="t" r="r" b="b"/>
              <a:pathLst>
                <a:path w="402" h="539" extrusionOk="0">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937" name="Google Shape;1937;p51"/>
          <p:cNvGrpSpPr/>
          <p:nvPr/>
        </p:nvGrpSpPr>
        <p:grpSpPr>
          <a:xfrm>
            <a:off x="6908080" y="2987570"/>
            <a:ext cx="445629" cy="399565"/>
            <a:chOff x="9878975" y="4425243"/>
            <a:chExt cx="719918" cy="645502"/>
          </a:xfrm>
        </p:grpSpPr>
        <p:sp>
          <p:nvSpPr>
            <p:cNvPr id="1938" name="Google Shape;1938;p51"/>
            <p:cNvSpPr/>
            <p:nvPr/>
          </p:nvSpPr>
          <p:spPr>
            <a:xfrm>
              <a:off x="10225338" y="4708710"/>
              <a:ext cx="373555" cy="362034"/>
            </a:xfrm>
            <a:custGeom>
              <a:avLst/>
              <a:gdLst/>
              <a:ahLst/>
              <a:cxnLst/>
              <a:rect l="l" t="t" r="r" b="b"/>
              <a:pathLst>
                <a:path w="635" h="614" extrusionOk="0">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39" name="Google Shape;1939;p51"/>
            <p:cNvSpPr/>
            <p:nvPr/>
          </p:nvSpPr>
          <p:spPr>
            <a:xfrm>
              <a:off x="10067759" y="4425243"/>
              <a:ext cx="361073" cy="361365"/>
            </a:xfrm>
            <a:custGeom>
              <a:avLst/>
              <a:gdLst/>
              <a:ahLst/>
              <a:cxnLst/>
              <a:rect l="l" t="t" r="r" b="b"/>
              <a:pathLst>
                <a:path w="614" h="613" extrusionOk="0">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40" name="Google Shape;1940;p51"/>
            <p:cNvSpPr/>
            <p:nvPr/>
          </p:nvSpPr>
          <p:spPr>
            <a:xfrm>
              <a:off x="9878975" y="4708710"/>
              <a:ext cx="359959" cy="362034"/>
            </a:xfrm>
            <a:custGeom>
              <a:avLst/>
              <a:gdLst/>
              <a:ahLst/>
              <a:cxnLst/>
              <a:rect l="l" t="t" r="r" b="b"/>
              <a:pathLst>
                <a:path w="612" h="614" extrusionOk="0">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41" name="Google Shape;1941;p51"/>
          <p:cNvGrpSpPr/>
          <p:nvPr/>
        </p:nvGrpSpPr>
        <p:grpSpPr>
          <a:xfrm>
            <a:off x="7549097" y="2976371"/>
            <a:ext cx="445785" cy="421964"/>
            <a:chOff x="10914544" y="4407150"/>
            <a:chExt cx="720170" cy="681687"/>
          </a:xfrm>
        </p:grpSpPr>
        <p:sp>
          <p:nvSpPr>
            <p:cNvPr id="1942" name="Google Shape;1942;p51"/>
            <p:cNvSpPr/>
            <p:nvPr/>
          </p:nvSpPr>
          <p:spPr>
            <a:xfrm>
              <a:off x="10914544" y="4407150"/>
              <a:ext cx="349099" cy="392923"/>
            </a:xfrm>
            <a:custGeom>
              <a:avLst/>
              <a:gdLst/>
              <a:ahLst/>
              <a:cxnLst/>
              <a:rect l="l" t="t" r="r" b="b"/>
              <a:pathLst>
                <a:path w="632" h="712" extrusionOk="0">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43" name="Google Shape;1943;p51"/>
            <p:cNvSpPr/>
            <p:nvPr/>
          </p:nvSpPr>
          <p:spPr>
            <a:xfrm>
              <a:off x="10933187" y="4759296"/>
              <a:ext cx="393264" cy="329541"/>
            </a:xfrm>
            <a:custGeom>
              <a:avLst/>
              <a:gdLst/>
              <a:ahLst/>
              <a:cxnLst/>
              <a:rect l="l" t="t" r="r" b="b"/>
              <a:pathLst>
                <a:path w="712" h="597" extrusionOk="0">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44" name="Google Shape;1944;p51"/>
            <p:cNvSpPr/>
            <p:nvPr/>
          </p:nvSpPr>
          <p:spPr>
            <a:xfrm>
              <a:off x="11285615" y="4696357"/>
              <a:ext cx="330458" cy="392479"/>
            </a:xfrm>
            <a:custGeom>
              <a:avLst/>
              <a:gdLst/>
              <a:ahLst/>
              <a:cxnLst/>
              <a:rect l="l" t="t" r="r" b="b"/>
              <a:pathLst>
                <a:path w="598" h="711" extrusionOk="0">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45" name="Google Shape;1945;p51"/>
            <p:cNvSpPr/>
            <p:nvPr/>
          </p:nvSpPr>
          <p:spPr>
            <a:xfrm>
              <a:off x="11222808" y="4407150"/>
              <a:ext cx="411906" cy="329541"/>
            </a:xfrm>
            <a:custGeom>
              <a:avLst/>
              <a:gdLst/>
              <a:ahLst/>
              <a:cxnLst/>
              <a:rect l="l" t="t" r="r" b="b"/>
              <a:pathLst>
                <a:path w="746" h="597" extrusionOk="0">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46" name="Google Shape;1946;p51"/>
          <p:cNvGrpSpPr/>
          <p:nvPr/>
        </p:nvGrpSpPr>
        <p:grpSpPr>
          <a:xfrm>
            <a:off x="6266887" y="2984485"/>
            <a:ext cx="445805" cy="405735"/>
            <a:chOff x="8843122" y="4420259"/>
            <a:chExt cx="720202" cy="655469"/>
          </a:xfrm>
        </p:grpSpPr>
        <p:sp>
          <p:nvSpPr>
            <p:cNvPr id="1947" name="Google Shape;1947;p51"/>
            <p:cNvSpPr/>
            <p:nvPr/>
          </p:nvSpPr>
          <p:spPr>
            <a:xfrm>
              <a:off x="8843122" y="4664371"/>
              <a:ext cx="351295" cy="411356"/>
            </a:xfrm>
            <a:custGeom>
              <a:avLst/>
              <a:gdLst/>
              <a:ahLst/>
              <a:cxnLst/>
              <a:rect l="l" t="t" r="r" b="b"/>
              <a:pathLst>
                <a:path w="530" h="618" extrusionOk="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48" name="Google Shape;1948;p51"/>
            <p:cNvSpPr/>
            <p:nvPr/>
          </p:nvSpPr>
          <p:spPr>
            <a:xfrm>
              <a:off x="9232824" y="4664371"/>
              <a:ext cx="330500" cy="411356"/>
            </a:xfrm>
            <a:custGeom>
              <a:avLst/>
              <a:gdLst/>
              <a:ahLst/>
              <a:cxnLst/>
              <a:rect l="l" t="t" r="r" b="b"/>
              <a:pathLst>
                <a:path w="499" h="618" extrusionOk="0">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49" name="Google Shape;1949;p51"/>
            <p:cNvSpPr/>
            <p:nvPr/>
          </p:nvSpPr>
          <p:spPr>
            <a:xfrm>
              <a:off x="9108305" y="4859367"/>
              <a:ext cx="210630" cy="182470"/>
            </a:xfrm>
            <a:custGeom>
              <a:avLst/>
              <a:gdLst/>
              <a:ahLst/>
              <a:cxnLst/>
              <a:rect l="l" t="t" r="r" b="b"/>
              <a:pathLst>
                <a:path w="318" h="274" extrusionOk="0">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0" name="Google Shape;1950;p51"/>
            <p:cNvSpPr/>
            <p:nvPr/>
          </p:nvSpPr>
          <p:spPr>
            <a:xfrm>
              <a:off x="8990881" y="4420259"/>
              <a:ext cx="445234" cy="224220"/>
            </a:xfrm>
            <a:custGeom>
              <a:avLst/>
              <a:gdLst/>
              <a:ahLst/>
              <a:cxnLst/>
              <a:rect l="l" t="t" r="r" b="b"/>
              <a:pathLst>
                <a:path w="672" h="337" extrusionOk="0">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1" name="Google Shape;1951;p51"/>
            <p:cNvSpPr/>
            <p:nvPr/>
          </p:nvSpPr>
          <p:spPr>
            <a:xfrm>
              <a:off x="8988924" y="4625814"/>
              <a:ext cx="207939" cy="207766"/>
            </a:xfrm>
            <a:custGeom>
              <a:avLst/>
              <a:gdLst/>
              <a:ahLst/>
              <a:cxnLst/>
              <a:rect l="l" t="t" r="r" b="b"/>
              <a:pathLst>
                <a:path w="314" h="312" extrusionOk="0">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2" name="Google Shape;1952;p51"/>
            <p:cNvSpPr/>
            <p:nvPr/>
          </p:nvSpPr>
          <p:spPr>
            <a:xfrm>
              <a:off x="9232824" y="4627288"/>
              <a:ext cx="203291" cy="203591"/>
            </a:xfrm>
            <a:custGeom>
              <a:avLst/>
              <a:gdLst/>
              <a:ahLst/>
              <a:cxnLst/>
              <a:rect l="l" t="t" r="r" b="b"/>
              <a:pathLst>
                <a:path w="307" h="306" extrusionOk="0">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53" name="Google Shape;1953;p51"/>
          <p:cNvGrpSpPr/>
          <p:nvPr/>
        </p:nvGrpSpPr>
        <p:grpSpPr>
          <a:xfrm>
            <a:off x="3069757" y="2283047"/>
            <a:ext cx="445812" cy="394518"/>
            <a:chOff x="1510757" y="3225422"/>
            <a:chExt cx="720214" cy="637347"/>
          </a:xfrm>
        </p:grpSpPr>
        <p:sp>
          <p:nvSpPr>
            <p:cNvPr id="1954" name="Google Shape;1954;p51"/>
            <p:cNvSpPr/>
            <p:nvPr/>
          </p:nvSpPr>
          <p:spPr>
            <a:xfrm>
              <a:off x="1774546" y="3475620"/>
              <a:ext cx="261417" cy="238347"/>
            </a:xfrm>
            <a:custGeom>
              <a:avLst/>
              <a:gdLst/>
              <a:ahLst/>
              <a:cxnLst/>
              <a:rect l="l" t="t" r="r" b="b"/>
              <a:pathLst>
                <a:path w="385" h="351" extrusionOk="0">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5" name="Google Shape;1955;p51"/>
            <p:cNvSpPr/>
            <p:nvPr/>
          </p:nvSpPr>
          <p:spPr>
            <a:xfrm>
              <a:off x="2000650" y="3426634"/>
              <a:ext cx="230321" cy="296287"/>
            </a:xfrm>
            <a:custGeom>
              <a:avLst/>
              <a:gdLst/>
              <a:ahLst/>
              <a:cxnLst/>
              <a:rect l="l" t="t" r="r" b="b"/>
              <a:pathLst>
                <a:path w="339" h="436" extrusionOk="0">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6" name="Google Shape;1956;p51"/>
            <p:cNvSpPr/>
            <p:nvPr/>
          </p:nvSpPr>
          <p:spPr>
            <a:xfrm>
              <a:off x="1774546" y="3225422"/>
              <a:ext cx="211874" cy="236503"/>
            </a:xfrm>
            <a:custGeom>
              <a:avLst/>
              <a:gdLst/>
              <a:ahLst/>
              <a:cxnLst/>
              <a:rect l="l" t="t" r="r" b="b"/>
              <a:pathLst>
                <a:path w="312" h="348" extrusionOk="0">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7" name="Google Shape;1957;p51"/>
            <p:cNvSpPr/>
            <p:nvPr/>
          </p:nvSpPr>
          <p:spPr>
            <a:xfrm>
              <a:off x="1951107" y="3243857"/>
              <a:ext cx="274329" cy="218067"/>
            </a:xfrm>
            <a:custGeom>
              <a:avLst/>
              <a:gdLst/>
              <a:ahLst/>
              <a:cxnLst/>
              <a:rect l="l" t="t" r="r" b="b"/>
              <a:pathLst>
                <a:path w="404" h="321" extrusionOk="0">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8" name="Google Shape;1958;p51"/>
            <p:cNvSpPr/>
            <p:nvPr/>
          </p:nvSpPr>
          <p:spPr>
            <a:xfrm>
              <a:off x="1858610" y="3710542"/>
              <a:ext cx="173926" cy="152226"/>
            </a:xfrm>
            <a:custGeom>
              <a:avLst/>
              <a:gdLst/>
              <a:ahLst/>
              <a:cxnLst/>
              <a:rect l="l" t="t" r="r" b="b"/>
              <a:pathLst>
                <a:path w="256" h="224" extrusionOk="0">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9" name="Google Shape;1959;p51"/>
            <p:cNvSpPr/>
            <p:nvPr/>
          </p:nvSpPr>
          <p:spPr>
            <a:xfrm>
              <a:off x="1521825" y="3426634"/>
              <a:ext cx="288560" cy="234396"/>
            </a:xfrm>
            <a:custGeom>
              <a:avLst/>
              <a:gdLst/>
              <a:ahLst/>
              <a:cxnLst/>
              <a:rect l="l" t="t" r="r" b="b"/>
              <a:pathLst>
                <a:path w="425" h="345" extrusionOk="0">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60" name="Google Shape;1960;p51"/>
            <p:cNvSpPr/>
            <p:nvPr/>
          </p:nvSpPr>
          <p:spPr>
            <a:xfrm>
              <a:off x="1510757" y="3234903"/>
              <a:ext cx="299628" cy="227021"/>
            </a:xfrm>
            <a:custGeom>
              <a:avLst/>
              <a:gdLst/>
              <a:ahLst/>
              <a:cxnLst/>
              <a:rect l="l" t="t" r="r" b="b"/>
              <a:pathLst>
                <a:path w="441" h="334" extrusionOk="0">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61" name="Google Shape;1961;p51"/>
          <p:cNvGrpSpPr/>
          <p:nvPr/>
        </p:nvGrpSpPr>
        <p:grpSpPr>
          <a:xfrm>
            <a:off x="3761148" y="2300567"/>
            <a:ext cx="445767" cy="359478"/>
            <a:chOff x="2595501" y="3253725"/>
            <a:chExt cx="720141" cy="580739"/>
          </a:xfrm>
        </p:grpSpPr>
        <p:sp>
          <p:nvSpPr>
            <p:cNvPr id="1962" name="Google Shape;1962;p51"/>
            <p:cNvSpPr/>
            <p:nvPr/>
          </p:nvSpPr>
          <p:spPr>
            <a:xfrm>
              <a:off x="2595501" y="3269807"/>
              <a:ext cx="416349" cy="273171"/>
            </a:xfrm>
            <a:custGeom>
              <a:avLst/>
              <a:gdLst/>
              <a:ahLst/>
              <a:cxnLst/>
              <a:rect l="l" t="t" r="r" b="b"/>
              <a:pathLst>
                <a:path w="722" h="472" extrusionOk="0">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63" name="Google Shape;1963;p51"/>
            <p:cNvSpPr/>
            <p:nvPr/>
          </p:nvSpPr>
          <p:spPr>
            <a:xfrm>
              <a:off x="2903528" y="3560177"/>
              <a:ext cx="374670" cy="273617"/>
            </a:xfrm>
            <a:custGeom>
              <a:avLst/>
              <a:gdLst/>
              <a:ahLst/>
              <a:cxnLst/>
              <a:rect l="l" t="t" r="r" b="b"/>
              <a:pathLst>
                <a:path w="650" h="473" extrusionOk="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64" name="Google Shape;1964;p51"/>
            <p:cNvSpPr/>
            <p:nvPr/>
          </p:nvSpPr>
          <p:spPr>
            <a:xfrm>
              <a:off x="2635397" y="3497189"/>
              <a:ext cx="313600" cy="337276"/>
            </a:xfrm>
            <a:custGeom>
              <a:avLst/>
              <a:gdLst/>
              <a:ahLst/>
              <a:cxnLst/>
              <a:rect l="l" t="t" r="r" b="b"/>
              <a:pathLst>
                <a:path w="544" h="583" extrusionOk="0">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65" name="Google Shape;1965;p51"/>
            <p:cNvSpPr/>
            <p:nvPr/>
          </p:nvSpPr>
          <p:spPr>
            <a:xfrm>
              <a:off x="2966382" y="3253725"/>
              <a:ext cx="349261" cy="352241"/>
            </a:xfrm>
            <a:custGeom>
              <a:avLst/>
              <a:gdLst/>
              <a:ahLst/>
              <a:cxnLst/>
              <a:rect l="l" t="t" r="r" b="b"/>
              <a:pathLst>
                <a:path w="606" h="609" extrusionOk="0">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66" name="Google Shape;1966;p51"/>
          <p:cNvGrpSpPr/>
          <p:nvPr/>
        </p:nvGrpSpPr>
        <p:grpSpPr>
          <a:xfrm>
            <a:off x="5143819" y="2257535"/>
            <a:ext cx="443879" cy="445541"/>
            <a:chOff x="4764809" y="3184208"/>
            <a:chExt cx="717090" cy="719775"/>
          </a:xfrm>
        </p:grpSpPr>
        <p:sp>
          <p:nvSpPr>
            <p:cNvPr id="1967" name="Google Shape;1967;p51"/>
            <p:cNvSpPr/>
            <p:nvPr/>
          </p:nvSpPr>
          <p:spPr>
            <a:xfrm>
              <a:off x="5143387" y="3232375"/>
              <a:ext cx="338512" cy="556553"/>
            </a:xfrm>
            <a:custGeom>
              <a:avLst/>
              <a:gdLst/>
              <a:ahLst/>
              <a:cxnLst/>
              <a:rect l="l" t="t" r="r" b="b"/>
              <a:pathLst>
                <a:path w="517" h="847" extrusionOk="0">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68" name="Google Shape;1968;p51"/>
            <p:cNvSpPr/>
            <p:nvPr/>
          </p:nvSpPr>
          <p:spPr>
            <a:xfrm>
              <a:off x="4783248" y="3418197"/>
              <a:ext cx="616697" cy="485785"/>
            </a:xfrm>
            <a:custGeom>
              <a:avLst/>
              <a:gdLst/>
              <a:ahLst/>
              <a:cxnLst/>
              <a:rect l="l" t="t" r="r" b="b"/>
              <a:pathLst>
                <a:path w="942" h="739" extrusionOk="0">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69" name="Google Shape;1969;p51"/>
            <p:cNvSpPr/>
            <p:nvPr/>
          </p:nvSpPr>
          <p:spPr>
            <a:xfrm>
              <a:off x="4764809" y="3184208"/>
              <a:ext cx="585965" cy="520485"/>
            </a:xfrm>
            <a:custGeom>
              <a:avLst/>
              <a:gdLst/>
              <a:ahLst/>
              <a:cxnLst/>
              <a:rect l="l" t="t" r="r" b="b"/>
              <a:pathLst>
                <a:path w="895" h="792" extrusionOk="0">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70" name="Google Shape;1970;p51"/>
          <p:cNvGrpSpPr/>
          <p:nvPr/>
        </p:nvGrpSpPr>
        <p:grpSpPr>
          <a:xfrm>
            <a:off x="4452495" y="2286500"/>
            <a:ext cx="445746" cy="387612"/>
            <a:chOff x="3680173" y="3231000"/>
            <a:chExt cx="720106" cy="626190"/>
          </a:xfrm>
        </p:grpSpPr>
        <p:sp>
          <p:nvSpPr>
            <p:cNvPr id="1971" name="Google Shape;1971;p51"/>
            <p:cNvSpPr/>
            <p:nvPr/>
          </p:nvSpPr>
          <p:spPr>
            <a:xfrm>
              <a:off x="3680173" y="3232386"/>
              <a:ext cx="468746" cy="451568"/>
            </a:xfrm>
            <a:custGeom>
              <a:avLst/>
              <a:gdLst/>
              <a:ahLst/>
              <a:cxnLst/>
              <a:rect l="l" t="t" r="r" b="b"/>
              <a:pathLst>
                <a:path w="341" h="326" extrusionOk="0">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72" name="Google Shape;1972;p51"/>
            <p:cNvSpPr/>
            <p:nvPr/>
          </p:nvSpPr>
          <p:spPr>
            <a:xfrm>
              <a:off x="3743529" y="3408162"/>
              <a:ext cx="548171" cy="449028"/>
            </a:xfrm>
            <a:custGeom>
              <a:avLst/>
              <a:gdLst/>
              <a:ahLst/>
              <a:cxnLst/>
              <a:rect l="l" t="t" r="r" b="b"/>
              <a:pathLst>
                <a:path w="399" h="324" extrusionOk="0">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73" name="Google Shape;1973;p51"/>
            <p:cNvSpPr/>
            <p:nvPr/>
          </p:nvSpPr>
          <p:spPr>
            <a:xfrm>
              <a:off x="4061000" y="3231000"/>
              <a:ext cx="339279" cy="508390"/>
            </a:xfrm>
            <a:custGeom>
              <a:avLst/>
              <a:gdLst/>
              <a:ahLst/>
              <a:cxnLst/>
              <a:rect l="l" t="t" r="r" b="b"/>
              <a:pathLst>
                <a:path w="247" h="367" extrusionOk="0">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74" name="Google Shape;1974;p51"/>
          <p:cNvGrpSpPr/>
          <p:nvPr/>
        </p:nvGrpSpPr>
        <p:grpSpPr>
          <a:xfrm>
            <a:off x="6524582" y="2257496"/>
            <a:ext cx="443283" cy="445620"/>
            <a:chOff x="6931035" y="3184144"/>
            <a:chExt cx="716128" cy="719903"/>
          </a:xfrm>
        </p:grpSpPr>
        <p:sp>
          <p:nvSpPr>
            <p:cNvPr id="1975" name="Google Shape;1975;p51"/>
            <p:cNvSpPr/>
            <p:nvPr/>
          </p:nvSpPr>
          <p:spPr>
            <a:xfrm>
              <a:off x="7304099" y="3430106"/>
              <a:ext cx="343064" cy="228463"/>
            </a:xfrm>
            <a:custGeom>
              <a:avLst/>
              <a:gdLst/>
              <a:ahLst/>
              <a:cxnLst/>
              <a:rect l="l" t="t" r="r" b="b"/>
              <a:pathLst>
                <a:path w="590" h="391" extrusionOk="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76" name="Google Shape;1976;p51"/>
            <p:cNvSpPr/>
            <p:nvPr/>
          </p:nvSpPr>
          <p:spPr>
            <a:xfrm>
              <a:off x="6931035" y="3430106"/>
              <a:ext cx="343548" cy="228463"/>
            </a:xfrm>
            <a:custGeom>
              <a:avLst/>
              <a:gdLst/>
              <a:ahLst/>
              <a:cxnLst/>
              <a:rect l="l" t="t" r="r" b="b"/>
              <a:pathLst>
                <a:path w="591" h="391" extrusionOk="0">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77" name="Google Shape;1977;p51"/>
            <p:cNvSpPr/>
            <p:nvPr/>
          </p:nvSpPr>
          <p:spPr>
            <a:xfrm>
              <a:off x="7175631" y="3184144"/>
              <a:ext cx="227419" cy="345369"/>
            </a:xfrm>
            <a:custGeom>
              <a:avLst/>
              <a:gdLst/>
              <a:ahLst/>
              <a:cxnLst/>
              <a:rect l="l" t="t" r="r" b="b"/>
              <a:pathLst>
                <a:path w="391" h="591" extrusionOk="0">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78" name="Google Shape;1978;p51"/>
            <p:cNvSpPr/>
            <p:nvPr/>
          </p:nvSpPr>
          <p:spPr>
            <a:xfrm>
              <a:off x="7175631" y="3558678"/>
              <a:ext cx="227419" cy="345369"/>
            </a:xfrm>
            <a:custGeom>
              <a:avLst/>
              <a:gdLst/>
              <a:ahLst/>
              <a:cxnLst/>
              <a:rect l="l" t="t" r="r" b="b"/>
              <a:pathLst>
                <a:path w="391" h="591" extrusionOk="0">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79" name="Google Shape;1979;p51"/>
          <p:cNvGrpSpPr/>
          <p:nvPr/>
        </p:nvGrpSpPr>
        <p:grpSpPr>
          <a:xfrm>
            <a:off x="5833276" y="2257448"/>
            <a:ext cx="445727" cy="445714"/>
            <a:chOff x="5846429" y="3184067"/>
            <a:chExt cx="720076" cy="720055"/>
          </a:xfrm>
        </p:grpSpPr>
        <p:sp>
          <p:nvSpPr>
            <p:cNvPr id="1980" name="Google Shape;1980;p51"/>
            <p:cNvSpPr/>
            <p:nvPr/>
          </p:nvSpPr>
          <p:spPr>
            <a:xfrm>
              <a:off x="6207893" y="3184067"/>
              <a:ext cx="355998" cy="422879"/>
            </a:xfrm>
            <a:custGeom>
              <a:avLst/>
              <a:gdLst/>
              <a:ahLst/>
              <a:cxnLst/>
              <a:rect l="l" t="t" r="r" b="b"/>
              <a:pathLst>
                <a:path w="540" h="642" extrusionOk="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1" name="Google Shape;1981;p51"/>
            <p:cNvSpPr/>
            <p:nvPr/>
          </p:nvSpPr>
          <p:spPr>
            <a:xfrm>
              <a:off x="5846429" y="3186676"/>
              <a:ext cx="423253" cy="355759"/>
            </a:xfrm>
            <a:custGeom>
              <a:avLst/>
              <a:gdLst/>
              <a:ahLst/>
              <a:cxnLst/>
              <a:rect l="l" t="t" r="r" b="b"/>
              <a:pathLst>
                <a:path w="642" h="540" extrusionOk="0">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2" name="Google Shape;1982;p51"/>
            <p:cNvSpPr/>
            <p:nvPr/>
          </p:nvSpPr>
          <p:spPr>
            <a:xfrm>
              <a:off x="5849043" y="3481007"/>
              <a:ext cx="355998" cy="423115"/>
            </a:xfrm>
            <a:custGeom>
              <a:avLst/>
              <a:gdLst/>
              <a:ahLst/>
              <a:cxnLst/>
              <a:rect l="l" t="t" r="r" b="b"/>
              <a:pathLst>
                <a:path w="540" h="642" extrusionOk="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3" name="Google Shape;1983;p51"/>
            <p:cNvSpPr/>
            <p:nvPr/>
          </p:nvSpPr>
          <p:spPr>
            <a:xfrm>
              <a:off x="6143252" y="3545755"/>
              <a:ext cx="423253" cy="355759"/>
            </a:xfrm>
            <a:custGeom>
              <a:avLst/>
              <a:gdLst/>
              <a:ahLst/>
              <a:cxnLst/>
              <a:rect l="l" t="t" r="r" b="b"/>
              <a:pathLst>
                <a:path w="642" h="540" extrusionOk="0">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84" name="Google Shape;1984;p51"/>
          <p:cNvGrpSpPr/>
          <p:nvPr/>
        </p:nvGrpSpPr>
        <p:grpSpPr>
          <a:xfrm>
            <a:off x="2520481" y="2257393"/>
            <a:ext cx="303698" cy="445825"/>
            <a:chOff x="655600" y="3183978"/>
            <a:chExt cx="490627" cy="720234"/>
          </a:xfrm>
        </p:grpSpPr>
        <p:sp>
          <p:nvSpPr>
            <p:cNvPr id="1985" name="Google Shape;1985;p51"/>
            <p:cNvSpPr/>
            <p:nvPr/>
          </p:nvSpPr>
          <p:spPr>
            <a:xfrm>
              <a:off x="781315" y="3461564"/>
              <a:ext cx="274086" cy="162243"/>
            </a:xfrm>
            <a:custGeom>
              <a:avLst/>
              <a:gdLst/>
              <a:ahLst/>
              <a:cxnLst/>
              <a:rect l="l" t="t" r="r" b="b"/>
              <a:pathLst>
                <a:path w="513" h="302" extrusionOk="0">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6" name="Google Shape;1986;p51"/>
            <p:cNvSpPr/>
            <p:nvPr/>
          </p:nvSpPr>
          <p:spPr>
            <a:xfrm>
              <a:off x="850087" y="3183978"/>
              <a:ext cx="259850" cy="244775"/>
            </a:xfrm>
            <a:custGeom>
              <a:avLst/>
              <a:gdLst/>
              <a:ahLst/>
              <a:cxnLst/>
              <a:rect l="l" t="t" r="r" b="b"/>
              <a:pathLst>
                <a:path w="486" h="456" extrusionOk="0">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7" name="Google Shape;1987;p51"/>
            <p:cNvSpPr/>
            <p:nvPr/>
          </p:nvSpPr>
          <p:spPr>
            <a:xfrm>
              <a:off x="655600" y="3264496"/>
              <a:ext cx="213333" cy="294294"/>
            </a:xfrm>
            <a:custGeom>
              <a:avLst/>
              <a:gdLst/>
              <a:ahLst/>
              <a:cxnLst/>
              <a:rect l="l" t="t" r="r" b="b"/>
              <a:pathLst>
                <a:path w="399" h="548" extrusionOk="0">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8" name="Google Shape;1988;p51"/>
            <p:cNvSpPr/>
            <p:nvPr/>
          </p:nvSpPr>
          <p:spPr>
            <a:xfrm>
              <a:off x="673846" y="3654405"/>
              <a:ext cx="303960" cy="249807"/>
            </a:xfrm>
            <a:custGeom>
              <a:avLst/>
              <a:gdLst/>
              <a:ahLst/>
              <a:cxnLst/>
              <a:rect l="l" t="t" r="r" b="b"/>
              <a:pathLst>
                <a:path w="569" h="465" extrusionOk="0">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9" name="Google Shape;1989;p51"/>
            <p:cNvSpPr/>
            <p:nvPr/>
          </p:nvSpPr>
          <p:spPr>
            <a:xfrm>
              <a:off x="959159" y="3535238"/>
              <a:ext cx="187068" cy="287248"/>
            </a:xfrm>
            <a:custGeom>
              <a:avLst/>
              <a:gdLst/>
              <a:ahLst/>
              <a:cxnLst/>
              <a:rect l="l" t="t" r="r" b="b"/>
              <a:pathLst>
                <a:path w="350" h="535" extrusionOk="0">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90" name="Google Shape;1990;p51"/>
          <p:cNvGrpSpPr/>
          <p:nvPr/>
        </p:nvGrpSpPr>
        <p:grpSpPr>
          <a:xfrm>
            <a:off x="7213443" y="2257509"/>
            <a:ext cx="189785" cy="445592"/>
            <a:chOff x="8011692" y="3184166"/>
            <a:chExt cx="306600" cy="719859"/>
          </a:xfrm>
        </p:grpSpPr>
        <p:sp>
          <p:nvSpPr>
            <p:cNvPr id="1991" name="Google Shape;1991;p51"/>
            <p:cNvSpPr/>
            <p:nvPr/>
          </p:nvSpPr>
          <p:spPr>
            <a:xfrm>
              <a:off x="8011692" y="3885096"/>
              <a:ext cx="306496" cy="18928"/>
            </a:xfrm>
            <a:custGeom>
              <a:avLst/>
              <a:gdLst/>
              <a:ahLst/>
              <a:cxnLst/>
              <a:rect l="l" t="t" r="r" b="b"/>
              <a:pathLst>
                <a:path w="569" h="35" extrusionOk="0">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92" name="Google Shape;1992;p51"/>
            <p:cNvSpPr/>
            <p:nvPr/>
          </p:nvSpPr>
          <p:spPr>
            <a:xfrm>
              <a:off x="8011692" y="3184166"/>
              <a:ext cx="306496" cy="40025"/>
            </a:xfrm>
            <a:custGeom>
              <a:avLst/>
              <a:gdLst/>
              <a:ahLst/>
              <a:cxnLst/>
              <a:rect l="l" t="t" r="r" b="b"/>
              <a:pathLst>
                <a:path w="569" h="74" extrusionOk="0">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93" name="Google Shape;1993;p51"/>
            <p:cNvSpPr txBox="1"/>
            <p:nvPr/>
          </p:nvSpPr>
          <p:spPr>
            <a:xfrm>
              <a:off x="8011692" y="3395332"/>
              <a:ext cx="306600" cy="1572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94" name="Google Shape;1994;p51"/>
            <p:cNvSpPr txBox="1"/>
            <p:nvPr/>
          </p:nvSpPr>
          <p:spPr>
            <a:xfrm>
              <a:off x="8011692" y="3231683"/>
              <a:ext cx="306600" cy="159300"/>
            </a:xfrm>
            <a:prstGeom prst="rect">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95" name="Google Shape;1995;p51"/>
            <p:cNvSpPr txBox="1"/>
            <p:nvPr/>
          </p:nvSpPr>
          <p:spPr>
            <a:xfrm>
              <a:off x="8011692" y="3718293"/>
              <a:ext cx="306600" cy="159300"/>
            </a:xfrm>
            <a:prstGeom prst="rect">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96" name="Google Shape;1996;p51"/>
            <p:cNvSpPr txBox="1"/>
            <p:nvPr/>
          </p:nvSpPr>
          <p:spPr>
            <a:xfrm>
              <a:off x="8011692" y="3556812"/>
              <a:ext cx="306600" cy="1572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997" name="Google Shape;1997;p51"/>
          <p:cNvGrpSpPr/>
          <p:nvPr/>
        </p:nvGrpSpPr>
        <p:grpSpPr>
          <a:xfrm>
            <a:off x="7648230" y="2257259"/>
            <a:ext cx="246199" cy="445516"/>
            <a:chOff x="4556125" y="630237"/>
            <a:chExt cx="3081338" cy="5568950"/>
          </a:xfrm>
        </p:grpSpPr>
        <p:sp>
          <p:nvSpPr>
            <p:cNvPr id="1998" name="Google Shape;1998;p51"/>
            <p:cNvSpPr/>
            <p:nvPr/>
          </p:nvSpPr>
          <p:spPr>
            <a:xfrm>
              <a:off x="4756150" y="630237"/>
              <a:ext cx="2397126" cy="1016000"/>
            </a:xfrm>
            <a:custGeom>
              <a:avLst/>
              <a:gdLst/>
              <a:ahLst/>
              <a:cxnLst/>
              <a:rect l="l" t="t" r="r" b="b"/>
              <a:pathLst>
                <a:path w="550" h="233" extrusionOk="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99" name="Google Shape;1999;p51"/>
            <p:cNvSpPr/>
            <p:nvPr/>
          </p:nvSpPr>
          <p:spPr>
            <a:xfrm>
              <a:off x="4556125" y="1357312"/>
              <a:ext cx="3081338" cy="1135062"/>
            </a:xfrm>
            <a:custGeom>
              <a:avLst/>
              <a:gdLst/>
              <a:ahLst/>
              <a:cxnLst/>
              <a:rect l="l" t="t" r="r" b="b"/>
              <a:pathLst>
                <a:path w="707" h="260" extrusionOk="0">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00" name="Google Shape;2000;p51"/>
            <p:cNvSpPr/>
            <p:nvPr/>
          </p:nvSpPr>
          <p:spPr>
            <a:xfrm>
              <a:off x="4556125" y="2168525"/>
              <a:ext cx="3081338" cy="1139825"/>
            </a:xfrm>
            <a:custGeom>
              <a:avLst/>
              <a:gdLst/>
              <a:ahLst/>
              <a:cxnLst/>
              <a:rect l="l" t="t" r="r" b="b"/>
              <a:pathLst>
                <a:path w="707" h="261" extrusionOk="0">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01" name="Google Shape;2001;p51"/>
            <p:cNvSpPr/>
            <p:nvPr/>
          </p:nvSpPr>
          <p:spPr>
            <a:xfrm>
              <a:off x="4556125" y="2981325"/>
              <a:ext cx="3081338" cy="1138237"/>
            </a:xfrm>
            <a:custGeom>
              <a:avLst/>
              <a:gdLst/>
              <a:ahLst/>
              <a:cxnLst/>
              <a:rect l="l" t="t" r="r" b="b"/>
              <a:pathLst>
                <a:path w="707" h="261" extrusionOk="0">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02" name="Google Shape;2002;p51"/>
            <p:cNvSpPr/>
            <p:nvPr/>
          </p:nvSpPr>
          <p:spPr>
            <a:xfrm>
              <a:off x="4830762" y="4476750"/>
              <a:ext cx="2535237" cy="1722437"/>
            </a:xfrm>
            <a:custGeom>
              <a:avLst/>
              <a:gdLst/>
              <a:ahLst/>
              <a:cxnLst/>
              <a:rect l="l" t="t" r="r" b="b"/>
              <a:pathLst>
                <a:path w="582" h="395" extrusionOk="0">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03" name="Google Shape;2003;p51"/>
            <p:cNvSpPr/>
            <p:nvPr/>
          </p:nvSpPr>
          <p:spPr>
            <a:xfrm>
              <a:off x="5078412" y="4067175"/>
              <a:ext cx="714375" cy="322262"/>
            </a:xfrm>
            <a:custGeom>
              <a:avLst/>
              <a:gdLst/>
              <a:ahLst/>
              <a:cxnLst/>
              <a:rect l="l" t="t" r="r" b="b"/>
              <a:pathLst>
                <a:path w="164" h="74" extrusionOk="0">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04" name="Google Shape;2004;p51"/>
            <p:cNvSpPr/>
            <p:nvPr/>
          </p:nvSpPr>
          <p:spPr>
            <a:xfrm>
              <a:off x="6389687" y="3844925"/>
              <a:ext cx="715962" cy="544512"/>
            </a:xfrm>
            <a:custGeom>
              <a:avLst/>
              <a:gdLst/>
              <a:ahLst/>
              <a:cxnLst/>
              <a:rect l="l" t="t" r="r" b="b"/>
              <a:pathLst>
                <a:path w="164" h="125" extrusionOk="0">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2005" name="Google Shape;2005;p51"/>
          <p:cNvGrpSpPr/>
          <p:nvPr/>
        </p:nvGrpSpPr>
        <p:grpSpPr>
          <a:xfrm>
            <a:off x="1829253" y="2257459"/>
            <a:ext cx="445768" cy="445697"/>
            <a:chOff x="1674084" y="3214987"/>
            <a:chExt cx="720142" cy="720027"/>
          </a:xfrm>
        </p:grpSpPr>
        <p:sp>
          <p:nvSpPr>
            <p:cNvPr id="2006" name="Google Shape;2006;p51"/>
            <p:cNvSpPr/>
            <p:nvPr/>
          </p:nvSpPr>
          <p:spPr>
            <a:xfrm>
              <a:off x="1674084" y="3354958"/>
              <a:ext cx="179880" cy="21321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07" name="Google Shape;2007;p51"/>
            <p:cNvSpPr/>
            <p:nvPr/>
          </p:nvSpPr>
          <p:spPr>
            <a:xfrm>
              <a:off x="1674084" y="3534654"/>
              <a:ext cx="179880" cy="21352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08" name="Google Shape;2008;p51"/>
            <p:cNvSpPr/>
            <p:nvPr/>
          </p:nvSpPr>
          <p:spPr>
            <a:xfrm>
              <a:off x="1861110" y="3214987"/>
              <a:ext cx="212190" cy="179696"/>
            </a:xfrm>
            <a:custGeom>
              <a:avLst/>
              <a:gdLst/>
              <a:ahLst/>
              <a:cxnLst/>
              <a:rect l="l" t="t" r="r" b="b"/>
              <a:pathLst>
                <a:path w="241" h="204" extrusionOk="0">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09" name="Google Shape;2009;p51"/>
            <p:cNvSpPr/>
            <p:nvPr/>
          </p:nvSpPr>
          <p:spPr>
            <a:xfrm>
              <a:off x="2040679" y="3214987"/>
              <a:ext cx="213433" cy="179696"/>
            </a:xfrm>
            <a:custGeom>
              <a:avLst/>
              <a:gdLst/>
              <a:ahLst/>
              <a:cxnLst/>
              <a:rect l="l" t="t" r="r" b="b"/>
              <a:pathLst>
                <a:path w="242" h="204" extrusionOk="0">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10" name="Google Shape;2010;p51"/>
            <p:cNvSpPr/>
            <p:nvPr/>
          </p:nvSpPr>
          <p:spPr>
            <a:xfrm>
              <a:off x="1674084" y="3714660"/>
              <a:ext cx="173666" cy="220353"/>
            </a:xfrm>
            <a:custGeom>
              <a:avLst/>
              <a:gdLst/>
              <a:ahLst/>
              <a:cxnLst/>
              <a:rect l="l" t="t" r="r" b="b"/>
              <a:pathLst>
                <a:path w="197" h="250" extrusionOk="0">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11" name="Google Shape;2011;p51"/>
            <p:cNvSpPr/>
            <p:nvPr/>
          </p:nvSpPr>
          <p:spPr>
            <a:xfrm>
              <a:off x="1674084" y="3214987"/>
              <a:ext cx="219646" cy="173489"/>
            </a:xfrm>
            <a:custGeom>
              <a:avLst/>
              <a:gdLst/>
              <a:ahLst/>
              <a:cxnLst/>
              <a:rect l="l" t="t" r="r" b="b"/>
              <a:pathLst>
                <a:path w="249" h="197" extrusionOk="0">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12" name="Google Shape;2012;p51"/>
            <p:cNvSpPr/>
            <p:nvPr/>
          </p:nvSpPr>
          <p:spPr>
            <a:xfrm>
              <a:off x="1995010" y="3754076"/>
              <a:ext cx="212501" cy="180938"/>
            </a:xfrm>
            <a:custGeom>
              <a:avLst/>
              <a:gdLst/>
              <a:ahLst/>
              <a:cxnLst/>
              <a:rect l="l" t="t" r="r" b="b"/>
              <a:pathLst>
                <a:path w="241" h="205" extrusionOk="0">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13" name="Google Shape;2013;p51"/>
            <p:cNvSpPr/>
            <p:nvPr/>
          </p:nvSpPr>
          <p:spPr>
            <a:xfrm>
              <a:off x="2220560" y="3214987"/>
              <a:ext cx="173666" cy="219422"/>
            </a:xfrm>
            <a:custGeom>
              <a:avLst/>
              <a:gdLst/>
              <a:ahLst/>
              <a:cxnLst/>
              <a:rect l="l" t="t" r="r" b="b"/>
              <a:pathLst>
                <a:path w="197" h="249" extrusionOk="0">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14" name="Google Shape;2014;p51"/>
            <p:cNvSpPr/>
            <p:nvPr/>
          </p:nvSpPr>
          <p:spPr>
            <a:xfrm>
              <a:off x="2214346" y="3400890"/>
              <a:ext cx="179880" cy="213215"/>
            </a:xfrm>
            <a:custGeom>
              <a:avLst/>
              <a:gdLst/>
              <a:ahLst/>
              <a:cxnLst/>
              <a:rect l="l" t="t" r="r" b="b"/>
              <a:pathLst>
                <a:path w="204" h="242" extrusionOk="0">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15" name="Google Shape;2015;p51"/>
            <p:cNvSpPr/>
            <p:nvPr/>
          </p:nvSpPr>
          <p:spPr>
            <a:xfrm>
              <a:off x="1814198" y="3754076"/>
              <a:ext cx="213433" cy="180938"/>
            </a:xfrm>
            <a:custGeom>
              <a:avLst/>
              <a:gdLst/>
              <a:ahLst/>
              <a:cxnLst/>
              <a:rect l="l" t="t" r="r" b="b"/>
              <a:pathLst>
                <a:path w="242" h="205" extrusionOk="0">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16" name="Google Shape;2016;p51"/>
            <p:cNvSpPr/>
            <p:nvPr/>
          </p:nvSpPr>
          <p:spPr>
            <a:xfrm>
              <a:off x="2214346" y="3580587"/>
              <a:ext cx="179880" cy="213215"/>
            </a:xfrm>
            <a:custGeom>
              <a:avLst/>
              <a:gdLst/>
              <a:ahLst/>
              <a:cxnLst/>
              <a:rect l="l" t="t" r="r" b="b"/>
              <a:pathLst>
                <a:path w="204" h="242" extrusionOk="0">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17" name="Google Shape;2017;p51"/>
            <p:cNvSpPr/>
            <p:nvPr/>
          </p:nvSpPr>
          <p:spPr>
            <a:xfrm>
              <a:off x="2174890" y="3760283"/>
              <a:ext cx="219335" cy="174731"/>
            </a:xfrm>
            <a:custGeom>
              <a:avLst/>
              <a:gdLst/>
              <a:ahLst/>
              <a:cxnLst/>
              <a:rect l="l" t="t" r="r" b="b"/>
              <a:pathLst>
                <a:path w="249" h="198" extrusionOk="0">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18" name="Google Shape;2018;p51"/>
          <p:cNvGrpSpPr/>
          <p:nvPr/>
        </p:nvGrpSpPr>
        <p:grpSpPr>
          <a:xfrm>
            <a:off x="1138094" y="2257421"/>
            <a:ext cx="445578" cy="445773"/>
            <a:chOff x="557511" y="3214925"/>
            <a:chExt cx="719836" cy="720150"/>
          </a:xfrm>
        </p:grpSpPr>
        <p:sp>
          <p:nvSpPr>
            <p:cNvPr id="2019" name="Google Shape;2019;p51"/>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20" name="Google Shape;2020;p51"/>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21" name="Google Shape;2021;p51"/>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22" name="Google Shape;2022;p51"/>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23" name="Google Shape;2023;p51"/>
          <p:cNvGrpSpPr/>
          <p:nvPr/>
        </p:nvGrpSpPr>
        <p:grpSpPr>
          <a:xfrm>
            <a:off x="1081977" y="3693756"/>
            <a:ext cx="445905" cy="400522"/>
            <a:chOff x="1147762" y="1131887"/>
            <a:chExt cx="5137150" cy="4619626"/>
          </a:xfrm>
        </p:grpSpPr>
        <p:sp>
          <p:nvSpPr>
            <p:cNvPr id="2024" name="Google Shape;2024;p51"/>
            <p:cNvSpPr/>
            <p:nvPr/>
          </p:nvSpPr>
          <p:spPr>
            <a:xfrm>
              <a:off x="1147762" y="2425700"/>
              <a:ext cx="2505075" cy="3325813"/>
            </a:xfrm>
            <a:custGeom>
              <a:avLst/>
              <a:gdLst/>
              <a:ahLst/>
              <a:cxnLst/>
              <a:rect l="l" t="t" r="r" b="b"/>
              <a:pathLst>
                <a:path w="566" h="751" extrusionOk="0">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25" name="Google Shape;2025;p51"/>
            <p:cNvSpPr/>
            <p:nvPr/>
          </p:nvSpPr>
          <p:spPr>
            <a:xfrm>
              <a:off x="2617787" y="3519487"/>
              <a:ext cx="3667125" cy="2232024"/>
            </a:xfrm>
            <a:custGeom>
              <a:avLst/>
              <a:gdLst/>
              <a:ahLst/>
              <a:cxnLst/>
              <a:rect l="l" t="t" r="r" b="b"/>
              <a:pathLst>
                <a:path w="829" h="504" extrusionOk="0">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26" name="Google Shape;2026;p51"/>
            <p:cNvSpPr/>
            <p:nvPr/>
          </p:nvSpPr>
          <p:spPr>
            <a:xfrm>
              <a:off x="2449512" y="1131887"/>
              <a:ext cx="3167061" cy="3259137"/>
            </a:xfrm>
            <a:custGeom>
              <a:avLst/>
              <a:gdLst/>
              <a:ahLst/>
              <a:cxnLst/>
              <a:rect l="l" t="t" r="r" b="b"/>
              <a:pathLst>
                <a:path w="716" h="736" extrusionOk="0">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27" name="Google Shape;2027;p51"/>
          <p:cNvGrpSpPr/>
          <p:nvPr/>
        </p:nvGrpSpPr>
        <p:grpSpPr>
          <a:xfrm>
            <a:off x="1879306" y="3687410"/>
            <a:ext cx="445901" cy="413282"/>
            <a:chOff x="1570037" y="1341437"/>
            <a:chExt cx="4943475" cy="4576762"/>
          </a:xfrm>
        </p:grpSpPr>
        <p:sp>
          <p:nvSpPr>
            <p:cNvPr id="2028" name="Google Shape;2028;p51"/>
            <p:cNvSpPr/>
            <p:nvPr/>
          </p:nvSpPr>
          <p:spPr>
            <a:xfrm>
              <a:off x="4814887" y="3284537"/>
              <a:ext cx="1673225" cy="1187450"/>
            </a:xfrm>
            <a:custGeom>
              <a:avLst/>
              <a:gdLst/>
              <a:ahLst/>
              <a:cxnLst/>
              <a:rect l="l" t="t" r="r" b="b"/>
              <a:pathLst>
                <a:path w="381" h="270" extrusionOk="0">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29" name="Google Shape;2029;p51"/>
            <p:cNvSpPr/>
            <p:nvPr/>
          </p:nvSpPr>
          <p:spPr>
            <a:xfrm>
              <a:off x="2355850" y="4164012"/>
              <a:ext cx="1208087" cy="1560512"/>
            </a:xfrm>
            <a:custGeom>
              <a:avLst/>
              <a:gdLst/>
              <a:ahLst/>
              <a:cxnLst/>
              <a:rect l="l" t="t" r="r" b="b"/>
              <a:pathLst>
                <a:path w="275" h="355" extrusionOk="0">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30" name="Google Shape;2030;p51"/>
            <p:cNvSpPr/>
            <p:nvPr/>
          </p:nvSpPr>
          <p:spPr>
            <a:xfrm>
              <a:off x="2636837" y="1443037"/>
              <a:ext cx="1581150" cy="1635125"/>
            </a:xfrm>
            <a:custGeom>
              <a:avLst/>
              <a:gdLst/>
              <a:ahLst/>
              <a:cxnLst/>
              <a:rect l="l" t="t" r="r" b="b"/>
              <a:pathLst>
                <a:path w="360" h="372" extrusionOk="0">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31" name="Google Shape;2031;p51"/>
            <p:cNvSpPr/>
            <p:nvPr/>
          </p:nvSpPr>
          <p:spPr>
            <a:xfrm>
              <a:off x="1570037" y="3162300"/>
              <a:ext cx="1800225" cy="2562225"/>
            </a:xfrm>
            <a:custGeom>
              <a:avLst/>
              <a:gdLst/>
              <a:ahLst/>
              <a:cxnLst/>
              <a:rect l="l" t="t" r="r" b="b"/>
              <a:pathLst>
                <a:path w="410" h="583" extrusionOk="0">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32" name="Google Shape;2032;p51"/>
            <p:cNvSpPr/>
            <p:nvPr/>
          </p:nvSpPr>
          <p:spPr>
            <a:xfrm>
              <a:off x="3101975" y="1341437"/>
              <a:ext cx="2481262" cy="1855787"/>
            </a:xfrm>
            <a:custGeom>
              <a:avLst/>
              <a:gdLst/>
              <a:ahLst/>
              <a:cxnLst/>
              <a:rect l="l" t="t" r="r" b="b"/>
              <a:pathLst>
                <a:path w="565" h="422" extrusionOk="0">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33" name="Google Shape;2033;p51"/>
            <p:cNvSpPr/>
            <p:nvPr/>
          </p:nvSpPr>
          <p:spPr>
            <a:xfrm>
              <a:off x="4019550" y="4094162"/>
              <a:ext cx="2493962" cy="1824037"/>
            </a:xfrm>
            <a:custGeom>
              <a:avLst/>
              <a:gdLst/>
              <a:ahLst/>
              <a:cxnLst/>
              <a:rect l="l" t="t" r="r" b="b"/>
              <a:pathLst>
                <a:path w="568" h="415" extrusionOk="0">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2034" name="Google Shape;2034;p51"/>
          <p:cNvGrpSpPr/>
          <p:nvPr/>
        </p:nvGrpSpPr>
        <p:grpSpPr>
          <a:xfrm>
            <a:off x="4364629" y="3671511"/>
            <a:ext cx="441332" cy="445721"/>
            <a:chOff x="5770007" y="5489899"/>
            <a:chExt cx="712976" cy="720067"/>
          </a:xfrm>
        </p:grpSpPr>
        <p:sp>
          <p:nvSpPr>
            <p:cNvPr id="2035" name="Google Shape;2035;p51"/>
            <p:cNvSpPr/>
            <p:nvPr/>
          </p:nvSpPr>
          <p:spPr>
            <a:xfrm>
              <a:off x="6229483" y="5489899"/>
              <a:ext cx="253500" cy="255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36" name="Google Shape;2036;p51"/>
            <p:cNvSpPr/>
            <p:nvPr/>
          </p:nvSpPr>
          <p:spPr>
            <a:xfrm>
              <a:off x="5770007" y="5489899"/>
              <a:ext cx="252900" cy="255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37" name="Google Shape;2037;p51"/>
            <p:cNvSpPr/>
            <p:nvPr/>
          </p:nvSpPr>
          <p:spPr>
            <a:xfrm>
              <a:off x="6229483" y="5954666"/>
              <a:ext cx="253500" cy="255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38" name="Google Shape;2038;p51"/>
            <p:cNvSpPr/>
            <p:nvPr/>
          </p:nvSpPr>
          <p:spPr>
            <a:xfrm>
              <a:off x="5770007" y="5954666"/>
              <a:ext cx="252900" cy="255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39" name="Google Shape;2039;p51"/>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40" name="Google Shape;2040;p51"/>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41" name="Google Shape;2041;p51"/>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42" name="Google Shape;2042;p51"/>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43" name="Google Shape;2043;p51"/>
          <p:cNvGrpSpPr/>
          <p:nvPr/>
        </p:nvGrpSpPr>
        <p:grpSpPr>
          <a:xfrm>
            <a:off x="5157420" y="3693981"/>
            <a:ext cx="445651" cy="400824"/>
            <a:chOff x="7050768" y="5526199"/>
            <a:chExt cx="719953" cy="647534"/>
          </a:xfrm>
        </p:grpSpPr>
        <p:sp>
          <p:nvSpPr>
            <p:cNvPr id="2044" name="Google Shape;2044;p51"/>
            <p:cNvSpPr/>
            <p:nvPr/>
          </p:nvSpPr>
          <p:spPr>
            <a:xfrm>
              <a:off x="7465241" y="5526199"/>
              <a:ext cx="168000" cy="1689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45" name="Google Shape;2045;p51"/>
            <p:cNvSpPr/>
            <p:nvPr/>
          </p:nvSpPr>
          <p:spPr>
            <a:xfrm>
              <a:off x="7189726" y="5526199"/>
              <a:ext cx="168000" cy="1689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46" name="Google Shape;2046;p51"/>
            <p:cNvSpPr/>
            <p:nvPr/>
          </p:nvSpPr>
          <p:spPr>
            <a:xfrm>
              <a:off x="7465241" y="6004833"/>
              <a:ext cx="168000" cy="1689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47" name="Google Shape;2047;p51"/>
            <p:cNvSpPr/>
            <p:nvPr/>
          </p:nvSpPr>
          <p:spPr>
            <a:xfrm>
              <a:off x="7602721" y="5765701"/>
              <a:ext cx="168000" cy="168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48" name="Google Shape;2048;p51"/>
            <p:cNvSpPr/>
            <p:nvPr/>
          </p:nvSpPr>
          <p:spPr>
            <a:xfrm>
              <a:off x="7050768" y="5765701"/>
              <a:ext cx="168600" cy="1683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49" name="Google Shape;2049;p51"/>
            <p:cNvSpPr/>
            <p:nvPr/>
          </p:nvSpPr>
          <p:spPr>
            <a:xfrm>
              <a:off x="7189726" y="6004833"/>
              <a:ext cx="168000" cy="1689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50" name="Google Shape;2050;p51"/>
            <p:cNvSpPr/>
            <p:nvPr/>
          </p:nvSpPr>
          <p:spPr>
            <a:xfrm>
              <a:off x="7134476" y="5655289"/>
              <a:ext cx="139512" cy="149620"/>
            </a:xfrm>
            <a:custGeom>
              <a:avLst/>
              <a:gdLst/>
              <a:ahLst/>
              <a:cxnLst/>
              <a:rect l="l" t="t" r="r" b="b"/>
              <a:pathLst>
                <a:path w="306" h="328" extrusionOk="0">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51" name="Google Shape;2051;p51"/>
            <p:cNvSpPr/>
            <p:nvPr/>
          </p:nvSpPr>
          <p:spPr>
            <a:xfrm>
              <a:off x="7351783" y="5564482"/>
              <a:ext cx="119371" cy="92287"/>
            </a:xfrm>
            <a:custGeom>
              <a:avLst/>
              <a:gdLst/>
              <a:ahLst/>
              <a:cxnLst/>
              <a:rect l="l" t="t" r="r" b="b"/>
              <a:pathLst>
                <a:path w="262" h="202" extrusionOk="0">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52" name="Google Shape;2052;p51"/>
            <p:cNvSpPr/>
            <p:nvPr/>
          </p:nvSpPr>
          <p:spPr>
            <a:xfrm>
              <a:off x="7548579" y="5894792"/>
              <a:ext cx="138958" cy="149249"/>
            </a:xfrm>
            <a:custGeom>
              <a:avLst/>
              <a:gdLst/>
              <a:ahLst/>
              <a:cxnLst/>
              <a:rect l="l" t="t" r="r" b="b"/>
              <a:pathLst>
                <a:path w="305" h="327" extrusionOk="0">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53" name="Google Shape;2053;p51"/>
            <p:cNvSpPr/>
            <p:nvPr/>
          </p:nvSpPr>
          <p:spPr>
            <a:xfrm>
              <a:off x="7548579" y="5655844"/>
              <a:ext cx="138958" cy="149065"/>
            </a:xfrm>
            <a:custGeom>
              <a:avLst/>
              <a:gdLst/>
              <a:ahLst/>
              <a:cxnLst/>
              <a:rect l="l" t="t" r="r" b="b"/>
              <a:pathLst>
                <a:path w="305" h="327" extrusionOk="0">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54" name="Google Shape;2054;p51"/>
            <p:cNvSpPr/>
            <p:nvPr/>
          </p:nvSpPr>
          <p:spPr>
            <a:xfrm>
              <a:off x="7134476" y="5894792"/>
              <a:ext cx="139512" cy="149620"/>
            </a:xfrm>
            <a:custGeom>
              <a:avLst/>
              <a:gdLst/>
              <a:ahLst/>
              <a:cxnLst/>
              <a:rect l="l" t="t" r="r" b="b"/>
              <a:pathLst>
                <a:path w="306" h="328" extrusionOk="0">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55" name="Google Shape;2055;p51"/>
            <p:cNvSpPr/>
            <p:nvPr/>
          </p:nvSpPr>
          <p:spPr>
            <a:xfrm>
              <a:off x="7351783" y="6043117"/>
              <a:ext cx="119371" cy="92102"/>
            </a:xfrm>
            <a:custGeom>
              <a:avLst/>
              <a:gdLst/>
              <a:ahLst/>
              <a:cxnLst/>
              <a:rect l="l" t="t" r="r" b="b"/>
              <a:pathLst>
                <a:path w="262" h="202" extrusionOk="0">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56" name="Google Shape;2056;p51"/>
          <p:cNvGrpSpPr/>
          <p:nvPr/>
        </p:nvGrpSpPr>
        <p:grpSpPr>
          <a:xfrm>
            <a:off x="6751936" y="3694051"/>
            <a:ext cx="445681" cy="400651"/>
            <a:chOff x="9626723" y="5526313"/>
            <a:chExt cx="720002" cy="647256"/>
          </a:xfrm>
        </p:grpSpPr>
        <p:sp>
          <p:nvSpPr>
            <p:cNvPr id="2057" name="Google Shape;2057;p51"/>
            <p:cNvSpPr/>
            <p:nvPr/>
          </p:nvSpPr>
          <p:spPr>
            <a:xfrm>
              <a:off x="10040990" y="5526313"/>
              <a:ext cx="168000" cy="168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58" name="Google Shape;2058;p51"/>
            <p:cNvSpPr/>
            <p:nvPr/>
          </p:nvSpPr>
          <p:spPr>
            <a:xfrm>
              <a:off x="9765139" y="5526313"/>
              <a:ext cx="168300" cy="168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59" name="Google Shape;2059;p51"/>
            <p:cNvSpPr/>
            <p:nvPr/>
          </p:nvSpPr>
          <p:spPr>
            <a:xfrm>
              <a:off x="10040990" y="6005269"/>
              <a:ext cx="168000" cy="168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60" name="Google Shape;2060;p51"/>
            <p:cNvSpPr/>
            <p:nvPr/>
          </p:nvSpPr>
          <p:spPr>
            <a:xfrm>
              <a:off x="10178425" y="5765496"/>
              <a:ext cx="168300" cy="1689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61" name="Google Shape;2061;p51"/>
            <p:cNvSpPr/>
            <p:nvPr/>
          </p:nvSpPr>
          <p:spPr>
            <a:xfrm>
              <a:off x="9626723" y="5765496"/>
              <a:ext cx="168000" cy="1689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62" name="Google Shape;2062;p51"/>
            <p:cNvSpPr/>
            <p:nvPr/>
          </p:nvSpPr>
          <p:spPr>
            <a:xfrm>
              <a:off x="9765139" y="6005269"/>
              <a:ext cx="168300" cy="1683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63" name="Google Shape;2063;p51"/>
            <p:cNvSpPr/>
            <p:nvPr/>
          </p:nvSpPr>
          <p:spPr>
            <a:xfrm>
              <a:off x="10198227" y="5672808"/>
              <a:ext cx="47838" cy="83066"/>
            </a:xfrm>
            <a:custGeom>
              <a:avLst/>
              <a:gdLst/>
              <a:ahLst/>
              <a:cxnLst/>
              <a:rect l="l" t="t" r="r" b="b"/>
              <a:pathLst>
                <a:path w="94" h="163" extrusionOk="0">
                  <a:moveTo>
                    <a:pt x="0" y="0"/>
                  </a:moveTo>
                  <a:cubicBezTo>
                    <a:pt x="20" y="23"/>
                    <a:pt x="38" y="49"/>
                    <a:pt x="54" y="77"/>
                  </a:cubicBezTo>
                  <a:cubicBezTo>
                    <a:pt x="70" y="105"/>
                    <a:pt x="83" y="134"/>
                    <a:pt x="94"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64" name="Google Shape;2064;p51"/>
            <p:cNvSpPr/>
            <p:nvPr/>
          </p:nvSpPr>
          <p:spPr>
            <a:xfrm>
              <a:off x="10197835" y="5944589"/>
              <a:ext cx="48230" cy="83066"/>
            </a:xfrm>
            <a:custGeom>
              <a:avLst/>
              <a:gdLst/>
              <a:ahLst/>
              <a:cxnLst/>
              <a:rect l="l" t="t" r="r" b="b"/>
              <a:pathLst>
                <a:path w="95" h="163" extrusionOk="0">
                  <a:moveTo>
                    <a:pt x="95" y="0"/>
                  </a:moveTo>
                  <a:cubicBezTo>
                    <a:pt x="84" y="29"/>
                    <a:pt x="71" y="58"/>
                    <a:pt x="55" y="85"/>
                  </a:cubicBezTo>
                  <a:cubicBezTo>
                    <a:pt x="39" y="113"/>
                    <a:pt x="20" y="139"/>
                    <a:pt x="0"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65" name="Google Shape;2065;p51"/>
            <p:cNvSpPr/>
            <p:nvPr/>
          </p:nvSpPr>
          <p:spPr>
            <a:xfrm>
              <a:off x="9938649" y="6122111"/>
              <a:ext cx="96263" cy="4124"/>
            </a:xfrm>
            <a:custGeom>
              <a:avLst/>
              <a:gdLst/>
              <a:ahLst/>
              <a:cxnLst/>
              <a:rect l="l" t="t" r="r" b="b"/>
              <a:pathLst>
                <a:path w="189" h="8" extrusionOk="0">
                  <a:moveTo>
                    <a:pt x="189" y="0"/>
                  </a:moveTo>
                  <a:cubicBezTo>
                    <a:pt x="158" y="5"/>
                    <a:pt x="127" y="8"/>
                    <a:pt x="95" y="8"/>
                  </a:cubicBezTo>
                  <a:cubicBezTo>
                    <a:pt x="63" y="8"/>
                    <a:pt x="31" y="5"/>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66" name="Google Shape;2066;p51"/>
            <p:cNvSpPr/>
            <p:nvPr/>
          </p:nvSpPr>
          <p:spPr>
            <a:xfrm>
              <a:off x="9728084" y="5944196"/>
              <a:ext cx="47838" cy="83066"/>
            </a:xfrm>
            <a:custGeom>
              <a:avLst/>
              <a:gdLst/>
              <a:ahLst/>
              <a:cxnLst/>
              <a:rect l="l" t="t" r="r" b="b"/>
              <a:pathLst>
                <a:path w="94" h="163" extrusionOk="0">
                  <a:moveTo>
                    <a:pt x="94" y="163"/>
                  </a:moveTo>
                  <a:cubicBezTo>
                    <a:pt x="74" y="140"/>
                    <a:pt x="56" y="114"/>
                    <a:pt x="40" y="86"/>
                  </a:cubicBezTo>
                  <a:cubicBezTo>
                    <a:pt x="24" y="58"/>
                    <a:pt x="11" y="30"/>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67" name="Google Shape;2067;p51"/>
            <p:cNvSpPr/>
            <p:nvPr/>
          </p:nvSpPr>
          <p:spPr>
            <a:xfrm>
              <a:off x="9728084" y="5672219"/>
              <a:ext cx="48230" cy="83066"/>
            </a:xfrm>
            <a:custGeom>
              <a:avLst/>
              <a:gdLst/>
              <a:ahLst/>
              <a:cxnLst/>
              <a:rect l="l" t="t" r="r" b="b"/>
              <a:pathLst>
                <a:path w="95" h="163" extrusionOk="0">
                  <a:moveTo>
                    <a:pt x="0" y="163"/>
                  </a:moveTo>
                  <a:cubicBezTo>
                    <a:pt x="11" y="134"/>
                    <a:pt x="24" y="106"/>
                    <a:pt x="40" y="78"/>
                  </a:cubicBezTo>
                  <a:cubicBezTo>
                    <a:pt x="56" y="50"/>
                    <a:pt x="75" y="24"/>
                    <a:pt x="95"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68" name="Google Shape;2068;p51"/>
            <p:cNvSpPr/>
            <p:nvPr/>
          </p:nvSpPr>
          <p:spPr>
            <a:xfrm>
              <a:off x="9939237" y="5573835"/>
              <a:ext cx="96263" cy="4124"/>
            </a:xfrm>
            <a:custGeom>
              <a:avLst/>
              <a:gdLst/>
              <a:ahLst/>
              <a:cxnLst/>
              <a:rect l="l" t="t" r="r" b="b"/>
              <a:pathLst>
                <a:path w="189" h="8" extrusionOk="0">
                  <a:moveTo>
                    <a:pt x="0" y="8"/>
                  </a:moveTo>
                  <a:cubicBezTo>
                    <a:pt x="31" y="3"/>
                    <a:pt x="62" y="0"/>
                    <a:pt x="94" y="0"/>
                  </a:cubicBezTo>
                  <a:cubicBezTo>
                    <a:pt x="126" y="0"/>
                    <a:pt x="158" y="3"/>
                    <a:pt x="189" y="8"/>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69" name="Google Shape;2069;p51"/>
          <p:cNvGrpSpPr/>
          <p:nvPr/>
        </p:nvGrpSpPr>
        <p:grpSpPr>
          <a:xfrm>
            <a:off x="7549176" y="3671488"/>
            <a:ext cx="445582" cy="445743"/>
            <a:chOff x="10914672" y="5489861"/>
            <a:chExt cx="719842" cy="720102"/>
          </a:xfrm>
        </p:grpSpPr>
        <p:sp>
          <p:nvSpPr>
            <p:cNvPr id="2070" name="Google Shape;2070;p51"/>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71" name="Google Shape;2071;p51"/>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72" name="Google Shape;2072;p51"/>
            <p:cNvSpPr/>
            <p:nvPr/>
          </p:nvSpPr>
          <p:spPr>
            <a:xfrm>
              <a:off x="10914672" y="5489861"/>
              <a:ext cx="214500" cy="2151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73" name="Google Shape;2073;p51"/>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74" name="Google Shape;2074;p51"/>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75" name="Google Shape;2075;p51"/>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76" name="Google Shape;2076;p51"/>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77" name="Google Shape;2077;p51"/>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78" name="Google Shape;2078;p51"/>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79" name="Google Shape;2079;p51"/>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80" name="Google Shape;2080;p51"/>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81" name="Google Shape;2081;p51"/>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82" name="Google Shape;2082;p51"/>
          <p:cNvGrpSpPr/>
          <p:nvPr/>
        </p:nvGrpSpPr>
        <p:grpSpPr>
          <a:xfrm>
            <a:off x="5954636" y="3681752"/>
            <a:ext cx="445821" cy="425246"/>
            <a:chOff x="8338678" y="5506443"/>
            <a:chExt cx="720227" cy="686988"/>
          </a:xfrm>
        </p:grpSpPr>
        <p:sp>
          <p:nvSpPr>
            <p:cNvPr id="2083" name="Google Shape;2083;p51"/>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84" name="Google Shape;2084;p51"/>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85" name="Google Shape;2085;p51"/>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86" name="Google Shape;2086;p51"/>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87" name="Google Shape;2087;p51"/>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88" name="Google Shape;2088;p51"/>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89" name="Google Shape;2089;p51"/>
          <p:cNvGrpSpPr/>
          <p:nvPr/>
        </p:nvGrpSpPr>
        <p:grpSpPr>
          <a:xfrm>
            <a:off x="2676293" y="3736342"/>
            <a:ext cx="1336824" cy="316035"/>
            <a:chOff x="3042485" y="5594633"/>
            <a:chExt cx="2159652" cy="510557"/>
          </a:xfrm>
        </p:grpSpPr>
        <p:sp>
          <p:nvSpPr>
            <p:cNvPr id="2090" name="Google Shape;2090;p51"/>
            <p:cNvSpPr/>
            <p:nvPr/>
          </p:nvSpPr>
          <p:spPr>
            <a:xfrm>
              <a:off x="3042485" y="5869690"/>
              <a:ext cx="235200" cy="235500"/>
            </a:xfrm>
            <a:prstGeom prst="ellipse">
              <a:avLst/>
            </a:pr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91" name="Google Shape;2091;p51"/>
            <p:cNvSpPr/>
            <p:nvPr/>
          </p:nvSpPr>
          <p:spPr>
            <a:xfrm>
              <a:off x="3317231" y="5594633"/>
              <a:ext cx="235200" cy="235500"/>
            </a:xfrm>
            <a:prstGeom prst="ellipse">
              <a:avLst/>
            </a:pr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92" name="Google Shape;2092;p51"/>
            <p:cNvSpPr/>
            <p:nvPr/>
          </p:nvSpPr>
          <p:spPr>
            <a:xfrm>
              <a:off x="3591976" y="5869690"/>
              <a:ext cx="236100" cy="235500"/>
            </a:xfrm>
            <a:prstGeom prst="ellipse">
              <a:avLst/>
            </a:pr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93" name="Google Shape;2093;p51"/>
            <p:cNvSpPr/>
            <p:nvPr/>
          </p:nvSpPr>
          <p:spPr>
            <a:xfrm>
              <a:off x="3866722" y="5594633"/>
              <a:ext cx="236100" cy="235500"/>
            </a:xfrm>
            <a:prstGeom prst="ellipse">
              <a:avLst/>
            </a:pr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94" name="Google Shape;2094;p51"/>
            <p:cNvSpPr/>
            <p:nvPr/>
          </p:nvSpPr>
          <p:spPr>
            <a:xfrm>
              <a:off x="4141467" y="5869690"/>
              <a:ext cx="236100" cy="235500"/>
            </a:xfrm>
            <a:prstGeom prst="ellipse">
              <a:avLst/>
            </a:pr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95" name="Google Shape;2095;p51"/>
            <p:cNvSpPr/>
            <p:nvPr/>
          </p:nvSpPr>
          <p:spPr>
            <a:xfrm>
              <a:off x="4417146" y="5594633"/>
              <a:ext cx="235200" cy="235500"/>
            </a:xfrm>
            <a:prstGeom prst="ellipse">
              <a:avLst/>
            </a:pr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96" name="Google Shape;2096;p51"/>
            <p:cNvSpPr/>
            <p:nvPr/>
          </p:nvSpPr>
          <p:spPr>
            <a:xfrm>
              <a:off x="4691892" y="5869690"/>
              <a:ext cx="235500" cy="235500"/>
            </a:xfrm>
            <a:prstGeom prst="ellipse">
              <a:avLst/>
            </a:pr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97" name="Google Shape;2097;p51"/>
            <p:cNvSpPr/>
            <p:nvPr/>
          </p:nvSpPr>
          <p:spPr>
            <a:xfrm>
              <a:off x="4966637" y="5594633"/>
              <a:ext cx="235500" cy="235500"/>
            </a:xfrm>
            <a:prstGeom prst="ellipse">
              <a:avLst/>
            </a:pr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98" name="Google Shape;2098;p51"/>
            <p:cNvSpPr/>
            <p:nvPr/>
          </p:nvSpPr>
          <p:spPr>
            <a:xfrm>
              <a:off x="3210195" y="5762654"/>
              <a:ext cx="174555" cy="174555"/>
            </a:xfrm>
            <a:custGeom>
              <a:avLst/>
              <a:gdLst/>
              <a:ahLst/>
              <a:cxnLst/>
              <a:rect l="l" t="t" r="r" b="b"/>
              <a:pathLst>
                <a:path w="217" h="217" extrusionOk="0">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99" name="Google Shape;2099;p51"/>
            <p:cNvSpPr/>
            <p:nvPr/>
          </p:nvSpPr>
          <p:spPr>
            <a:xfrm>
              <a:off x="3485252" y="5762654"/>
              <a:ext cx="174244" cy="174555"/>
            </a:xfrm>
            <a:custGeom>
              <a:avLst/>
              <a:gdLst/>
              <a:ahLst/>
              <a:cxnLst/>
              <a:rect l="l" t="t" r="r" b="b"/>
              <a:pathLst>
                <a:path w="217" h="217" extrusionOk="0">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00" name="Google Shape;2100;p51"/>
            <p:cNvSpPr/>
            <p:nvPr/>
          </p:nvSpPr>
          <p:spPr>
            <a:xfrm>
              <a:off x="3760620"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01" name="Google Shape;2101;p51"/>
            <p:cNvSpPr/>
            <p:nvPr/>
          </p:nvSpPr>
          <p:spPr>
            <a:xfrm>
              <a:off x="4035365" y="5762654"/>
              <a:ext cx="173622" cy="174555"/>
            </a:xfrm>
            <a:custGeom>
              <a:avLst/>
              <a:gdLst/>
              <a:ahLst/>
              <a:cxnLst/>
              <a:rect l="l" t="t" r="r" b="b"/>
              <a:pathLst>
                <a:path w="216" h="217" extrusionOk="0">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02" name="Google Shape;2102;p51"/>
            <p:cNvSpPr/>
            <p:nvPr/>
          </p:nvSpPr>
          <p:spPr>
            <a:xfrm>
              <a:off x="4310111"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03" name="Google Shape;2103;p51"/>
            <p:cNvSpPr/>
            <p:nvPr/>
          </p:nvSpPr>
          <p:spPr>
            <a:xfrm>
              <a:off x="4585167" y="5762654"/>
              <a:ext cx="174244" cy="174555"/>
            </a:xfrm>
            <a:custGeom>
              <a:avLst/>
              <a:gdLst/>
              <a:ahLst/>
              <a:cxnLst/>
              <a:rect l="l" t="t" r="r" b="b"/>
              <a:pathLst>
                <a:path w="217" h="217" extrusionOk="0">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04" name="Google Shape;2104;p51"/>
            <p:cNvSpPr/>
            <p:nvPr/>
          </p:nvSpPr>
          <p:spPr>
            <a:xfrm>
              <a:off x="4859913" y="5762654"/>
              <a:ext cx="174244" cy="174555"/>
            </a:xfrm>
            <a:custGeom>
              <a:avLst/>
              <a:gdLst/>
              <a:ahLst/>
              <a:cxnLst/>
              <a:rect l="l" t="t" r="r" b="b"/>
              <a:pathLst>
                <a:path w="217" h="217" extrusionOk="0">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105" name="Google Shape;2105;p51"/>
          <p:cNvGrpSpPr/>
          <p:nvPr/>
        </p:nvGrpSpPr>
        <p:grpSpPr>
          <a:xfrm>
            <a:off x="1879183" y="4379878"/>
            <a:ext cx="445738" cy="442950"/>
            <a:chOff x="1442627" y="5710929"/>
            <a:chExt cx="594318" cy="590600"/>
          </a:xfrm>
        </p:grpSpPr>
        <p:sp>
          <p:nvSpPr>
            <p:cNvPr id="2106" name="Google Shape;2106;p51"/>
            <p:cNvSpPr/>
            <p:nvPr/>
          </p:nvSpPr>
          <p:spPr>
            <a:xfrm>
              <a:off x="1442627" y="5710929"/>
              <a:ext cx="594318" cy="405222"/>
            </a:xfrm>
            <a:custGeom>
              <a:avLst/>
              <a:gdLst/>
              <a:ahLst/>
              <a:cxnLst/>
              <a:rect l="l" t="t" r="r" b="b"/>
              <a:pathLst>
                <a:path w="734" h="500" extrusionOk="0">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07" name="Google Shape;2107;p51"/>
            <p:cNvSpPr/>
            <p:nvPr/>
          </p:nvSpPr>
          <p:spPr>
            <a:xfrm>
              <a:off x="1442627" y="6116151"/>
              <a:ext cx="349820" cy="97191"/>
            </a:xfrm>
            <a:custGeom>
              <a:avLst/>
              <a:gdLst/>
              <a:ahLst/>
              <a:cxnLst/>
              <a:rect l="l" t="t" r="r" b="b"/>
              <a:pathLst>
                <a:path w="1126" h="313" extrusionOk="0">
                  <a:moveTo>
                    <a:pt x="1126" y="313"/>
                  </a:moveTo>
                  <a:lnTo>
                    <a:pt x="0" y="0"/>
                  </a:lnTo>
                  <a:lnTo>
                    <a:pt x="1126" y="0"/>
                  </a:lnTo>
                  <a:lnTo>
                    <a:pt x="1126" y="313"/>
                  </a:lnTo>
                  <a:close/>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08" name="Google Shape;2108;p51"/>
            <p:cNvSpPr/>
            <p:nvPr/>
          </p:nvSpPr>
          <p:spPr>
            <a:xfrm>
              <a:off x="1573731" y="6152482"/>
              <a:ext cx="218715" cy="60861"/>
            </a:xfrm>
            <a:custGeom>
              <a:avLst/>
              <a:gdLst/>
              <a:ahLst/>
              <a:cxnLst/>
              <a:rect l="l" t="t" r="r" b="b"/>
              <a:pathLst>
                <a:path w="704" h="196" extrusionOk="0">
                  <a:moveTo>
                    <a:pt x="0" y="196"/>
                  </a:moveTo>
                  <a:lnTo>
                    <a:pt x="704" y="196"/>
                  </a:lnTo>
                  <a:lnTo>
                    <a:pt x="0" y="0"/>
                  </a:lnTo>
                  <a:lnTo>
                    <a:pt x="0" y="196"/>
                  </a:ln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09" name="Google Shape;2109;p51"/>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110" name="Google Shape;2110;p51"/>
          <p:cNvGrpSpPr/>
          <p:nvPr/>
        </p:nvGrpSpPr>
        <p:grpSpPr>
          <a:xfrm>
            <a:off x="6788033" y="4378458"/>
            <a:ext cx="373053" cy="445791"/>
            <a:chOff x="8095060" y="5664590"/>
            <a:chExt cx="497404" cy="594389"/>
          </a:xfrm>
        </p:grpSpPr>
        <p:grpSp>
          <p:nvGrpSpPr>
            <p:cNvPr id="2111" name="Google Shape;2111;p51"/>
            <p:cNvGrpSpPr/>
            <p:nvPr/>
          </p:nvGrpSpPr>
          <p:grpSpPr>
            <a:xfrm>
              <a:off x="8095060" y="5969027"/>
              <a:ext cx="497404" cy="289951"/>
              <a:chOff x="8095060" y="5969027"/>
              <a:chExt cx="497404" cy="289951"/>
            </a:xfrm>
          </p:grpSpPr>
          <p:sp>
            <p:nvSpPr>
              <p:cNvPr id="2112" name="Google Shape;2112;p51"/>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13" name="Google Shape;2113;p51"/>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14" name="Google Shape;2114;p51"/>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115" name="Google Shape;2115;p51"/>
            <p:cNvGrpSpPr/>
            <p:nvPr/>
          </p:nvGrpSpPr>
          <p:grpSpPr>
            <a:xfrm>
              <a:off x="8095060" y="5867832"/>
              <a:ext cx="497404" cy="289312"/>
              <a:chOff x="8095060" y="5867832"/>
              <a:chExt cx="497404" cy="289312"/>
            </a:xfrm>
          </p:grpSpPr>
          <p:sp>
            <p:nvSpPr>
              <p:cNvPr id="2116" name="Google Shape;2116;p51"/>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17" name="Google Shape;2117;p51"/>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18" name="Google Shape;2118;p51"/>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119" name="Google Shape;2119;p51"/>
            <p:cNvGrpSpPr/>
            <p:nvPr/>
          </p:nvGrpSpPr>
          <p:grpSpPr>
            <a:xfrm>
              <a:off x="8095060" y="5765998"/>
              <a:ext cx="497404" cy="289312"/>
              <a:chOff x="8095060" y="5765998"/>
              <a:chExt cx="497404" cy="289312"/>
            </a:xfrm>
          </p:grpSpPr>
          <p:sp>
            <p:nvSpPr>
              <p:cNvPr id="2120" name="Google Shape;2120;p51"/>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21" name="Google Shape;2121;p51"/>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22" name="Google Shape;2122;p51"/>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123" name="Google Shape;2123;p51"/>
            <p:cNvGrpSpPr/>
            <p:nvPr/>
          </p:nvGrpSpPr>
          <p:grpSpPr>
            <a:xfrm>
              <a:off x="8095060" y="5664590"/>
              <a:ext cx="497404" cy="290164"/>
              <a:chOff x="8095060" y="5664590"/>
              <a:chExt cx="497404" cy="290164"/>
            </a:xfrm>
          </p:grpSpPr>
          <p:sp>
            <p:nvSpPr>
              <p:cNvPr id="2124" name="Google Shape;2124;p51"/>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25" name="Google Shape;2125;p51"/>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26" name="Google Shape;2126;p51"/>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2127" name="Google Shape;2127;p51"/>
          <p:cNvGrpSpPr/>
          <p:nvPr/>
        </p:nvGrpSpPr>
        <p:grpSpPr>
          <a:xfrm>
            <a:off x="2870825" y="4378486"/>
            <a:ext cx="557162" cy="445734"/>
            <a:chOff x="4607809" y="5664627"/>
            <a:chExt cx="742883" cy="594312"/>
          </a:xfrm>
        </p:grpSpPr>
        <p:sp>
          <p:nvSpPr>
            <p:cNvPr id="2128" name="Google Shape;2128;p51"/>
            <p:cNvSpPr/>
            <p:nvPr/>
          </p:nvSpPr>
          <p:spPr>
            <a:xfrm>
              <a:off x="4607809" y="5824234"/>
              <a:ext cx="185166" cy="401151"/>
            </a:xfrm>
            <a:custGeom>
              <a:avLst/>
              <a:gdLst/>
              <a:ahLst/>
              <a:cxnLst/>
              <a:rect l="l" t="t" r="r" b="b"/>
              <a:pathLst>
                <a:path w="1083" h="2355" extrusionOk="0">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29" name="Google Shape;2129;p51"/>
            <p:cNvSpPr/>
            <p:nvPr/>
          </p:nvSpPr>
          <p:spPr>
            <a:xfrm>
              <a:off x="4792974" y="5771259"/>
              <a:ext cx="185850" cy="454126"/>
            </a:xfrm>
            <a:custGeom>
              <a:avLst/>
              <a:gdLst/>
              <a:ahLst/>
              <a:cxnLst/>
              <a:rect l="l" t="t" r="r" b="b"/>
              <a:pathLst>
                <a:path w="1087" h="2666" extrusionOk="0">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30" name="Google Shape;2130;p51"/>
            <p:cNvSpPr/>
            <p:nvPr/>
          </p:nvSpPr>
          <p:spPr>
            <a:xfrm>
              <a:off x="4978822" y="5717602"/>
              <a:ext cx="185679" cy="507784"/>
            </a:xfrm>
            <a:custGeom>
              <a:avLst/>
              <a:gdLst/>
              <a:ahLst/>
              <a:cxnLst/>
              <a:rect l="l" t="t" r="r" b="b"/>
              <a:pathLst>
                <a:path w="1086" h="2981" extrusionOk="0">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31" name="Google Shape;2131;p51"/>
            <p:cNvSpPr/>
            <p:nvPr/>
          </p:nvSpPr>
          <p:spPr>
            <a:xfrm>
              <a:off x="5164499" y="5664627"/>
              <a:ext cx="185166" cy="560759"/>
            </a:xfrm>
            <a:custGeom>
              <a:avLst/>
              <a:gdLst/>
              <a:ahLst/>
              <a:cxnLst/>
              <a:rect l="l" t="t" r="r" b="b"/>
              <a:pathLst>
                <a:path w="1083" h="3292" extrusionOk="0">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32" name="Google Shape;2132;p51"/>
            <p:cNvSpPr/>
            <p:nvPr/>
          </p:nvSpPr>
          <p:spPr>
            <a:xfrm>
              <a:off x="4607809" y="6225382"/>
              <a:ext cx="237484" cy="33556"/>
            </a:xfrm>
            <a:custGeom>
              <a:avLst/>
              <a:gdLst/>
              <a:ahLst/>
              <a:cxnLst/>
              <a:rect l="l" t="t" r="r" b="b"/>
              <a:pathLst>
                <a:path w="1389" h="197" extrusionOk="0">
                  <a:moveTo>
                    <a:pt x="0" y="0"/>
                  </a:moveTo>
                  <a:lnTo>
                    <a:pt x="608" y="197"/>
                  </a:lnTo>
                  <a:lnTo>
                    <a:pt x="1389" y="197"/>
                  </a:lnTo>
                  <a:lnTo>
                    <a:pt x="1083" y="0"/>
                  </a:lnTo>
                  <a:lnTo>
                    <a:pt x="0" y="0"/>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33" name="Google Shape;2133;p51"/>
            <p:cNvSpPr/>
            <p:nvPr/>
          </p:nvSpPr>
          <p:spPr>
            <a:xfrm>
              <a:off x="4792974" y="6225382"/>
              <a:ext cx="185850" cy="33556"/>
            </a:xfrm>
            <a:custGeom>
              <a:avLst/>
              <a:gdLst/>
              <a:ahLst/>
              <a:cxnLst/>
              <a:rect l="l" t="t" r="r" b="b"/>
              <a:pathLst>
                <a:path w="1087" h="197" extrusionOk="0">
                  <a:moveTo>
                    <a:pt x="1087" y="0"/>
                  </a:moveTo>
                  <a:lnTo>
                    <a:pt x="1087" y="197"/>
                  </a:lnTo>
                  <a:lnTo>
                    <a:pt x="306" y="197"/>
                  </a:lnTo>
                  <a:lnTo>
                    <a:pt x="0" y="0"/>
                  </a:lnTo>
                  <a:lnTo>
                    <a:pt x="1087" y="0"/>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34" name="Google Shape;2134;p51"/>
            <p:cNvSpPr/>
            <p:nvPr/>
          </p:nvSpPr>
          <p:spPr>
            <a:xfrm>
              <a:off x="5112694" y="6225382"/>
              <a:ext cx="237997" cy="33556"/>
            </a:xfrm>
            <a:custGeom>
              <a:avLst/>
              <a:gdLst/>
              <a:ahLst/>
              <a:cxnLst/>
              <a:rect l="l" t="t" r="r" b="b"/>
              <a:pathLst>
                <a:path w="1392" h="197" extrusionOk="0">
                  <a:moveTo>
                    <a:pt x="1392" y="0"/>
                  </a:moveTo>
                  <a:lnTo>
                    <a:pt x="781" y="197"/>
                  </a:lnTo>
                  <a:lnTo>
                    <a:pt x="0" y="197"/>
                  </a:lnTo>
                  <a:lnTo>
                    <a:pt x="306" y="0"/>
                  </a:lnTo>
                  <a:lnTo>
                    <a:pt x="1392" y="0"/>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35" name="Google Shape;2135;p51"/>
            <p:cNvSpPr/>
            <p:nvPr/>
          </p:nvSpPr>
          <p:spPr>
            <a:xfrm>
              <a:off x="4978822" y="6225382"/>
              <a:ext cx="186192" cy="33556"/>
            </a:xfrm>
            <a:custGeom>
              <a:avLst/>
              <a:gdLst/>
              <a:ahLst/>
              <a:cxnLst/>
              <a:rect l="l" t="t" r="r" b="b"/>
              <a:pathLst>
                <a:path w="1089" h="197" extrusionOk="0">
                  <a:moveTo>
                    <a:pt x="0" y="0"/>
                  </a:moveTo>
                  <a:lnTo>
                    <a:pt x="0" y="197"/>
                  </a:lnTo>
                  <a:lnTo>
                    <a:pt x="783" y="197"/>
                  </a:lnTo>
                  <a:lnTo>
                    <a:pt x="1089" y="0"/>
                  </a:lnTo>
                  <a:lnTo>
                    <a:pt x="0" y="0"/>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136" name="Google Shape;2136;p51"/>
          <p:cNvGrpSpPr/>
          <p:nvPr/>
        </p:nvGrpSpPr>
        <p:grpSpPr>
          <a:xfrm>
            <a:off x="3973890" y="4378543"/>
            <a:ext cx="1079865" cy="445620"/>
            <a:chOff x="2571250" y="5664711"/>
            <a:chExt cx="1439820" cy="594160"/>
          </a:xfrm>
        </p:grpSpPr>
        <p:sp>
          <p:nvSpPr>
            <p:cNvPr id="2137" name="Google Shape;2137;p51"/>
            <p:cNvSpPr/>
            <p:nvPr/>
          </p:nvSpPr>
          <p:spPr>
            <a:xfrm>
              <a:off x="2751485" y="5699308"/>
              <a:ext cx="179409" cy="510050"/>
            </a:xfrm>
            <a:custGeom>
              <a:avLst/>
              <a:gdLst/>
              <a:ahLst/>
              <a:cxnLst/>
              <a:rect l="l" t="t" r="r" b="b"/>
              <a:pathLst>
                <a:path w="287" h="813" extrusionOk="0">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38" name="Google Shape;2138;p51"/>
            <p:cNvSpPr/>
            <p:nvPr/>
          </p:nvSpPr>
          <p:spPr>
            <a:xfrm>
              <a:off x="2765747" y="5713810"/>
              <a:ext cx="150600" cy="151500"/>
            </a:xfrm>
            <a:prstGeom prst="ellipse">
              <a:avLst/>
            </a:pr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139" name="Google Shape;2139;p51"/>
            <p:cNvSpPr/>
            <p:nvPr/>
          </p:nvSpPr>
          <p:spPr>
            <a:xfrm>
              <a:off x="2930895" y="5732455"/>
              <a:ext cx="180236" cy="476902"/>
            </a:xfrm>
            <a:custGeom>
              <a:avLst/>
              <a:gdLst/>
              <a:ahLst/>
              <a:cxnLst/>
              <a:rect l="l" t="t" r="r" b="b"/>
              <a:pathLst>
                <a:path w="288" h="760" extrusionOk="0">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40" name="Google Shape;2140;p51"/>
            <p:cNvSpPr/>
            <p:nvPr/>
          </p:nvSpPr>
          <p:spPr>
            <a:xfrm>
              <a:off x="2945363" y="5746957"/>
              <a:ext cx="151200" cy="151800"/>
            </a:xfrm>
            <a:prstGeom prst="ellipse">
              <a:avLst/>
            </a:pr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141" name="Google Shape;2141;p51"/>
            <p:cNvSpPr/>
            <p:nvPr/>
          </p:nvSpPr>
          <p:spPr>
            <a:xfrm>
              <a:off x="3111130" y="5756280"/>
              <a:ext cx="180030" cy="453078"/>
            </a:xfrm>
            <a:custGeom>
              <a:avLst/>
              <a:gdLst/>
              <a:ahLst/>
              <a:cxnLst/>
              <a:rect l="l" t="t" r="r" b="b"/>
              <a:pathLst>
                <a:path w="288" h="722" extrusionOk="0">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42" name="Google Shape;2142;p51"/>
            <p:cNvSpPr/>
            <p:nvPr/>
          </p:nvSpPr>
          <p:spPr>
            <a:xfrm>
              <a:off x="3125392" y="5770782"/>
              <a:ext cx="151200" cy="151800"/>
            </a:xfrm>
            <a:prstGeom prst="ellipse">
              <a:avLst/>
            </a:pr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143" name="Google Shape;2143;p51"/>
            <p:cNvSpPr/>
            <p:nvPr/>
          </p:nvSpPr>
          <p:spPr>
            <a:xfrm>
              <a:off x="3291159" y="5756280"/>
              <a:ext cx="180030" cy="453078"/>
            </a:xfrm>
            <a:custGeom>
              <a:avLst/>
              <a:gdLst/>
              <a:ahLst/>
              <a:cxnLst/>
              <a:rect l="l" t="t" r="r" b="b"/>
              <a:pathLst>
                <a:path w="288" h="722" extrusionOk="0">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44" name="Google Shape;2144;p51"/>
            <p:cNvSpPr/>
            <p:nvPr/>
          </p:nvSpPr>
          <p:spPr>
            <a:xfrm>
              <a:off x="3305628" y="5770782"/>
              <a:ext cx="151200" cy="151800"/>
            </a:xfrm>
            <a:prstGeom prst="ellipse">
              <a:avLst/>
            </a:pr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145" name="Google Shape;2145;p51"/>
            <p:cNvSpPr/>
            <p:nvPr/>
          </p:nvSpPr>
          <p:spPr>
            <a:xfrm>
              <a:off x="3471189" y="5732455"/>
              <a:ext cx="180236" cy="476902"/>
            </a:xfrm>
            <a:custGeom>
              <a:avLst/>
              <a:gdLst/>
              <a:ahLst/>
              <a:cxnLst/>
              <a:rect l="l" t="t" r="r" b="b"/>
              <a:pathLst>
                <a:path w="288" h="760" extrusionOk="0">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46" name="Google Shape;2146;p51"/>
            <p:cNvSpPr/>
            <p:nvPr/>
          </p:nvSpPr>
          <p:spPr>
            <a:xfrm>
              <a:off x="3485657" y="5746957"/>
              <a:ext cx="151200" cy="151800"/>
            </a:xfrm>
            <a:prstGeom prst="ellipse">
              <a:avLst/>
            </a:pr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147" name="Google Shape;2147;p51"/>
            <p:cNvSpPr/>
            <p:nvPr/>
          </p:nvSpPr>
          <p:spPr>
            <a:xfrm>
              <a:off x="3651425" y="5699308"/>
              <a:ext cx="179409" cy="510050"/>
            </a:xfrm>
            <a:custGeom>
              <a:avLst/>
              <a:gdLst/>
              <a:ahLst/>
              <a:cxnLst/>
              <a:rect l="l" t="t" r="r" b="b"/>
              <a:pathLst>
                <a:path w="287" h="813" extrusionOk="0">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48" name="Google Shape;2148;p51"/>
            <p:cNvSpPr/>
            <p:nvPr/>
          </p:nvSpPr>
          <p:spPr>
            <a:xfrm>
              <a:off x="3665893" y="5713810"/>
              <a:ext cx="150600" cy="151500"/>
            </a:xfrm>
            <a:prstGeom prst="ellipse">
              <a:avLst/>
            </a:pr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149" name="Google Shape;2149;p51"/>
            <p:cNvSpPr/>
            <p:nvPr/>
          </p:nvSpPr>
          <p:spPr>
            <a:xfrm>
              <a:off x="3830834" y="5664711"/>
              <a:ext cx="180236" cy="544646"/>
            </a:xfrm>
            <a:custGeom>
              <a:avLst/>
              <a:gdLst/>
              <a:ahLst/>
              <a:cxnLst/>
              <a:rect l="l" t="t" r="r" b="b"/>
              <a:pathLst>
                <a:path w="288" h="868" extrusionOk="0">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50" name="Google Shape;2150;p51"/>
            <p:cNvSpPr/>
            <p:nvPr/>
          </p:nvSpPr>
          <p:spPr>
            <a:xfrm>
              <a:off x="3845302" y="5679213"/>
              <a:ext cx="151200" cy="151800"/>
            </a:xfrm>
            <a:prstGeom prst="ellipse">
              <a:avLst/>
            </a:pr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151" name="Google Shape;2151;p51"/>
            <p:cNvSpPr/>
            <p:nvPr/>
          </p:nvSpPr>
          <p:spPr>
            <a:xfrm>
              <a:off x="2571250" y="5664711"/>
              <a:ext cx="180236" cy="544646"/>
            </a:xfrm>
            <a:custGeom>
              <a:avLst/>
              <a:gdLst/>
              <a:ahLst/>
              <a:cxnLst/>
              <a:rect l="l" t="t" r="r" b="b"/>
              <a:pathLst>
                <a:path w="288" h="868" extrusionOk="0">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52" name="Google Shape;2152;p51"/>
            <p:cNvSpPr/>
            <p:nvPr/>
          </p:nvSpPr>
          <p:spPr>
            <a:xfrm>
              <a:off x="2585718" y="5679213"/>
              <a:ext cx="151200" cy="151800"/>
            </a:xfrm>
            <a:prstGeom prst="ellipse">
              <a:avLst/>
            </a:pr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153" name="Google Shape;2153;p51"/>
            <p:cNvSpPr/>
            <p:nvPr/>
          </p:nvSpPr>
          <p:spPr>
            <a:xfrm>
              <a:off x="2571250" y="6209358"/>
              <a:ext cx="365226" cy="49514"/>
            </a:xfrm>
            <a:custGeom>
              <a:avLst/>
              <a:gdLst/>
              <a:ahLst/>
              <a:cxnLst/>
              <a:rect l="l" t="t" r="r" b="b"/>
              <a:pathLst>
                <a:path w="1767" h="239" extrusionOk="0">
                  <a:moveTo>
                    <a:pt x="1767" y="239"/>
                  </a:moveTo>
                  <a:lnTo>
                    <a:pt x="1198" y="239"/>
                  </a:lnTo>
                  <a:lnTo>
                    <a:pt x="0" y="0"/>
                  </a:lnTo>
                  <a:lnTo>
                    <a:pt x="872" y="0"/>
                  </a:lnTo>
                  <a:lnTo>
                    <a:pt x="1767" y="239"/>
                  </a:lnTo>
                  <a:close/>
                </a:path>
              </a:pathLst>
            </a:cu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54" name="Google Shape;2154;p51"/>
            <p:cNvSpPr/>
            <p:nvPr/>
          </p:nvSpPr>
          <p:spPr>
            <a:xfrm>
              <a:off x="2751485" y="6209358"/>
              <a:ext cx="303218" cy="49514"/>
            </a:xfrm>
            <a:custGeom>
              <a:avLst/>
              <a:gdLst/>
              <a:ahLst/>
              <a:cxnLst/>
              <a:rect l="l" t="t" r="r" b="b"/>
              <a:pathLst>
                <a:path w="1467" h="239" extrusionOk="0">
                  <a:moveTo>
                    <a:pt x="1467" y="239"/>
                  </a:moveTo>
                  <a:lnTo>
                    <a:pt x="895" y="239"/>
                  </a:lnTo>
                  <a:lnTo>
                    <a:pt x="0" y="0"/>
                  </a:lnTo>
                  <a:lnTo>
                    <a:pt x="868" y="0"/>
                  </a:lnTo>
                  <a:lnTo>
                    <a:pt x="1467" y="239"/>
                  </a:lnTo>
                  <a:close/>
                </a:path>
              </a:pathLst>
            </a:cu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55" name="Google Shape;2155;p51"/>
            <p:cNvSpPr/>
            <p:nvPr/>
          </p:nvSpPr>
          <p:spPr>
            <a:xfrm>
              <a:off x="2930895" y="6209358"/>
              <a:ext cx="242037" cy="49514"/>
            </a:xfrm>
            <a:custGeom>
              <a:avLst/>
              <a:gdLst/>
              <a:ahLst/>
              <a:cxnLst/>
              <a:rect l="l" t="t" r="r" b="b"/>
              <a:pathLst>
                <a:path w="1171" h="239" extrusionOk="0">
                  <a:moveTo>
                    <a:pt x="1171" y="239"/>
                  </a:moveTo>
                  <a:lnTo>
                    <a:pt x="599" y="239"/>
                  </a:lnTo>
                  <a:lnTo>
                    <a:pt x="0" y="0"/>
                  </a:lnTo>
                  <a:lnTo>
                    <a:pt x="872" y="0"/>
                  </a:lnTo>
                  <a:lnTo>
                    <a:pt x="1171" y="239"/>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56" name="Google Shape;2156;p51"/>
            <p:cNvSpPr/>
            <p:nvPr/>
          </p:nvSpPr>
          <p:spPr>
            <a:xfrm>
              <a:off x="3111130" y="6209358"/>
              <a:ext cx="180029" cy="49514"/>
            </a:xfrm>
            <a:custGeom>
              <a:avLst/>
              <a:gdLst/>
              <a:ahLst/>
              <a:cxnLst/>
              <a:rect l="l" t="t" r="r" b="b"/>
              <a:pathLst>
                <a:path w="871" h="239" extrusionOk="0">
                  <a:moveTo>
                    <a:pt x="871" y="239"/>
                  </a:moveTo>
                  <a:lnTo>
                    <a:pt x="299" y="239"/>
                  </a:lnTo>
                  <a:lnTo>
                    <a:pt x="0" y="0"/>
                  </a:lnTo>
                  <a:lnTo>
                    <a:pt x="871" y="0"/>
                  </a:lnTo>
                  <a:lnTo>
                    <a:pt x="871" y="239"/>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57" name="Google Shape;2157;p51"/>
            <p:cNvSpPr/>
            <p:nvPr/>
          </p:nvSpPr>
          <p:spPr>
            <a:xfrm>
              <a:off x="3291159" y="6209358"/>
              <a:ext cx="180029" cy="49514"/>
            </a:xfrm>
            <a:custGeom>
              <a:avLst/>
              <a:gdLst/>
              <a:ahLst/>
              <a:cxnLst/>
              <a:rect l="l" t="t" r="r" b="b"/>
              <a:pathLst>
                <a:path w="871" h="239" extrusionOk="0">
                  <a:moveTo>
                    <a:pt x="572" y="239"/>
                  </a:moveTo>
                  <a:lnTo>
                    <a:pt x="0" y="239"/>
                  </a:lnTo>
                  <a:lnTo>
                    <a:pt x="0" y="0"/>
                  </a:lnTo>
                  <a:lnTo>
                    <a:pt x="871" y="0"/>
                  </a:lnTo>
                  <a:lnTo>
                    <a:pt x="572" y="239"/>
                  </a:lnTo>
                  <a:close/>
                </a:path>
              </a:pathLst>
            </a:cu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58" name="Google Shape;2158;p51"/>
            <p:cNvSpPr/>
            <p:nvPr/>
          </p:nvSpPr>
          <p:spPr>
            <a:xfrm>
              <a:off x="3409388" y="6209358"/>
              <a:ext cx="242037" cy="49514"/>
            </a:xfrm>
            <a:custGeom>
              <a:avLst/>
              <a:gdLst/>
              <a:ahLst/>
              <a:cxnLst/>
              <a:rect l="l" t="t" r="r" b="b"/>
              <a:pathLst>
                <a:path w="1171" h="239" extrusionOk="0">
                  <a:moveTo>
                    <a:pt x="572" y="239"/>
                  </a:moveTo>
                  <a:lnTo>
                    <a:pt x="0" y="239"/>
                  </a:lnTo>
                  <a:lnTo>
                    <a:pt x="299" y="0"/>
                  </a:lnTo>
                  <a:lnTo>
                    <a:pt x="1171" y="0"/>
                  </a:lnTo>
                  <a:lnTo>
                    <a:pt x="572" y="239"/>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59" name="Google Shape;2159;p51"/>
            <p:cNvSpPr/>
            <p:nvPr/>
          </p:nvSpPr>
          <p:spPr>
            <a:xfrm>
              <a:off x="3527616" y="6209358"/>
              <a:ext cx="303218" cy="49514"/>
            </a:xfrm>
            <a:custGeom>
              <a:avLst/>
              <a:gdLst/>
              <a:ahLst/>
              <a:cxnLst/>
              <a:rect l="l" t="t" r="r" b="b"/>
              <a:pathLst>
                <a:path w="1467" h="239" extrusionOk="0">
                  <a:moveTo>
                    <a:pt x="572" y="239"/>
                  </a:moveTo>
                  <a:lnTo>
                    <a:pt x="0" y="239"/>
                  </a:lnTo>
                  <a:lnTo>
                    <a:pt x="599" y="0"/>
                  </a:lnTo>
                  <a:lnTo>
                    <a:pt x="1467" y="0"/>
                  </a:lnTo>
                  <a:lnTo>
                    <a:pt x="572" y="239"/>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60" name="Google Shape;2160;p51"/>
            <p:cNvSpPr/>
            <p:nvPr/>
          </p:nvSpPr>
          <p:spPr>
            <a:xfrm>
              <a:off x="3645844" y="6209358"/>
              <a:ext cx="365226" cy="49514"/>
            </a:xfrm>
            <a:custGeom>
              <a:avLst/>
              <a:gdLst/>
              <a:ahLst/>
              <a:cxnLst/>
              <a:rect l="l" t="t" r="r" b="b"/>
              <a:pathLst>
                <a:path w="1767" h="239" extrusionOk="0">
                  <a:moveTo>
                    <a:pt x="572" y="239"/>
                  </a:moveTo>
                  <a:lnTo>
                    <a:pt x="0" y="239"/>
                  </a:lnTo>
                  <a:lnTo>
                    <a:pt x="895" y="0"/>
                  </a:lnTo>
                  <a:lnTo>
                    <a:pt x="1767" y="0"/>
                  </a:lnTo>
                  <a:lnTo>
                    <a:pt x="572" y="239"/>
                  </a:lnTo>
                  <a:close/>
                </a:path>
              </a:pathLst>
            </a:cu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2161" name="Google Shape;2161;p51"/>
          <p:cNvGrpSpPr/>
          <p:nvPr/>
        </p:nvGrpSpPr>
        <p:grpSpPr>
          <a:xfrm>
            <a:off x="5599659" y="4378335"/>
            <a:ext cx="642470" cy="446036"/>
            <a:chOff x="6332670" y="5663946"/>
            <a:chExt cx="856627" cy="594715"/>
          </a:xfrm>
        </p:grpSpPr>
        <p:grpSp>
          <p:nvGrpSpPr>
            <p:cNvPr id="2162" name="Google Shape;2162;p51"/>
            <p:cNvGrpSpPr/>
            <p:nvPr/>
          </p:nvGrpSpPr>
          <p:grpSpPr>
            <a:xfrm>
              <a:off x="6392364" y="5663946"/>
              <a:ext cx="796933" cy="185801"/>
              <a:chOff x="3321050" y="1066800"/>
              <a:chExt cx="6505573" cy="1508125"/>
            </a:xfrm>
          </p:grpSpPr>
          <p:sp>
            <p:nvSpPr>
              <p:cNvPr id="2163" name="Google Shape;2163;p51"/>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64" name="Google Shape;2164;p51"/>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165" name="Google Shape;2165;p51"/>
            <p:cNvGrpSpPr/>
            <p:nvPr/>
          </p:nvGrpSpPr>
          <p:grpSpPr>
            <a:xfrm flipH="1">
              <a:off x="6332670" y="5868403"/>
              <a:ext cx="796933" cy="185801"/>
              <a:chOff x="3321050" y="1066800"/>
              <a:chExt cx="6505573" cy="1508125"/>
            </a:xfrm>
          </p:grpSpPr>
          <p:sp>
            <p:nvSpPr>
              <p:cNvPr id="2166" name="Google Shape;2166;p51"/>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67" name="Google Shape;2167;p51"/>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168" name="Google Shape;2168;p51"/>
            <p:cNvGrpSpPr/>
            <p:nvPr/>
          </p:nvGrpSpPr>
          <p:grpSpPr>
            <a:xfrm>
              <a:off x="6392364" y="6072860"/>
              <a:ext cx="796933" cy="185801"/>
              <a:chOff x="3321050" y="1066800"/>
              <a:chExt cx="6505573" cy="1508125"/>
            </a:xfrm>
          </p:grpSpPr>
          <p:sp>
            <p:nvSpPr>
              <p:cNvPr id="2169" name="Google Shape;2169;p51"/>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70" name="Google Shape;2170;p51"/>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
        <p:nvSpPr>
          <p:cNvPr id="2171" name="Google Shape;2171;p51"/>
          <p:cNvSpPr txBox="1">
            <a:spLocks noGrp="1"/>
          </p:cNvSpPr>
          <p:nvPr>
            <p:ph type="title" idx="4294967295"/>
          </p:nvPr>
        </p:nvSpPr>
        <p:spPr>
          <a:xfrm>
            <a:off x="855300" y="249075"/>
            <a:ext cx="7433400" cy="39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a:t>Diagrams and infographics</a:t>
            </a:r>
            <a:endParaRPr sz="2000"/>
          </a:p>
        </p:txBody>
      </p:sp>
      <p:sp>
        <p:nvSpPr>
          <p:cNvPr id="2172" name="Google Shape;2172;p5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50</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2FA31D-68E2-68A9-6774-FA74C743CA19}"/>
              </a:ext>
            </a:extLst>
          </p:cNvPr>
          <p:cNvSpPr txBox="1"/>
          <p:nvPr/>
        </p:nvSpPr>
        <p:spPr>
          <a:xfrm>
            <a:off x="166914" y="145143"/>
            <a:ext cx="3254417" cy="338554"/>
          </a:xfrm>
          <a:prstGeom prst="rect">
            <a:avLst/>
          </a:prstGeom>
          <a:noFill/>
        </p:spPr>
        <p:txBody>
          <a:bodyPr wrap="none" rtlCol="0">
            <a:spAutoFit/>
          </a:bodyPr>
          <a:lstStyle/>
          <a:p>
            <a:r>
              <a:rPr lang="en-US" altLang="ko-KR" sz="1600" dirty="0">
                <a:solidFill>
                  <a:schemeClr val="bg1"/>
                </a:solidFill>
                <a:latin typeface="+mn-ea"/>
                <a:ea typeface="+mn-ea"/>
              </a:rPr>
              <a:t>2. </a:t>
            </a:r>
            <a:r>
              <a:rPr lang="ko-KR" altLang="en-US" sz="1600" dirty="0">
                <a:solidFill>
                  <a:schemeClr val="bg1"/>
                </a:solidFill>
                <a:latin typeface="+mn-ea"/>
                <a:ea typeface="+mn-ea"/>
              </a:rPr>
              <a:t>게임 플레이 방법</a:t>
            </a:r>
            <a:r>
              <a:rPr lang="en-US" altLang="ko-KR" sz="1600" dirty="0">
                <a:solidFill>
                  <a:schemeClr val="bg1"/>
                </a:solidFill>
                <a:latin typeface="+mn-ea"/>
                <a:ea typeface="+mn-ea"/>
              </a:rPr>
              <a:t>_</a:t>
            </a:r>
            <a:r>
              <a:rPr lang="ko-KR" altLang="en-US" sz="1600" dirty="0">
                <a:solidFill>
                  <a:schemeClr val="bg1"/>
                </a:solidFill>
                <a:latin typeface="+mn-ea"/>
                <a:ea typeface="+mn-ea"/>
              </a:rPr>
              <a:t>한 챕터 구성</a:t>
            </a:r>
          </a:p>
        </p:txBody>
      </p:sp>
      <p:sp>
        <p:nvSpPr>
          <p:cNvPr id="2" name="TextBox 1">
            <a:extLst>
              <a:ext uri="{FF2B5EF4-FFF2-40B4-BE49-F238E27FC236}">
                <a16:creationId xmlns:a16="http://schemas.microsoft.com/office/drawing/2014/main" id="{C29E7031-199F-24E9-CE8E-9E9177556DD9}"/>
              </a:ext>
            </a:extLst>
          </p:cNvPr>
          <p:cNvSpPr txBox="1"/>
          <p:nvPr/>
        </p:nvSpPr>
        <p:spPr>
          <a:xfrm>
            <a:off x="374650" y="518276"/>
            <a:ext cx="7622600" cy="4122282"/>
          </a:xfrm>
          <a:prstGeom prst="rect">
            <a:avLst/>
          </a:prstGeom>
          <a:noFill/>
        </p:spPr>
        <p:txBody>
          <a:bodyPr wrap="none" rtlCol="0">
            <a:spAutoFit/>
          </a:bodyPr>
          <a:lstStyle/>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플레이어는 여러 자산을 가지고 챕터에 진입한다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플레이어의 자산은 여러 개가 있으나 구매할 때 사용되는 자산은 오직 현금 뿐이다</a:t>
            </a:r>
            <a:r>
              <a:rPr lang="en-US" altLang="ko-KR" sz="1100" dirty="0">
                <a:solidFill>
                  <a:schemeClr val="bg1"/>
                </a:solidFill>
                <a:latin typeface="+mn-ea"/>
                <a:ea typeface="+mn-ea"/>
              </a:rPr>
              <a:t>. </a:t>
            </a:r>
            <a:br>
              <a:rPr lang="en-US" altLang="ko-KR" sz="1100" dirty="0">
                <a:solidFill>
                  <a:schemeClr val="bg1"/>
                </a:solidFill>
                <a:latin typeface="+mn-ea"/>
                <a:ea typeface="+mn-ea"/>
              </a:rPr>
            </a:br>
            <a:r>
              <a:rPr lang="en-US" altLang="ko-KR" sz="1100" dirty="0">
                <a:solidFill>
                  <a:schemeClr val="bg1"/>
                </a:solidFill>
                <a:latin typeface="+mn-ea"/>
                <a:ea typeface="+mn-ea"/>
              </a:rPr>
              <a:t>(</a:t>
            </a:r>
            <a:r>
              <a:rPr lang="ko-KR" altLang="en-US" sz="1100" dirty="0">
                <a:solidFill>
                  <a:schemeClr val="bg1"/>
                </a:solidFill>
                <a:latin typeface="+mn-ea"/>
                <a:ea typeface="+mn-ea"/>
              </a:rPr>
              <a:t>자산의 종류나 특성은 </a:t>
            </a:r>
            <a:r>
              <a:rPr lang="en-US" altLang="ko-KR" sz="1100" dirty="0" err="1">
                <a:solidFill>
                  <a:schemeClr val="bg1"/>
                </a:solidFill>
                <a:latin typeface="+mn-ea"/>
                <a:ea typeface="+mn-ea"/>
              </a:rPr>
              <a:t>datatable_assets</a:t>
            </a:r>
            <a:r>
              <a:rPr lang="ko-KR" altLang="en-US" sz="1100" dirty="0">
                <a:solidFill>
                  <a:schemeClr val="bg1"/>
                </a:solidFill>
                <a:latin typeface="+mn-ea"/>
                <a:ea typeface="+mn-ea"/>
              </a:rPr>
              <a:t>에 상세 기록되어 있다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플레이어는 정보를 구매할 수 있으며</a:t>
            </a:r>
            <a:r>
              <a:rPr lang="en-US" altLang="ko-KR" sz="1100" dirty="0">
                <a:solidFill>
                  <a:schemeClr val="bg1"/>
                </a:solidFill>
                <a:latin typeface="+mn-ea"/>
                <a:ea typeface="+mn-ea"/>
              </a:rPr>
              <a:t>(1</a:t>
            </a:r>
            <a:r>
              <a:rPr lang="ko-KR" altLang="en-US" sz="1100" dirty="0">
                <a:solidFill>
                  <a:schemeClr val="bg1"/>
                </a:solidFill>
                <a:latin typeface="+mn-ea"/>
                <a:ea typeface="+mn-ea"/>
              </a:rPr>
              <a:t>개만 제공</a:t>
            </a:r>
            <a:r>
              <a:rPr lang="en-US" altLang="ko-KR" sz="1100" dirty="0">
                <a:solidFill>
                  <a:schemeClr val="bg1"/>
                </a:solidFill>
                <a:latin typeface="+mn-ea"/>
                <a:ea typeface="+mn-ea"/>
              </a:rPr>
              <a:t>), </a:t>
            </a:r>
            <a:r>
              <a:rPr lang="ko-KR" altLang="en-US" sz="1100" dirty="0">
                <a:solidFill>
                  <a:schemeClr val="bg1"/>
                </a:solidFill>
                <a:latin typeface="+mn-ea"/>
                <a:ea typeface="+mn-ea"/>
              </a:rPr>
              <a:t>정보 구매비는 현재 보유한 현금의 </a:t>
            </a:r>
            <a:r>
              <a:rPr lang="en-US" altLang="ko-KR" sz="1100" dirty="0">
                <a:solidFill>
                  <a:schemeClr val="bg1"/>
                </a:solidFill>
                <a:latin typeface="+mn-ea"/>
                <a:ea typeface="+mn-ea"/>
              </a:rPr>
              <a:t>5%</a:t>
            </a:r>
            <a:r>
              <a:rPr lang="ko-KR" altLang="en-US" sz="1100" dirty="0">
                <a:solidFill>
                  <a:schemeClr val="bg1"/>
                </a:solidFill>
                <a:latin typeface="+mn-ea"/>
                <a:ea typeface="+mn-ea"/>
              </a:rPr>
              <a:t>이다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한 챕터는 한 개의 정보로 투자처들의 자본 가치가 변동된다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그 정보는 플레이어에게 반드시 도움이 되지는 않는다</a:t>
            </a:r>
            <a:r>
              <a:rPr lang="en-US" altLang="ko-KR" sz="1100" dirty="0">
                <a:solidFill>
                  <a:schemeClr val="bg1"/>
                </a:solidFill>
                <a:latin typeface="+mn-ea"/>
                <a:ea typeface="+mn-ea"/>
              </a:rPr>
              <a:t>.</a:t>
            </a:r>
            <a:br>
              <a:rPr lang="en-US" altLang="ko-KR" sz="1100" dirty="0">
                <a:solidFill>
                  <a:schemeClr val="bg1"/>
                </a:solidFill>
                <a:latin typeface="+mn-ea"/>
                <a:ea typeface="+mn-ea"/>
              </a:rPr>
            </a:br>
            <a:r>
              <a:rPr lang="ko-KR" altLang="en-US" sz="1100" dirty="0">
                <a:solidFill>
                  <a:schemeClr val="bg1"/>
                </a:solidFill>
                <a:latin typeface="+mn-ea"/>
                <a:ea typeface="+mn-ea"/>
              </a:rPr>
              <a:t>예</a:t>
            </a:r>
            <a:r>
              <a:rPr lang="en-US" altLang="ko-KR" sz="1100" dirty="0">
                <a:solidFill>
                  <a:schemeClr val="bg1"/>
                </a:solidFill>
                <a:latin typeface="+mn-ea"/>
                <a:ea typeface="+mn-ea"/>
              </a:rPr>
              <a:t>) </a:t>
            </a:r>
            <a:r>
              <a:rPr lang="ko-KR" altLang="en-US" sz="1100" dirty="0">
                <a:solidFill>
                  <a:schemeClr val="bg1"/>
                </a:solidFill>
                <a:latin typeface="+mn-ea"/>
                <a:ea typeface="+mn-ea"/>
              </a:rPr>
              <a:t>부동산 가치가 하락될 것 같아 부동산을 팔려 했으나 팔리지 않아 정보 구매비용과 부동산 둘 다 손해</a:t>
            </a:r>
            <a:br>
              <a:rPr lang="en-US" altLang="ko-KR" sz="1100" dirty="0">
                <a:solidFill>
                  <a:schemeClr val="bg1"/>
                </a:solidFill>
                <a:latin typeface="+mn-ea"/>
                <a:ea typeface="+mn-ea"/>
              </a:rPr>
            </a:br>
            <a:r>
              <a:rPr lang="ko-KR" altLang="en-US" sz="1100" dirty="0">
                <a:solidFill>
                  <a:schemeClr val="bg1"/>
                </a:solidFill>
                <a:latin typeface="+mn-ea"/>
                <a:ea typeface="+mn-ea"/>
              </a:rPr>
              <a:t>예</a:t>
            </a:r>
            <a:r>
              <a:rPr lang="en-US" altLang="ko-KR" sz="1100" dirty="0">
                <a:solidFill>
                  <a:schemeClr val="bg1"/>
                </a:solidFill>
                <a:latin typeface="+mn-ea"/>
                <a:ea typeface="+mn-ea"/>
              </a:rPr>
              <a:t>) </a:t>
            </a:r>
            <a:r>
              <a:rPr lang="ko-KR" altLang="en-US" sz="1100" dirty="0">
                <a:solidFill>
                  <a:schemeClr val="bg1"/>
                </a:solidFill>
                <a:latin typeface="+mn-ea"/>
                <a:ea typeface="+mn-ea"/>
              </a:rPr>
              <a:t>주식의 가치가 상승될 것 같아 주식을 구매하였으나 해당 제품을 구매하는 것이 더 큰 이익이었던 상황</a:t>
            </a:r>
            <a:endParaRPr lang="en-US" altLang="ko-KR" sz="1100" dirty="0">
              <a:solidFill>
                <a:schemeClr val="bg1"/>
              </a:solidFill>
              <a:latin typeface="+mn-ea"/>
              <a:ea typeface="+mn-ea"/>
            </a:endParaRP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정보를 구매했다면</a:t>
            </a:r>
            <a:r>
              <a:rPr lang="en-US" altLang="ko-KR" sz="1100" dirty="0">
                <a:solidFill>
                  <a:schemeClr val="bg1"/>
                </a:solidFill>
                <a:latin typeface="+mn-ea"/>
                <a:ea typeface="+mn-ea"/>
              </a:rPr>
              <a:t> </a:t>
            </a:r>
            <a:r>
              <a:rPr lang="ko-KR" altLang="en-US" sz="1100" dirty="0">
                <a:solidFill>
                  <a:schemeClr val="bg1"/>
                </a:solidFill>
                <a:latin typeface="+mn-ea"/>
                <a:ea typeface="+mn-ea"/>
              </a:rPr>
              <a:t>정보가 보여지고</a:t>
            </a:r>
            <a:r>
              <a:rPr lang="en-US" altLang="ko-KR" sz="1100" dirty="0">
                <a:solidFill>
                  <a:schemeClr val="bg1"/>
                </a:solidFill>
                <a:latin typeface="+mn-ea"/>
                <a:ea typeface="+mn-ea"/>
              </a:rPr>
              <a:t>, </a:t>
            </a:r>
            <a:r>
              <a:rPr lang="ko-KR" altLang="en-US" sz="1100" dirty="0">
                <a:solidFill>
                  <a:schemeClr val="bg1"/>
                </a:solidFill>
                <a:latin typeface="+mn-ea"/>
                <a:ea typeface="+mn-ea"/>
              </a:rPr>
              <a:t>정보를 구매하지 않더라도</a:t>
            </a:r>
            <a:r>
              <a:rPr lang="en-US" altLang="ko-KR" sz="1100" dirty="0">
                <a:solidFill>
                  <a:schemeClr val="bg1"/>
                </a:solidFill>
                <a:latin typeface="+mn-ea"/>
                <a:ea typeface="+mn-ea"/>
              </a:rPr>
              <a:t> </a:t>
            </a:r>
            <a:r>
              <a:rPr lang="ko-KR" altLang="en-US" sz="1100" dirty="0">
                <a:solidFill>
                  <a:schemeClr val="bg1"/>
                </a:solidFill>
                <a:latin typeface="+mn-ea"/>
                <a:ea typeface="+mn-ea"/>
              </a:rPr>
              <a:t>투자처들의 자본 가치 변동은 정보 구매시와 같다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여러 자산 중 현금을 제외한 자산에 투자한다</a:t>
            </a:r>
            <a:r>
              <a:rPr lang="en-US" altLang="ko-KR" sz="1100" dirty="0">
                <a:solidFill>
                  <a:schemeClr val="bg1"/>
                </a:solidFill>
                <a:latin typeface="+mn-ea"/>
                <a:ea typeface="+mn-ea"/>
              </a:rPr>
              <a:t>. </a:t>
            </a:r>
          </a:p>
          <a:p>
            <a:pPr marL="228600" indent="-228600">
              <a:lnSpc>
                <a:spcPct val="150000"/>
              </a:lnSpc>
              <a:buClr>
                <a:schemeClr val="bg1"/>
              </a:buClr>
              <a:buFont typeface="+mj-ea"/>
              <a:buAutoNum type="circleNumDbPlain"/>
            </a:pPr>
            <a:r>
              <a:rPr lang="ko-KR" altLang="en-US" sz="1100" dirty="0">
                <a:solidFill>
                  <a:schemeClr val="accent1"/>
                </a:solidFill>
                <a:latin typeface="+mn-ea"/>
                <a:ea typeface="+mn-ea"/>
              </a:rPr>
              <a:t>플레이어는 현재 보유한 현금의 </a:t>
            </a:r>
            <a:r>
              <a:rPr lang="en-US" altLang="ko-KR" sz="1100" dirty="0">
                <a:solidFill>
                  <a:schemeClr val="accent1"/>
                </a:solidFill>
                <a:latin typeface="+mn-ea"/>
                <a:ea typeface="+mn-ea"/>
              </a:rPr>
              <a:t>5%</a:t>
            </a:r>
            <a:r>
              <a:rPr lang="ko-KR" altLang="en-US" sz="1100" dirty="0">
                <a:solidFill>
                  <a:schemeClr val="accent1"/>
                </a:solidFill>
                <a:latin typeface="+mn-ea"/>
                <a:ea typeface="+mn-ea"/>
              </a:rPr>
              <a:t>는 반드시 </a:t>
            </a:r>
            <a:r>
              <a:rPr lang="ko-KR" altLang="en-US" sz="1100" dirty="0" err="1">
                <a:solidFill>
                  <a:schemeClr val="accent1"/>
                </a:solidFill>
                <a:latin typeface="+mn-ea"/>
                <a:ea typeface="+mn-ea"/>
              </a:rPr>
              <a:t>투자해야한다</a:t>
            </a:r>
            <a:r>
              <a:rPr lang="en-US" altLang="ko-KR" sz="1100" dirty="0">
                <a:solidFill>
                  <a:schemeClr val="accent1"/>
                </a:solidFill>
                <a:latin typeface="+mn-ea"/>
                <a:ea typeface="+mn-ea"/>
              </a:rPr>
              <a:t>. (</a:t>
            </a:r>
            <a:r>
              <a:rPr lang="ko-KR" altLang="en-US" sz="1100" dirty="0">
                <a:solidFill>
                  <a:schemeClr val="accent1"/>
                </a:solidFill>
                <a:latin typeface="+mn-ea"/>
                <a:ea typeface="+mn-ea"/>
              </a:rPr>
              <a:t>개발 시 어려우면 뺄 것</a:t>
            </a:r>
            <a:r>
              <a:rPr lang="en-US" altLang="ko-KR" sz="1100" dirty="0">
                <a:solidFill>
                  <a:schemeClr val="accent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투자가 종료되면 플레이어는 투자종료라고 입력하고</a:t>
            </a:r>
            <a:r>
              <a:rPr lang="en-US" altLang="ko-KR" sz="1100" dirty="0">
                <a:solidFill>
                  <a:schemeClr val="bg1"/>
                </a:solidFill>
                <a:latin typeface="+mn-ea"/>
                <a:ea typeface="+mn-ea"/>
              </a:rPr>
              <a:t>, </a:t>
            </a:r>
            <a:r>
              <a:rPr lang="ko-KR" altLang="en-US" sz="1100" dirty="0">
                <a:solidFill>
                  <a:schemeClr val="bg1"/>
                </a:solidFill>
                <a:latin typeface="+mn-ea"/>
                <a:ea typeface="+mn-ea"/>
              </a:rPr>
              <a:t>입력 받으면 판매로 넘어가게 된다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플레이어는 보유한 자산을 판매할 수 있으며</a:t>
            </a:r>
            <a:r>
              <a:rPr lang="en-US" altLang="ko-KR" sz="1100" dirty="0">
                <a:solidFill>
                  <a:schemeClr val="bg1"/>
                </a:solidFill>
                <a:latin typeface="+mn-ea"/>
                <a:ea typeface="+mn-ea"/>
              </a:rPr>
              <a:t>, </a:t>
            </a:r>
            <a:r>
              <a:rPr lang="ko-KR" altLang="en-US" sz="1100" dirty="0">
                <a:solidFill>
                  <a:schemeClr val="bg1"/>
                </a:solidFill>
                <a:latin typeface="+mn-ea"/>
                <a:ea typeface="+mn-ea"/>
              </a:rPr>
              <a:t>판매하지 않아도 된다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판매가 종료되면 플레이어는 판매종료라고 입력하고</a:t>
            </a:r>
            <a:r>
              <a:rPr lang="en-US" altLang="ko-KR" sz="1100" dirty="0">
                <a:solidFill>
                  <a:schemeClr val="bg1"/>
                </a:solidFill>
                <a:latin typeface="+mn-ea"/>
                <a:ea typeface="+mn-ea"/>
              </a:rPr>
              <a:t>, </a:t>
            </a:r>
            <a:r>
              <a:rPr lang="ko-KR" altLang="en-US" sz="1100" dirty="0">
                <a:solidFill>
                  <a:schemeClr val="bg1"/>
                </a:solidFill>
                <a:latin typeface="+mn-ea"/>
                <a:ea typeface="+mn-ea"/>
              </a:rPr>
              <a:t>입력 받으면 자본 가치 변동 공개로 넘어가게 된다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이번 챕터에 있었던 정보가 각 투자처 별로 공개되며</a:t>
            </a:r>
            <a:r>
              <a:rPr lang="en-US" altLang="ko-KR" sz="1100" dirty="0">
                <a:solidFill>
                  <a:schemeClr val="bg1"/>
                </a:solidFill>
                <a:latin typeface="+mn-ea"/>
                <a:ea typeface="+mn-ea"/>
              </a:rPr>
              <a:t>, </a:t>
            </a:r>
            <a:r>
              <a:rPr lang="ko-KR" altLang="en-US" sz="1100" dirty="0">
                <a:solidFill>
                  <a:schemeClr val="bg1"/>
                </a:solidFill>
                <a:latin typeface="+mn-ea"/>
                <a:ea typeface="+mn-ea"/>
              </a:rPr>
              <a:t>이에 따른 자본 가치 변동이 이루어진다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게임의 승패 조건이 만족되지 않는다면</a:t>
            </a:r>
            <a:r>
              <a:rPr lang="en-US" altLang="ko-KR" sz="1100" dirty="0">
                <a:solidFill>
                  <a:schemeClr val="bg1"/>
                </a:solidFill>
                <a:latin typeface="+mn-ea"/>
                <a:ea typeface="+mn-ea"/>
              </a:rPr>
              <a:t>, </a:t>
            </a:r>
            <a:r>
              <a:rPr lang="ko-KR" altLang="en-US" sz="1100" dirty="0">
                <a:solidFill>
                  <a:schemeClr val="bg1"/>
                </a:solidFill>
                <a:latin typeface="+mn-ea"/>
                <a:ea typeface="+mn-ea"/>
              </a:rPr>
              <a:t>하나의 챕터는 반복된다</a:t>
            </a:r>
            <a:r>
              <a:rPr lang="en-US" altLang="ko-KR" sz="1100" dirty="0">
                <a:solidFill>
                  <a:schemeClr val="bg1"/>
                </a:solidFill>
                <a:latin typeface="+mn-ea"/>
                <a:ea typeface="+mn-ea"/>
              </a:rPr>
              <a:t>.</a:t>
            </a:r>
          </a:p>
        </p:txBody>
      </p:sp>
      <p:sp>
        <p:nvSpPr>
          <p:cNvPr id="4" name="직사각형 3">
            <a:hlinkClick r:id="rId2"/>
            <a:extLst>
              <a:ext uri="{FF2B5EF4-FFF2-40B4-BE49-F238E27FC236}">
                <a16:creationId xmlns:a16="http://schemas.microsoft.com/office/drawing/2014/main" id="{0E24DDB3-F039-E8A7-C980-873D4ABD91E4}"/>
              </a:ext>
            </a:extLst>
          </p:cNvPr>
          <p:cNvSpPr/>
          <p:nvPr/>
        </p:nvSpPr>
        <p:spPr>
          <a:xfrm>
            <a:off x="6709374" y="145143"/>
            <a:ext cx="2267712" cy="4754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a:t>datatable_assets</a:t>
            </a:r>
            <a:r>
              <a:rPr lang="en-US" altLang="ko-KR" dirty="0"/>
              <a:t> </a:t>
            </a:r>
            <a:r>
              <a:rPr lang="ko-KR" altLang="en-US" dirty="0"/>
              <a:t>링크</a:t>
            </a:r>
            <a:endParaRPr lang="en-US" altLang="ko-KR" dirty="0"/>
          </a:p>
        </p:txBody>
      </p:sp>
    </p:spTree>
    <p:extLst>
      <p:ext uri="{BB962C8B-B14F-4D97-AF65-F5344CB8AC3E}">
        <p14:creationId xmlns:p14="http://schemas.microsoft.com/office/powerpoint/2010/main" val="2436102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622712-2A66-E5DF-2FE8-6FAF1781C329}"/>
              </a:ext>
            </a:extLst>
          </p:cNvPr>
          <p:cNvSpPr txBox="1"/>
          <p:nvPr/>
        </p:nvSpPr>
        <p:spPr>
          <a:xfrm>
            <a:off x="166914" y="145143"/>
            <a:ext cx="3809056" cy="338554"/>
          </a:xfrm>
          <a:prstGeom prst="rect">
            <a:avLst/>
          </a:prstGeom>
          <a:noFill/>
        </p:spPr>
        <p:txBody>
          <a:bodyPr wrap="none" rtlCol="0">
            <a:spAutoFit/>
          </a:bodyPr>
          <a:lstStyle/>
          <a:p>
            <a:r>
              <a:rPr lang="en-US" altLang="ko-KR" sz="1600" dirty="0">
                <a:solidFill>
                  <a:schemeClr val="bg1"/>
                </a:solidFill>
                <a:latin typeface="+mn-ea"/>
                <a:ea typeface="+mn-ea"/>
              </a:rPr>
              <a:t>2. </a:t>
            </a:r>
            <a:r>
              <a:rPr lang="ko-KR" altLang="en-US" sz="1600" dirty="0">
                <a:solidFill>
                  <a:schemeClr val="bg1"/>
                </a:solidFill>
                <a:latin typeface="+mn-ea"/>
                <a:ea typeface="+mn-ea"/>
              </a:rPr>
              <a:t>게임 플레이 방법</a:t>
            </a:r>
            <a:r>
              <a:rPr lang="en-US" altLang="ko-KR" sz="1600" dirty="0">
                <a:solidFill>
                  <a:schemeClr val="bg1"/>
                </a:solidFill>
                <a:latin typeface="+mn-ea"/>
                <a:ea typeface="+mn-ea"/>
              </a:rPr>
              <a:t>_</a:t>
            </a:r>
            <a:r>
              <a:rPr lang="ko-KR" altLang="en-US" sz="1600" dirty="0">
                <a:solidFill>
                  <a:schemeClr val="bg1"/>
                </a:solidFill>
                <a:latin typeface="+mn-ea"/>
                <a:ea typeface="+mn-ea"/>
              </a:rPr>
              <a:t>한 챕터 구성 예시</a:t>
            </a:r>
          </a:p>
        </p:txBody>
      </p:sp>
      <p:sp>
        <p:nvSpPr>
          <p:cNvPr id="4" name="TextBox 3">
            <a:extLst>
              <a:ext uri="{FF2B5EF4-FFF2-40B4-BE49-F238E27FC236}">
                <a16:creationId xmlns:a16="http://schemas.microsoft.com/office/drawing/2014/main" id="{D9760C50-7342-7AA4-DF13-F8D2D9CD0D97}"/>
              </a:ext>
            </a:extLst>
          </p:cNvPr>
          <p:cNvSpPr txBox="1"/>
          <p:nvPr/>
        </p:nvSpPr>
        <p:spPr>
          <a:xfrm>
            <a:off x="374650" y="518276"/>
            <a:ext cx="7964040" cy="4376198"/>
          </a:xfrm>
          <a:prstGeom prst="rect">
            <a:avLst/>
          </a:prstGeom>
          <a:noFill/>
        </p:spPr>
        <p:txBody>
          <a:bodyPr wrap="none" rtlCol="0">
            <a:spAutoFit/>
          </a:bodyPr>
          <a:lstStyle/>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플레이어는 현금 천만원</a:t>
            </a:r>
            <a:r>
              <a:rPr lang="en-US" altLang="ko-KR" sz="1100" dirty="0">
                <a:solidFill>
                  <a:schemeClr val="bg1"/>
                </a:solidFill>
                <a:latin typeface="+mn-ea"/>
                <a:ea typeface="+mn-ea"/>
              </a:rPr>
              <a:t>(10</a:t>
            </a:r>
            <a:r>
              <a:rPr lang="ko-KR" altLang="en-US" sz="1100" dirty="0">
                <a:solidFill>
                  <a:schemeClr val="bg1"/>
                </a:solidFill>
                <a:latin typeface="+mn-ea"/>
                <a:ea typeface="+mn-ea"/>
              </a:rPr>
              <a:t>백만원</a:t>
            </a:r>
            <a:r>
              <a:rPr lang="en-US" altLang="ko-KR" sz="1100" dirty="0">
                <a:solidFill>
                  <a:schemeClr val="bg1"/>
                </a:solidFill>
                <a:latin typeface="+mn-ea"/>
                <a:ea typeface="+mn-ea"/>
              </a:rPr>
              <a:t>)</a:t>
            </a:r>
            <a:r>
              <a:rPr lang="ko-KR" altLang="en-US" sz="1100" dirty="0">
                <a:solidFill>
                  <a:schemeClr val="bg1"/>
                </a:solidFill>
                <a:latin typeface="+mn-ea"/>
                <a:ea typeface="+mn-ea"/>
              </a:rPr>
              <a:t>과 원재료 시가 </a:t>
            </a:r>
            <a:r>
              <a:rPr lang="en-US" altLang="ko-KR" sz="1100" dirty="0">
                <a:solidFill>
                  <a:schemeClr val="bg1"/>
                </a:solidFill>
                <a:latin typeface="+mn-ea"/>
                <a:ea typeface="+mn-ea"/>
              </a:rPr>
              <a:t>200</a:t>
            </a:r>
            <a:r>
              <a:rPr lang="ko-KR" altLang="en-US" sz="1100" dirty="0">
                <a:solidFill>
                  <a:schemeClr val="bg1"/>
                </a:solidFill>
                <a:latin typeface="+mn-ea"/>
                <a:ea typeface="+mn-ea"/>
              </a:rPr>
              <a:t>만원으로 진입</a:t>
            </a:r>
            <a:endParaRPr lang="en-US" altLang="ko-KR" sz="1100" dirty="0">
              <a:solidFill>
                <a:schemeClr val="bg1"/>
              </a:solidFill>
              <a:latin typeface="+mn-ea"/>
              <a:ea typeface="+mn-ea"/>
            </a:endParaRP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플레이어가 </a:t>
            </a:r>
            <a:r>
              <a:rPr lang="en-US" altLang="ko-KR" sz="1100" dirty="0">
                <a:solidFill>
                  <a:schemeClr val="bg1"/>
                </a:solidFill>
                <a:latin typeface="+mn-ea"/>
                <a:ea typeface="+mn-ea"/>
              </a:rPr>
              <a:t>50</a:t>
            </a:r>
            <a:r>
              <a:rPr lang="ko-KR" altLang="en-US" sz="1100" dirty="0">
                <a:solidFill>
                  <a:schemeClr val="bg1"/>
                </a:solidFill>
                <a:latin typeface="+mn-ea"/>
                <a:ea typeface="+mn-ea"/>
              </a:rPr>
              <a:t>만원의 현금으로 정보를 구입</a:t>
            </a:r>
            <a:endParaRPr lang="en-US" altLang="ko-KR" sz="1100" dirty="0">
              <a:solidFill>
                <a:schemeClr val="bg1"/>
              </a:solidFill>
              <a:latin typeface="+mn-ea"/>
              <a:ea typeface="+mn-ea"/>
            </a:endParaRP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정보</a:t>
            </a:r>
            <a:r>
              <a:rPr lang="en-US" altLang="ko-KR" sz="1100" dirty="0">
                <a:solidFill>
                  <a:schemeClr val="bg1"/>
                </a:solidFill>
                <a:latin typeface="+mn-ea"/>
                <a:ea typeface="+mn-ea"/>
              </a:rPr>
              <a:t>: SY</a:t>
            </a:r>
            <a:r>
              <a:rPr lang="ko-KR" altLang="en-US" sz="1100" dirty="0">
                <a:solidFill>
                  <a:schemeClr val="bg1"/>
                </a:solidFill>
                <a:latin typeface="+mn-ea"/>
                <a:ea typeface="+mn-ea"/>
              </a:rPr>
              <a:t>그룹</a:t>
            </a:r>
            <a:r>
              <a:rPr lang="en-US" altLang="ko-KR" sz="1100" dirty="0">
                <a:solidFill>
                  <a:schemeClr val="bg1"/>
                </a:solidFill>
                <a:latin typeface="+mn-ea"/>
                <a:ea typeface="+mn-ea"/>
              </a:rPr>
              <a:t>, </a:t>
            </a:r>
            <a:r>
              <a:rPr lang="ko-KR" altLang="en-US" sz="1100" dirty="0">
                <a:solidFill>
                  <a:schemeClr val="bg1"/>
                </a:solidFill>
                <a:latin typeface="+mn-ea"/>
                <a:ea typeface="+mn-ea"/>
              </a:rPr>
              <a:t>신규 제품 생산을 위한 공장 건설 계획 발표</a:t>
            </a:r>
            <a:r>
              <a:rPr lang="en-US" altLang="ko-KR" sz="1100" dirty="0">
                <a:solidFill>
                  <a:schemeClr val="bg1"/>
                </a:solidFill>
                <a:latin typeface="+mn-ea"/>
                <a:ea typeface="+mn-ea"/>
              </a:rPr>
              <a:t> (</a:t>
            </a:r>
            <a:r>
              <a:rPr lang="ko-KR" altLang="en-US" sz="1100" dirty="0">
                <a:solidFill>
                  <a:schemeClr val="bg1"/>
                </a:solidFill>
                <a:latin typeface="+mn-ea"/>
                <a:ea typeface="+mn-ea"/>
              </a:rPr>
              <a:t>각</a:t>
            </a:r>
            <a:r>
              <a:rPr lang="en-US" altLang="ko-KR" sz="1100" dirty="0">
                <a:solidFill>
                  <a:schemeClr val="bg1"/>
                </a:solidFill>
                <a:latin typeface="+mn-ea"/>
                <a:ea typeface="+mn-ea"/>
              </a:rPr>
              <a:t> </a:t>
            </a:r>
            <a:r>
              <a:rPr lang="ko-KR" altLang="en-US" sz="1100" dirty="0">
                <a:solidFill>
                  <a:schemeClr val="bg1"/>
                </a:solidFill>
                <a:latin typeface="+mn-ea"/>
                <a:ea typeface="+mn-ea"/>
              </a:rPr>
              <a:t>정보와 그에 따른 데이터는 </a:t>
            </a:r>
            <a:r>
              <a:rPr lang="en-US" altLang="ko-KR" sz="1100" dirty="0" err="1">
                <a:solidFill>
                  <a:schemeClr val="bg1"/>
                </a:solidFill>
                <a:latin typeface="+mn-ea"/>
                <a:ea typeface="+mn-ea"/>
              </a:rPr>
              <a:t>datatable_chapters</a:t>
            </a:r>
            <a:r>
              <a:rPr lang="ko-KR" altLang="en-US" sz="1100" dirty="0">
                <a:solidFill>
                  <a:schemeClr val="bg1"/>
                </a:solidFill>
                <a:latin typeface="+mn-ea"/>
                <a:ea typeface="+mn-ea"/>
              </a:rPr>
              <a:t>에 있다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여러 자산 중 현금을 제외한 자산에 투자한다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accent1"/>
                </a:solidFill>
                <a:latin typeface="+mn-ea"/>
                <a:ea typeface="+mn-ea"/>
              </a:rPr>
              <a:t>남은 현금 </a:t>
            </a:r>
            <a:r>
              <a:rPr lang="en-US" altLang="ko-KR" sz="1100" dirty="0">
                <a:solidFill>
                  <a:schemeClr val="accent1"/>
                </a:solidFill>
                <a:latin typeface="+mn-ea"/>
                <a:ea typeface="+mn-ea"/>
              </a:rPr>
              <a:t>950</a:t>
            </a:r>
            <a:r>
              <a:rPr lang="ko-KR" altLang="en-US" sz="1100" dirty="0">
                <a:solidFill>
                  <a:schemeClr val="accent1"/>
                </a:solidFill>
                <a:latin typeface="+mn-ea"/>
                <a:ea typeface="+mn-ea"/>
              </a:rPr>
              <a:t>만원 중 </a:t>
            </a:r>
            <a:r>
              <a:rPr lang="en-US" altLang="ko-KR" sz="1100" dirty="0">
                <a:solidFill>
                  <a:schemeClr val="accent1"/>
                </a:solidFill>
                <a:latin typeface="+mn-ea"/>
                <a:ea typeface="+mn-ea"/>
              </a:rPr>
              <a:t>5%</a:t>
            </a:r>
            <a:r>
              <a:rPr lang="ko-KR" altLang="en-US" sz="1100" dirty="0">
                <a:solidFill>
                  <a:schemeClr val="accent1"/>
                </a:solidFill>
                <a:latin typeface="+mn-ea"/>
                <a:ea typeface="+mn-ea"/>
              </a:rPr>
              <a:t>인 </a:t>
            </a:r>
            <a:r>
              <a:rPr lang="en-US" altLang="ko-KR" sz="1100" dirty="0">
                <a:solidFill>
                  <a:schemeClr val="accent1"/>
                </a:solidFill>
                <a:latin typeface="+mn-ea"/>
                <a:ea typeface="+mn-ea"/>
              </a:rPr>
              <a:t>47</a:t>
            </a:r>
            <a:r>
              <a:rPr lang="ko-KR" altLang="en-US" sz="1100" dirty="0">
                <a:solidFill>
                  <a:schemeClr val="accent1"/>
                </a:solidFill>
                <a:latin typeface="+mn-ea"/>
                <a:ea typeface="+mn-ea"/>
              </a:rPr>
              <a:t>만 </a:t>
            </a:r>
            <a:r>
              <a:rPr lang="en-US" altLang="ko-KR" sz="1100" dirty="0">
                <a:solidFill>
                  <a:schemeClr val="accent1"/>
                </a:solidFill>
                <a:latin typeface="+mn-ea"/>
                <a:ea typeface="+mn-ea"/>
              </a:rPr>
              <a:t>5</a:t>
            </a:r>
            <a:r>
              <a:rPr lang="ko-KR" altLang="en-US" sz="1100" dirty="0">
                <a:solidFill>
                  <a:schemeClr val="accent1"/>
                </a:solidFill>
                <a:latin typeface="+mn-ea"/>
                <a:ea typeface="+mn-ea"/>
              </a:rPr>
              <a:t>천원 이상은 반드시 </a:t>
            </a:r>
            <a:r>
              <a:rPr lang="ko-KR" altLang="en-US" sz="1100" dirty="0" err="1">
                <a:solidFill>
                  <a:schemeClr val="accent1"/>
                </a:solidFill>
                <a:latin typeface="+mn-ea"/>
                <a:ea typeface="+mn-ea"/>
              </a:rPr>
              <a:t>투자해야한다</a:t>
            </a:r>
            <a:r>
              <a:rPr lang="en-US" altLang="ko-KR" sz="1100" dirty="0">
                <a:solidFill>
                  <a:schemeClr val="accent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플레이어가 원재료</a:t>
            </a:r>
            <a:r>
              <a:rPr lang="en-US" altLang="ko-KR" sz="1100" dirty="0">
                <a:solidFill>
                  <a:schemeClr val="bg1"/>
                </a:solidFill>
                <a:latin typeface="+mn-ea"/>
                <a:ea typeface="+mn-ea"/>
              </a:rPr>
              <a:t>, </a:t>
            </a:r>
            <a:r>
              <a:rPr lang="ko-KR" altLang="en-US" sz="1100" dirty="0">
                <a:solidFill>
                  <a:schemeClr val="bg1"/>
                </a:solidFill>
                <a:latin typeface="+mn-ea"/>
                <a:ea typeface="+mn-ea"/>
              </a:rPr>
              <a:t>주식</a:t>
            </a:r>
            <a:r>
              <a:rPr lang="en-US" altLang="ko-KR" sz="1100" dirty="0">
                <a:solidFill>
                  <a:schemeClr val="bg1"/>
                </a:solidFill>
                <a:latin typeface="+mn-ea"/>
                <a:ea typeface="+mn-ea"/>
              </a:rPr>
              <a:t>, </a:t>
            </a:r>
            <a:r>
              <a:rPr lang="ko-KR" altLang="en-US" sz="1100" dirty="0">
                <a:solidFill>
                  <a:schemeClr val="bg1"/>
                </a:solidFill>
                <a:latin typeface="+mn-ea"/>
                <a:ea typeface="+mn-ea"/>
              </a:rPr>
              <a:t>부동산의 항목을 각 </a:t>
            </a:r>
            <a:r>
              <a:rPr lang="en-US" altLang="ko-KR" sz="1100" dirty="0">
                <a:solidFill>
                  <a:schemeClr val="bg1"/>
                </a:solidFill>
                <a:latin typeface="+mn-ea"/>
                <a:ea typeface="+mn-ea"/>
              </a:rPr>
              <a:t>0</a:t>
            </a:r>
            <a:r>
              <a:rPr lang="ko-KR" altLang="en-US" sz="1100" dirty="0">
                <a:solidFill>
                  <a:schemeClr val="bg1"/>
                </a:solidFill>
                <a:latin typeface="+mn-ea"/>
                <a:ea typeface="+mn-ea"/>
              </a:rPr>
              <a:t>원</a:t>
            </a:r>
            <a:r>
              <a:rPr lang="en-US" altLang="ko-KR" sz="1100" dirty="0">
                <a:solidFill>
                  <a:schemeClr val="bg1"/>
                </a:solidFill>
                <a:latin typeface="+mn-ea"/>
                <a:ea typeface="+mn-ea"/>
              </a:rPr>
              <a:t>, 300</a:t>
            </a:r>
            <a:r>
              <a:rPr lang="ko-KR" altLang="en-US" sz="1100" dirty="0">
                <a:solidFill>
                  <a:schemeClr val="bg1"/>
                </a:solidFill>
                <a:latin typeface="+mn-ea"/>
                <a:ea typeface="+mn-ea"/>
              </a:rPr>
              <a:t>만원</a:t>
            </a:r>
            <a:r>
              <a:rPr lang="en-US" altLang="ko-KR" sz="1100" dirty="0">
                <a:solidFill>
                  <a:schemeClr val="bg1"/>
                </a:solidFill>
                <a:latin typeface="+mn-ea"/>
                <a:ea typeface="+mn-ea"/>
              </a:rPr>
              <a:t>, 50</a:t>
            </a:r>
            <a:r>
              <a:rPr lang="ko-KR" altLang="en-US" sz="1100" dirty="0" err="1">
                <a:solidFill>
                  <a:schemeClr val="bg1"/>
                </a:solidFill>
                <a:latin typeface="+mn-ea"/>
                <a:ea typeface="+mn-ea"/>
              </a:rPr>
              <a:t>만원씩</a:t>
            </a:r>
            <a:r>
              <a:rPr lang="ko-KR" altLang="en-US" sz="1100" dirty="0">
                <a:solidFill>
                  <a:schemeClr val="bg1"/>
                </a:solidFill>
                <a:latin typeface="+mn-ea"/>
                <a:ea typeface="+mn-ea"/>
              </a:rPr>
              <a:t> 투자</a:t>
            </a:r>
            <a:endParaRPr lang="en-US" altLang="ko-KR" sz="1100" dirty="0">
              <a:solidFill>
                <a:schemeClr val="bg1"/>
              </a:solidFill>
              <a:latin typeface="+mn-ea"/>
              <a:ea typeface="+mn-ea"/>
            </a:endParaRP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투자가 종료되면 플레이어는 투자종료라고 입력하고</a:t>
            </a:r>
            <a:r>
              <a:rPr lang="en-US" altLang="ko-KR" sz="1100" dirty="0">
                <a:solidFill>
                  <a:schemeClr val="bg1"/>
                </a:solidFill>
                <a:latin typeface="+mn-ea"/>
                <a:ea typeface="+mn-ea"/>
              </a:rPr>
              <a:t>, </a:t>
            </a:r>
            <a:r>
              <a:rPr lang="ko-KR" altLang="en-US" sz="1100" dirty="0">
                <a:solidFill>
                  <a:schemeClr val="bg1"/>
                </a:solidFill>
                <a:latin typeface="+mn-ea"/>
                <a:ea typeface="+mn-ea"/>
              </a:rPr>
              <a:t>입력 받으면 판매로 넘어가게 된다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플레이어는 보유한 자산 중 원재료 </a:t>
            </a:r>
            <a:r>
              <a:rPr lang="en-US" altLang="ko-KR" sz="1100" dirty="0">
                <a:solidFill>
                  <a:schemeClr val="bg1"/>
                </a:solidFill>
                <a:latin typeface="+mn-ea"/>
                <a:ea typeface="+mn-ea"/>
              </a:rPr>
              <a:t>100</a:t>
            </a:r>
            <a:r>
              <a:rPr lang="ko-KR" altLang="en-US" sz="1100" dirty="0">
                <a:solidFill>
                  <a:schemeClr val="bg1"/>
                </a:solidFill>
                <a:latin typeface="+mn-ea"/>
                <a:ea typeface="+mn-ea"/>
              </a:rPr>
              <a:t>만원 어치를 판매하려고 시도한다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확률에 따라 원재료가 판매에 성공하여</a:t>
            </a:r>
            <a:r>
              <a:rPr lang="en-US" altLang="ko-KR" sz="1100" dirty="0">
                <a:solidFill>
                  <a:schemeClr val="bg1"/>
                </a:solidFill>
                <a:latin typeface="+mn-ea"/>
                <a:ea typeface="+mn-ea"/>
              </a:rPr>
              <a:t>, </a:t>
            </a:r>
            <a:r>
              <a:rPr lang="ko-KR" altLang="en-US" sz="1100" dirty="0">
                <a:solidFill>
                  <a:schemeClr val="bg1"/>
                </a:solidFill>
                <a:latin typeface="+mn-ea"/>
                <a:ea typeface="+mn-ea"/>
              </a:rPr>
              <a:t>현금 </a:t>
            </a:r>
            <a:r>
              <a:rPr lang="en-US" altLang="ko-KR" sz="1100" dirty="0">
                <a:solidFill>
                  <a:schemeClr val="bg1"/>
                </a:solidFill>
                <a:latin typeface="+mn-ea"/>
                <a:ea typeface="+mn-ea"/>
              </a:rPr>
              <a:t>100</a:t>
            </a:r>
            <a:r>
              <a:rPr lang="ko-KR" altLang="en-US" sz="1100" dirty="0">
                <a:solidFill>
                  <a:schemeClr val="bg1"/>
                </a:solidFill>
                <a:latin typeface="+mn-ea"/>
                <a:ea typeface="+mn-ea"/>
              </a:rPr>
              <a:t>만원으로 교환되었다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현재 보유한 가치</a:t>
            </a:r>
            <a:r>
              <a:rPr lang="en-US" altLang="ko-KR" sz="1100" dirty="0">
                <a:solidFill>
                  <a:schemeClr val="bg1"/>
                </a:solidFill>
                <a:latin typeface="+mn-ea"/>
                <a:ea typeface="+mn-ea"/>
              </a:rPr>
              <a:t>: </a:t>
            </a:r>
            <a:r>
              <a:rPr lang="ko-KR" altLang="en-US" sz="1100" dirty="0">
                <a:solidFill>
                  <a:schemeClr val="bg1"/>
                </a:solidFill>
                <a:latin typeface="+mn-ea"/>
                <a:ea typeface="+mn-ea"/>
              </a:rPr>
              <a:t>현금</a:t>
            </a:r>
            <a:r>
              <a:rPr lang="en-US" altLang="ko-KR" sz="1100" dirty="0">
                <a:solidFill>
                  <a:schemeClr val="bg1"/>
                </a:solidFill>
                <a:latin typeface="+mn-ea"/>
                <a:ea typeface="+mn-ea"/>
              </a:rPr>
              <a:t>(1000-50-300-50+100), </a:t>
            </a:r>
            <a:r>
              <a:rPr lang="ko-KR" altLang="en-US" sz="1100" dirty="0">
                <a:solidFill>
                  <a:schemeClr val="bg1"/>
                </a:solidFill>
                <a:latin typeface="+mn-ea"/>
                <a:ea typeface="+mn-ea"/>
              </a:rPr>
              <a:t>원재료</a:t>
            </a:r>
            <a:r>
              <a:rPr lang="en-US" altLang="ko-KR" sz="1100" dirty="0">
                <a:solidFill>
                  <a:schemeClr val="bg1"/>
                </a:solidFill>
                <a:latin typeface="+mn-ea"/>
                <a:ea typeface="+mn-ea"/>
              </a:rPr>
              <a:t>(100), </a:t>
            </a:r>
            <a:r>
              <a:rPr lang="ko-KR" altLang="en-US" sz="1100" dirty="0">
                <a:solidFill>
                  <a:schemeClr val="bg1"/>
                </a:solidFill>
                <a:latin typeface="+mn-ea"/>
                <a:ea typeface="+mn-ea"/>
              </a:rPr>
              <a:t>주식</a:t>
            </a:r>
            <a:r>
              <a:rPr lang="en-US" altLang="ko-KR" sz="1100" dirty="0">
                <a:solidFill>
                  <a:schemeClr val="bg1"/>
                </a:solidFill>
                <a:latin typeface="+mn-ea"/>
                <a:ea typeface="+mn-ea"/>
              </a:rPr>
              <a:t>(300), </a:t>
            </a:r>
            <a:r>
              <a:rPr lang="ko-KR" altLang="en-US" sz="1100" dirty="0">
                <a:solidFill>
                  <a:schemeClr val="bg1"/>
                </a:solidFill>
                <a:latin typeface="+mn-ea"/>
                <a:ea typeface="+mn-ea"/>
              </a:rPr>
              <a:t>부동산</a:t>
            </a:r>
            <a:r>
              <a:rPr lang="en-US" altLang="ko-KR" sz="1100" dirty="0">
                <a:solidFill>
                  <a:schemeClr val="bg1"/>
                </a:solidFill>
                <a:latin typeface="+mn-ea"/>
                <a:ea typeface="+mn-ea"/>
              </a:rPr>
              <a:t>(50) (</a:t>
            </a:r>
            <a:r>
              <a:rPr lang="ko-KR" altLang="en-US" sz="1100" dirty="0">
                <a:solidFill>
                  <a:schemeClr val="bg1"/>
                </a:solidFill>
                <a:latin typeface="+mn-ea"/>
                <a:ea typeface="+mn-ea"/>
              </a:rPr>
              <a:t>각 단위는 만원</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판매가 종료되면 플레이어는 판매종료라고 입력하고</a:t>
            </a:r>
            <a:r>
              <a:rPr lang="en-US" altLang="ko-KR" sz="1100" dirty="0">
                <a:solidFill>
                  <a:schemeClr val="bg1"/>
                </a:solidFill>
                <a:latin typeface="+mn-ea"/>
                <a:ea typeface="+mn-ea"/>
              </a:rPr>
              <a:t>, </a:t>
            </a:r>
            <a:r>
              <a:rPr lang="ko-KR" altLang="en-US" sz="1100" dirty="0">
                <a:solidFill>
                  <a:schemeClr val="bg1"/>
                </a:solidFill>
                <a:latin typeface="+mn-ea"/>
                <a:ea typeface="+mn-ea"/>
              </a:rPr>
              <a:t>입력 받으면 자본 가치 변동 공개로 넘어가게 된다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이번 챕터에 있었던 정보가 각 투자처 별로 공개</a:t>
            </a:r>
            <a:r>
              <a:rPr lang="en-US" altLang="ko-KR" sz="1100" dirty="0">
                <a:solidFill>
                  <a:schemeClr val="bg1"/>
                </a:solidFill>
                <a:latin typeface="+mn-ea"/>
                <a:ea typeface="+mn-ea"/>
              </a:rPr>
              <a:t>, </a:t>
            </a:r>
            <a:r>
              <a:rPr lang="ko-KR" altLang="en-US" sz="1100" dirty="0">
                <a:solidFill>
                  <a:schemeClr val="bg1"/>
                </a:solidFill>
                <a:latin typeface="+mn-ea"/>
                <a:ea typeface="+mn-ea"/>
              </a:rPr>
              <a:t>이에 따른 자본 가치 변동이 이루어진다</a:t>
            </a:r>
            <a:r>
              <a:rPr lang="en-US" altLang="ko-KR" sz="1100" dirty="0">
                <a:solidFill>
                  <a:schemeClr val="bg1"/>
                </a:solidFill>
                <a:latin typeface="+mn-ea"/>
                <a:ea typeface="+mn-ea"/>
              </a:rPr>
              <a:t>.</a:t>
            </a:r>
            <a:br>
              <a:rPr lang="en-US" altLang="ko-KR" sz="1100" dirty="0">
                <a:solidFill>
                  <a:schemeClr val="bg1"/>
                </a:solidFill>
                <a:latin typeface="+mn-ea"/>
                <a:ea typeface="+mn-ea"/>
              </a:rPr>
            </a:br>
            <a:r>
              <a:rPr lang="ko-KR" altLang="en-US" sz="1100" dirty="0">
                <a:solidFill>
                  <a:schemeClr val="bg1"/>
                </a:solidFill>
                <a:latin typeface="+mn-ea"/>
                <a:ea typeface="+mn-ea"/>
              </a:rPr>
              <a:t>공장 건설을 위한 원재료 가격 상승</a:t>
            </a:r>
            <a:r>
              <a:rPr lang="en-US" altLang="ko-KR" sz="1100" dirty="0">
                <a:solidFill>
                  <a:schemeClr val="bg1"/>
                </a:solidFill>
                <a:latin typeface="+mn-ea"/>
                <a:ea typeface="+mn-ea"/>
              </a:rPr>
              <a:t>(+10%), </a:t>
            </a:r>
            <a:r>
              <a:rPr lang="ko-KR" altLang="en-US" sz="1100" dirty="0">
                <a:solidFill>
                  <a:schemeClr val="bg1"/>
                </a:solidFill>
                <a:latin typeface="+mn-ea"/>
                <a:ea typeface="+mn-ea"/>
              </a:rPr>
              <a:t>신제품 기대로 인한 주식 상승</a:t>
            </a:r>
            <a:r>
              <a:rPr lang="en-US" altLang="ko-KR" sz="1100" dirty="0">
                <a:solidFill>
                  <a:schemeClr val="bg1"/>
                </a:solidFill>
                <a:latin typeface="+mn-ea"/>
                <a:ea typeface="+mn-ea"/>
              </a:rPr>
              <a:t>(+3%), </a:t>
            </a:r>
            <a:r>
              <a:rPr lang="ko-KR" altLang="en-US" sz="1100" dirty="0">
                <a:solidFill>
                  <a:schemeClr val="bg1"/>
                </a:solidFill>
                <a:latin typeface="+mn-ea"/>
                <a:ea typeface="+mn-ea"/>
              </a:rPr>
              <a:t>신축공장부지 가격 상승</a:t>
            </a:r>
            <a:r>
              <a:rPr lang="en-US" altLang="ko-KR" sz="1100" dirty="0">
                <a:solidFill>
                  <a:schemeClr val="bg1"/>
                </a:solidFill>
                <a:latin typeface="+mn-ea"/>
                <a:ea typeface="+mn-ea"/>
              </a:rPr>
              <a:t>(+30%)</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이후 보유한 가치</a:t>
            </a:r>
            <a:r>
              <a:rPr lang="en-US" altLang="ko-KR" sz="1100" dirty="0">
                <a:solidFill>
                  <a:schemeClr val="bg1"/>
                </a:solidFill>
                <a:latin typeface="+mn-ea"/>
                <a:ea typeface="+mn-ea"/>
              </a:rPr>
              <a:t>: </a:t>
            </a:r>
            <a:r>
              <a:rPr lang="ko-KR" altLang="en-US" sz="1100" dirty="0">
                <a:solidFill>
                  <a:schemeClr val="bg1"/>
                </a:solidFill>
                <a:latin typeface="+mn-ea"/>
                <a:ea typeface="+mn-ea"/>
              </a:rPr>
              <a:t>현금</a:t>
            </a:r>
            <a:r>
              <a:rPr lang="en-US" altLang="ko-KR" sz="1100" dirty="0">
                <a:solidFill>
                  <a:schemeClr val="bg1"/>
                </a:solidFill>
                <a:latin typeface="+mn-ea"/>
                <a:ea typeface="+mn-ea"/>
              </a:rPr>
              <a:t>(700), </a:t>
            </a:r>
            <a:r>
              <a:rPr lang="ko-KR" altLang="en-US" sz="1100" dirty="0">
                <a:solidFill>
                  <a:schemeClr val="bg1"/>
                </a:solidFill>
                <a:latin typeface="+mn-ea"/>
                <a:ea typeface="+mn-ea"/>
              </a:rPr>
              <a:t>원재료</a:t>
            </a:r>
            <a:r>
              <a:rPr lang="en-US" altLang="ko-KR" sz="1100" dirty="0">
                <a:solidFill>
                  <a:schemeClr val="bg1"/>
                </a:solidFill>
                <a:latin typeface="+mn-ea"/>
                <a:ea typeface="+mn-ea"/>
              </a:rPr>
              <a:t>(110), </a:t>
            </a:r>
            <a:r>
              <a:rPr lang="ko-KR" altLang="en-US" sz="1100" dirty="0">
                <a:solidFill>
                  <a:schemeClr val="bg1"/>
                </a:solidFill>
                <a:latin typeface="+mn-ea"/>
                <a:ea typeface="+mn-ea"/>
              </a:rPr>
              <a:t>주식</a:t>
            </a:r>
            <a:r>
              <a:rPr lang="en-US" altLang="ko-KR" sz="1100" dirty="0">
                <a:solidFill>
                  <a:schemeClr val="bg1"/>
                </a:solidFill>
                <a:latin typeface="+mn-ea"/>
                <a:ea typeface="+mn-ea"/>
              </a:rPr>
              <a:t>(309), </a:t>
            </a:r>
            <a:r>
              <a:rPr lang="ko-KR" altLang="en-US" sz="1100" dirty="0">
                <a:solidFill>
                  <a:schemeClr val="bg1"/>
                </a:solidFill>
                <a:latin typeface="+mn-ea"/>
                <a:ea typeface="+mn-ea"/>
              </a:rPr>
              <a:t>부동산</a:t>
            </a:r>
            <a:r>
              <a:rPr lang="en-US" altLang="ko-KR" sz="1100" dirty="0">
                <a:solidFill>
                  <a:schemeClr val="bg1"/>
                </a:solidFill>
                <a:latin typeface="+mn-ea"/>
                <a:ea typeface="+mn-ea"/>
              </a:rPr>
              <a:t>(65) (</a:t>
            </a:r>
            <a:r>
              <a:rPr lang="ko-KR" altLang="en-US" sz="1100" dirty="0">
                <a:solidFill>
                  <a:schemeClr val="bg1"/>
                </a:solidFill>
                <a:latin typeface="+mn-ea"/>
                <a:ea typeface="+mn-ea"/>
              </a:rPr>
              <a:t>각 단위는 만원</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현금</a:t>
            </a:r>
            <a:r>
              <a:rPr lang="en-US" altLang="ko-KR" sz="1100" dirty="0">
                <a:solidFill>
                  <a:schemeClr val="bg1"/>
                </a:solidFill>
                <a:latin typeface="+mn-ea"/>
                <a:ea typeface="+mn-ea"/>
              </a:rPr>
              <a:t>(700</a:t>
            </a:r>
            <a:r>
              <a:rPr lang="ko-KR" altLang="en-US" sz="1100" dirty="0">
                <a:solidFill>
                  <a:schemeClr val="bg1"/>
                </a:solidFill>
                <a:latin typeface="+mn-ea"/>
                <a:ea typeface="+mn-ea"/>
              </a:rPr>
              <a:t>만</a:t>
            </a:r>
            <a:r>
              <a:rPr lang="en-US" altLang="ko-KR" sz="1100" dirty="0">
                <a:solidFill>
                  <a:schemeClr val="bg1"/>
                </a:solidFill>
                <a:latin typeface="+mn-ea"/>
                <a:ea typeface="+mn-ea"/>
              </a:rPr>
              <a:t>)&lt;</a:t>
            </a:r>
            <a:r>
              <a:rPr lang="ko-KR" altLang="en-US" sz="1100" dirty="0">
                <a:solidFill>
                  <a:schemeClr val="bg1"/>
                </a:solidFill>
                <a:latin typeface="+mn-ea"/>
                <a:ea typeface="+mn-ea"/>
              </a:rPr>
              <a:t>승리조건현금</a:t>
            </a:r>
            <a:r>
              <a:rPr lang="en-US" altLang="ko-KR" sz="1100" dirty="0">
                <a:solidFill>
                  <a:schemeClr val="bg1"/>
                </a:solidFill>
                <a:latin typeface="+mn-ea"/>
                <a:ea typeface="+mn-ea"/>
              </a:rPr>
              <a:t>(21</a:t>
            </a:r>
            <a:r>
              <a:rPr lang="ko-KR" altLang="en-US" sz="1100" dirty="0">
                <a:solidFill>
                  <a:schemeClr val="bg1"/>
                </a:solidFill>
                <a:latin typeface="+mn-ea"/>
                <a:ea typeface="+mn-ea"/>
              </a:rPr>
              <a:t>억</a:t>
            </a:r>
            <a:r>
              <a:rPr lang="en-US" altLang="ko-KR" sz="1100" dirty="0">
                <a:solidFill>
                  <a:schemeClr val="bg1"/>
                </a:solidFill>
                <a:latin typeface="+mn-ea"/>
                <a:ea typeface="+mn-ea"/>
              </a:rPr>
              <a:t>) </a:t>
            </a:r>
            <a:r>
              <a:rPr lang="ko-KR" altLang="en-US" sz="1100" dirty="0">
                <a:solidFill>
                  <a:schemeClr val="bg1"/>
                </a:solidFill>
                <a:latin typeface="+mn-ea"/>
                <a:ea typeface="+mn-ea"/>
              </a:rPr>
              <a:t>이므로</a:t>
            </a:r>
            <a:r>
              <a:rPr lang="en-US" altLang="ko-KR" sz="1100" dirty="0">
                <a:solidFill>
                  <a:schemeClr val="bg1"/>
                </a:solidFill>
                <a:latin typeface="+mn-ea"/>
                <a:ea typeface="+mn-ea"/>
              </a:rPr>
              <a:t>, </a:t>
            </a:r>
            <a:r>
              <a:rPr lang="ko-KR" altLang="en-US" sz="1100" dirty="0">
                <a:solidFill>
                  <a:schemeClr val="bg1"/>
                </a:solidFill>
                <a:latin typeface="+mn-ea"/>
                <a:ea typeface="+mn-ea"/>
              </a:rPr>
              <a:t>승리조건 달성</a:t>
            </a:r>
            <a:r>
              <a:rPr lang="en-US" altLang="ko-KR" sz="1100" dirty="0">
                <a:solidFill>
                  <a:schemeClr val="bg1"/>
                </a:solidFill>
                <a:latin typeface="+mn-ea"/>
                <a:ea typeface="+mn-ea"/>
              </a:rPr>
              <a:t>X</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현금</a:t>
            </a:r>
            <a:r>
              <a:rPr lang="en-US" altLang="ko-KR" sz="1100" dirty="0">
                <a:solidFill>
                  <a:schemeClr val="bg1"/>
                </a:solidFill>
                <a:latin typeface="+mn-ea"/>
                <a:ea typeface="+mn-ea"/>
              </a:rPr>
              <a:t>(700</a:t>
            </a:r>
            <a:r>
              <a:rPr lang="ko-KR" altLang="en-US" sz="1100" dirty="0">
                <a:solidFill>
                  <a:schemeClr val="bg1"/>
                </a:solidFill>
                <a:latin typeface="+mn-ea"/>
                <a:ea typeface="+mn-ea"/>
              </a:rPr>
              <a:t>만</a:t>
            </a:r>
            <a:r>
              <a:rPr lang="en-US" altLang="ko-KR" sz="1100" dirty="0">
                <a:solidFill>
                  <a:schemeClr val="bg1"/>
                </a:solidFill>
                <a:latin typeface="+mn-ea"/>
                <a:ea typeface="+mn-ea"/>
              </a:rPr>
              <a:t>)&gt;0, </a:t>
            </a:r>
            <a:r>
              <a:rPr lang="ko-KR" altLang="en-US" sz="1100" dirty="0">
                <a:solidFill>
                  <a:schemeClr val="bg1"/>
                </a:solidFill>
                <a:latin typeface="+mn-ea"/>
                <a:ea typeface="+mn-ea"/>
              </a:rPr>
              <a:t>보유가치</a:t>
            </a:r>
            <a:r>
              <a:rPr lang="en-US" altLang="ko-KR" sz="1100" dirty="0">
                <a:solidFill>
                  <a:schemeClr val="bg1"/>
                </a:solidFill>
                <a:latin typeface="+mn-ea"/>
                <a:ea typeface="+mn-ea"/>
              </a:rPr>
              <a:t>(1184</a:t>
            </a:r>
            <a:r>
              <a:rPr lang="ko-KR" altLang="en-US" sz="1100" dirty="0">
                <a:solidFill>
                  <a:schemeClr val="bg1"/>
                </a:solidFill>
                <a:latin typeface="+mn-ea"/>
                <a:ea typeface="+mn-ea"/>
              </a:rPr>
              <a:t>만</a:t>
            </a:r>
            <a:r>
              <a:rPr lang="en-US" altLang="ko-KR" sz="1100" dirty="0">
                <a:solidFill>
                  <a:schemeClr val="bg1"/>
                </a:solidFill>
                <a:latin typeface="+mn-ea"/>
                <a:ea typeface="+mn-ea"/>
              </a:rPr>
              <a:t>)&gt;</a:t>
            </a:r>
            <a:r>
              <a:rPr lang="ko-KR" altLang="en-US" sz="1100" dirty="0">
                <a:solidFill>
                  <a:schemeClr val="bg1"/>
                </a:solidFill>
                <a:latin typeface="+mn-ea"/>
                <a:ea typeface="+mn-ea"/>
              </a:rPr>
              <a:t>초기자금</a:t>
            </a:r>
            <a:r>
              <a:rPr lang="en-US" altLang="ko-KR" sz="1100" dirty="0">
                <a:solidFill>
                  <a:schemeClr val="bg1"/>
                </a:solidFill>
                <a:latin typeface="+mn-ea"/>
                <a:ea typeface="+mn-ea"/>
              </a:rPr>
              <a:t>(1000</a:t>
            </a:r>
            <a:r>
              <a:rPr lang="ko-KR" altLang="en-US" sz="1100" dirty="0">
                <a:solidFill>
                  <a:schemeClr val="bg1"/>
                </a:solidFill>
                <a:latin typeface="+mn-ea"/>
                <a:ea typeface="+mn-ea"/>
              </a:rPr>
              <a:t>만</a:t>
            </a:r>
            <a:r>
              <a:rPr lang="en-US" altLang="ko-KR" sz="1100" dirty="0">
                <a:solidFill>
                  <a:schemeClr val="bg1"/>
                </a:solidFill>
                <a:latin typeface="+mn-ea"/>
                <a:ea typeface="+mn-ea"/>
              </a:rPr>
              <a:t>) </a:t>
            </a:r>
            <a:r>
              <a:rPr lang="ko-KR" altLang="en-US" sz="1100" dirty="0">
                <a:solidFill>
                  <a:schemeClr val="bg1"/>
                </a:solidFill>
                <a:latin typeface="+mn-ea"/>
                <a:ea typeface="+mn-ea"/>
              </a:rPr>
              <a:t>이므로</a:t>
            </a:r>
            <a:r>
              <a:rPr lang="en-US" altLang="ko-KR" sz="1100" dirty="0">
                <a:solidFill>
                  <a:schemeClr val="bg1"/>
                </a:solidFill>
                <a:latin typeface="+mn-ea"/>
                <a:ea typeface="+mn-ea"/>
              </a:rPr>
              <a:t>, </a:t>
            </a:r>
            <a:r>
              <a:rPr lang="ko-KR" altLang="en-US" sz="1100" dirty="0">
                <a:solidFill>
                  <a:schemeClr val="bg1"/>
                </a:solidFill>
                <a:latin typeface="+mn-ea"/>
                <a:ea typeface="+mn-ea"/>
              </a:rPr>
              <a:t>패배조건 달성</a:t>
            </a:r>
            <a:r>
              <a:rPr lang="en-US" altLang="ko-KR" sz="1100" dirty="0">
                <a:solidFill>
                  <a:schemeClr val="bg1"/>
                </a:solidFill>
                <a:latin typeface="+mn-ea"/>
                <a:ea typeface="+mn-ea"/>
              </a:rPr>
              <a:t>X</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게임의 승패조건이 달성되지 않아 다른 챕터로 진입한다</a:t>
            </a:r>
            <a:r>
              <a:rPr lang="en-US" altLang="ko-KR" sz="1100" dirty="0">
                <a:solidFill>
                  <a:schemeClr val="bg1"/>
                </a:solidFill>
                <a:latin typeface="+mn-ea"/>
                <a:ea typeface="+mn-ea"/>
              </a:rPr>
              <a:t>.</a:t>
            </a:r>
          </a:p>
        </p:txBody>
      </p:sp>
      <p:sp>
        <p:nvSpPr>
          <p:cNvPr id="8" name="직사각형 7">
            <a:hlinkClick r:id="rId2"/>
            <a:extLst>
              <a:ext uri="{FF2B5EF4-FFF2-40B4-BE49-F238E27FC236}">
                <a16:creationId xmlns:a16="http://schemas.microsoft.com/office/drawing/2014/main" id="{7743E606-F7D7-2E36-7FC5-A8D40BDAE8FE}"/>
              </a:ext>
            </a:extLst>
          </p:cNvPr>
          <p:cNvSpPr/>
          <p:nvPr/>
        </p:nvSpPr>
        <p:spPr>
          <a:xfrm>
            <a:off x="6709374" y="153332"/>
            <a:ext cx="2267712" cy="4754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a:t>datatable_chapters</a:t>
            </a:r>
            <a:r>
              <a:rPr lang="en-US" altLang="ko-KR" dirty="0"/>
              <a:t> </a:t>
            </a:r>
            <a:r>
              <a:rPr lang="ko-KR" altLang="en-US" dirty="0"/>
              <a:t>링크</a:t>
            </a:r>
            <a:endParaRPr lang="en-US" altLang="ko-KR" dirty="0"/>
          </a:p>
        </p:txBody>
      </p:sp>
    </p:spTree>
    <p:extLst>
      <p:ext uri="{BB962C8B-B14F-4D97-AF65-F5344CB8AC3E}">
        <p14:creationId xmlns:p14="http://schemas.microsoft.com/office/powerpoint/2010/main" val="1589110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622712-2A66-E5DF-2FE8-6FAF1781C329}"/>
              </a:ext>
            </a:extLst>
          </p:cNvPr>
          <p:cNvSpPr txBox="1"/>
          <p:nvPr/>
        </p:nvSpPr>
        <p:spPr>
          <a:xfrm>
            <a:off x="166914" y="145143"/>
            <a:ext cx="2217274" cy="338554"/>
          </a:xfrm>
          <a:prstGeom prst="rect">
            <a:avLst/>
          </a:prstGeom>
          <a:noFill/>
        </p:spPr>
        <p:txBody>
          <a:bodyPr wrap="none" rtlCol="0">
            <a:spAutoFit/>
          </a:bodyPr>
          <a:lstStyle/>
          <a:p>
            <a:r>
              <a:rPr lang="en-US" altLang="ko-KR" sz="1600" dirty="0">
                <a:solidFill>
                  <a:schemeClr val="bg1"/>
                </a:solidFill>
                <a:latin typeface="+mn-ea"/>
                <a:ea typeface="+mn-ea"/>
              </a:rPr>
              <a:t>3. </a:t>
            </a:r>
            <a:r>
              <a:rPr lang="ko-KR" altLang="en-US" sz="1600" dirty="0">
                <a:solidFill>
                  <a:schemeClr val="bg1"/>
                </a:solidFill>
                <a:latin typeface="+mn-ea"/>
                <a:ea typeface="+mn-ea"/>
              </a:rPr>
              <a:t>순서도</a:t>
            </a:r>
            <a:r>
              <a:rPr lang="en-US" altLang="ko-KR" sz="1600" dirty="0">
                <a:solidFill>
                  <a:schemeClr val="bg1"/>
                </a:solidFill>
                <a:latin typeface="+mn-ea"/>
                <a:ea typeface="+mn-ea"/>
              </a:rPr>
              <a:t>_</a:t>
            </a:r>
            <a:r>
              <a:rPr lang="ko-KR" altLang="en-US" sz="1600" dirty="0">
                <a:solidFill>
                  <a:schemeClr val="bg1"/>
                </a:solidFill>
                <a:latin typeface="+mn-ea"/>
                <a:ea typeface="+mn-ea"/>
              </a:rPr>
              <a:t>전체 플로우</a:t>
            </a:r>
          </a:p>
        </p:txBody>
      </p:sp>
      <p:pic>
        <p:nvPicPr>
          <p:cNvPr id="5" name="그림 4">
            <a:extLst>
              <a:ext uri="{FF2B5EF4-FFF2-40B4-BE49-F238E27FC236}">
                <a16:creationId xmlns:a16="http://schemas.microsoft.com/office/drawing/2014/main" id="{DF63E717-C151-61B8-98DB-2F3AF748725A}"/>
              </a:ext>
            </a:extLst>
          </p:cNvPr>
          <p:cNvPicPr>
            <a:picLocks noChangeAspect="1"/>
          </p:cNvPicPr>
          <p:nvPr/>
        </p:nvPicPr>
        <p:blipFill>
          <a:blip r:embed="rId2"/>
          <a:stretch>
            <a:fillRect/>
          </a:stretch>
        </p:blipFill>
        <p:spPr>
          <a:xfrm>
            <a:off x="3344024" y="164592"/>
            <a:ext cx="2455952" cy="4814316"/>
          </a:xfrm>
          <a:prstGeom prst="rect">
            <a:avLst/>
          </a:prstGeom>
        </p:spPr>
      </p:pic>
      <p:sp>
        <p:nvSpPr>
          <p:cNvPr id="9" name="TextBox 8">
            <a:extLst>
              <a:ext uri="{FF2B5EF4-FFF2-40B4-BE49-F238E27FC236}">
                <a16:creationId xmlns:a16="http://schemas.microsoft.com/office/drawing/2014/main" id="{6C01CA64-977F-BA4D-B650-7FFEF67C8882}"/>
              </a:ext>
            </a:extLst>
          </p:cNvPr>
          <p:cNvSpPr txBox="1"/>
          <p:nvPr/>
        </p:nvSpPr>
        <p:spPr>
          <a:xfrm>
            <a:off x="4100513" y="2770596"/>
            <a:ext cx="61912" cy="153888"/>
          </a:xfrm>
          <a:prstGeom prst="rect">
            <a:avLst/>
          </a:prstGeom>
          <a:solidFill>
            <a:srgbClr val="D5E8D4"/>
          </a:solidFill>
        </p:spPr>
        <p:txBody>
          <a:bodyPr wrap="square" rtlCol="0">
            <a:spAutoFit/>
          </a:bodyPr>
          <a:lstStyle/>
          <a:p>
            <a:endParaRPr lang="ko-KR" altLang="en-US" sz="400" dirty="0"/>
          </a:p>
        </p:txBody>
      </p:sp>
      <p:sp>
        <p:nvSpPr>
          <p:cNvPr id="11" name="TextBox 10">
            <a:extLst>
              <a:ext uri="{FF2B5EF4-FFF2-40B4-BE49-F238E27FC236}">
                <a16:creationId xmlns:a16="http://schemas.microsoft.com/office/drawing/2014/main" id="{931A9342-8B88-7B2C-CFF5-C42F0644A215}"/>
              </a:ext>
            </a:extLst>
          </p:cNvPr>
          <p:cNvSpPr txBox="1"/>
          <p:nvPr/>
        </p:nvSpPr>
        <p:spPr>
          <a:xfrm>
            <a:off x="4100513" y="3770720"/>
            <a:ext cx="61912" cy="153888"/>
          </a:xfrm>
          <a:prstGeom prst="rect">
            <a:avLst/>
          </a:prstGeom>
          <a:solidFill>
            <a:srgbClr val="D5E8D4"/>
          </a:solidFill>
        </p:spPr>
        <p:txBody>
          <a:bodyPr wrap="square" rtlCol="0">
            <a:spAutoFit/>
          </a:bodyPr>
          <a:lstStyle/>
          <a:p>
            <a:endParaRPr lang="ko-KR" altLang="en-US" sz="400" dirty="0"/>
          </a:p>
        </p:txBody>
      </p:sp>
    </p:spTree>
    <p:extLst>
      <p:ext uri="{BB962C8B-B14F-4D97-AF65-F5344CB8AC3E}">
        <p14:creationId xmlns:p14="http://schemas.microsoft.com/office/powerpoint/2010/main" val="4048971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622712-2A66-E5DF-2FE8-6FAF1781C329}"/>
              </a:ext>
            </a:extLst>
          </p:cNvPr>
          <p:cNvSpPr txBox="1"/>
          <p:nvPr/>
        </p:nvSpPr>
        <p:spPr>
          <a:xfrm>
            <a:off x="166914" y="145143"/>
            <a:ext cx="2217274" cy="338554"/>
          </a:xfrm>
          <a:prstGeom prst="rect">
            <a:avLst/>
          </a:prstGeom>
          <a:noFill/>
        </p:spPr>
        <p:txBody>
          <a:bodyPr wrap="none" rtlCol="0">
            <a:spAutoFit/>
          </a:bodyPr>
          <a:lstStyle/>
          <a:p>
            <a:r>
              <a:rPr lang="en-US" altLang="ko-KR" sz="1600" dirty="0">
                <a:solidFill>
                  <a:schemeClr val="bg1"/>
                </a:solidFill>
                <a:latin typeface="+mn-ea"/>
                <a:ea typeface="+mn-ea"/>
              </a:rPr>
              <a:t>3. </a:t>
            </a:r>
            <a:r>
              <a:rPr lang="ko-KR" altLang="en-US" sz="1600" dirty="0">
                <a:solidFill>
                  <a:schemeClr val="bg1"/>
                </a:solidFill>
                <a:latin typeface="+mn-ea"/>
                <a:ea typeface="+mn-ea"/>
              </a:rPr>
              <a:t>순서도</a:t>
            </a:r>
            <a:r>
              <a:rPr lang="en-US" altLang="ko-KR" sz="1600" dirty="0">
                <a:solidFill>
                  <a:schemeClr val="bg1"/>
                </a:solidFill>
                <a:latin typeface="+mn-ea"/>
                <a:ea typeface="+mn-ea"/>
              </a:rPr>
              <a:t>_</a:t>
            </a:r>
            <a:r>
              <a:rPr lang="ko-KR" altLang="en-US" sz="1600" dirty="0">
                <a:solidFill>
                  <a:schemeClr val="bg1"/>
                </a:solidFill>
                <a:latin typeface="+mn-ea"/>
                <a:ea typeface="+mn-ea"/>
              </a:rPr>
              <a:t>챕터 플로우</a:t>
            </a:r>
          </a:p>
        </p:txBody>
      </p:sp>
      <p:pic>
        <p:nvPicPr>
          <p:cNvPr id="1030" name="Picture 6">
            <a:extLst>
              <a:ext uri="{FF2B5EF4-FFF2-40B4-BE49-F238E27FC236}">
                <a16:creationId xmlns:a16="http://schemas.microsoft.com/office/drawing/2014/main" id="{88514A2B-26F5-3737-4AF1-F482FB6475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50" y="483697"/>
            <a:ext cx="1515487" cy="4419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FB8D7D8C-30C2-0D70-B6D4-0F379B83B0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8035" y="0"/>
            <a:ext cx="1257300" cy="51435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B175CA97-5827-8AC0-A2FB-4D53DEDFE8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0188" y="83457"/>
            <a:ext cx="4200525" cy="491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4919082"/>
      </p:ext>
    </p:extLst>
  </p:cSld>
  <p:clrMapOvr>
    <a:masterClrMapping/>
  </p:clrMapOvr>
</p:sld>
</file>

<file path=ppt/theme/theme1.xml><?xml version="1.0" encoding="utf-8"?>
<a:theme xmlns:a="http://schemas.openxmlformats.org/drawingml/2006/main" name="Thaliard template">
  <a:themeElements>
    <a:clrScheme name="Custom 347">
      <a:dk1>
        <a:srgbClr val="34373D"/>
      </a:dk1>
      <a:lt1>
        <a:srgbClr val="FFFFFF"/>
      </a:lt1>
      <a:dk2>
        <a:srgbClr val="CDD2DB"/>
      </a:dk2>
      <a:lt2>
        <a:srgbClr val="6A7486"/>
      </a:lt2>
      <a:accent1>
        <a:srgbClr val="465573"/>
      </a:accent1>
      <a:accent2>
        <a:srgbClr val="6E86B6"/>
      </a:accent2>
      <a:accent3>
        <a:srgbClr val="ACBFE6"/>
      </a:accent3>
      <a:accent4>
        <a:srgbClr val="91C05E"/>
      </a:accent4>
      <a:accent5>
        <a:srgbClr val="ACCC88"/>
      </a:accent5>
      <a:accent6>
        <a:srgbClr val="E2F8CB"/>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1375</TotalTime>
  <Words>2827</Words>
  <Application>Microsoft Office PowerPoint</Application>
  <PresentationFormat>화면 슬라이드 쇼(16:9)</PresentationFormat>
  <Paragraphs>513</Paragraphs>
  <Slides>50</Slides>
  <Notes>45</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50</vt:i4>
      </vt:variant>
    </vt:vector>
  </HeadingPairs>
  <TitlesOfParts>
    <vt:vector size="57" baseType="lpstr">
      <vt:lpstr>Arial</vt:lpstr>
      <vt:lpstr>Wingdings</vt:lpstr>
      <vt:lpstr>Titillium Web ExtraLight</vt:lpstr>
      <vt:lpstr>맑은 고딕</vt:lpstr>
      <vt:lpstr>Calibri</vt:lpstr>
      <vt:lpstr>Titillium Web</vt:lpstr>
      <vt:lpstr>Thaliard template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HELLO!</vt:lpstr>
      <vt:lpstr>TRANSITION HEADLINE</vt:lpstr>
      <vt:lpstr>THIS IS A SLIDE TITLE</vt:lpstr>
      <vt:lpstr>BIG CONCEPT</vt:lpstr>
      <vt:lpstr>YOU CAN ALSO SPLIT YOUR CONTENT</vt:lpstr>
      <vt:lpstr>IN TWO OR THREE COLUMNS</vt:lpstr>
      <vt:lpstr>A PICTURE IS WORTH A THOUSAND WORDS</vt:lpstr>
      <vt:lpstr>WANT BIG IMPACT? USE BIG IMAGE.</vt:lpstr>
      <vt:lpstr>USE DIAGRAMS TO EXPLAIN YOUR IDEAS</vt:lpstr>
      <vt:lpstr>AND TABLES TO COMPARE DATA</vt:lpstr>
      <vt:lpstr>MAPS</vt:lpstr>
      <vt:lpstr>89,526,124</vt:lpstr>
      <vt:lpstr>89,526,124$</vt:lpstr>
      <vt:lpstr>OUR PROCESS IS EASY</vt:lpstr>
      <vt:lpstr>LET’S REVIEW SOME CONCEPTS</vt:lpstr>
      <vt:lpstr>PowerPoint 프레젠테이션</vt:lpstr>
      <vt:lpstr>PowerPoint 프레젠테이션</vt:lpstr>
      <vt:lpstr>PowerPoint 프레젠테이션</vt:lpstr>
      <vt:lpstr>PowerPoint 프레젠테이션</vt:lpstr>
      <vt:lpstr>THANKS!</vt:lpstr>
      <vt:lpstr>CREDITS</vt:lpstr>
      <vt:lpstr>PRESENTATION DESIGN</vt:lpstr>
      <vt:lpstr>EXTRA RESOURCES</vt:lpstr>
      <vt:lpstr>TIMELINE</vt:lpstr>
      <vt:lpstr>ROADMAP</vt:lpstr>
      <vt:lpstr>GANTT CHART</vt:lpstr>
      <vt:lpstr>SWOT ANALYSIS</vt:lpstr>
      <vt:lpstr>BUSINESS MODEL CANVAS</vt:lpstr>
      <vt:lpstr>FUNNEL</vt:lpstr>
      <vt:lpstr>TEAM PRESENTATION</vt:lpstr>
      <vt:lpstr>COMPETITOR MATRIX</vt:lpstr>
      <vt:lpstr>WEEKLY PLANNER</vt:lpstr>
      <vt:lpstr>PowerPoint 프레젠테이션</vt:lpstr>
      <vt:lpstr>Diagrams and infographics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황수연</dc:creator>
  <cp:lastModifiedBy>황수연</cp:lastModifiedBy>
  <cp:revision>31</cp:revision>
  <dcterms:modified xsi:type="dcterms:W3CDTF">2022-08-12T19:28:42Z</dcterms:modified>
</cp:coreProperties>
</file>